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38404800"/>
  <p:notesSz cx="6858000" cy="9144000"/>
  <p:defaultTextStyle>
    <a:defPPr>
      <a:defRPr lang="en-US"/>
    </a:defPPr>
    <a:lvl1pPr marL="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1pPr>
    <a:lvl2pPr marL="171175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2pPr>
    <a:lvl3pPr marL="342351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3pPr>
    <a:lvl4pPr marL="513527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4pPr>
    <a:lvl5pPr marL="684702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5pPr>
    <a:lvl6pPr marL="855878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6pPr>
    <a:lvl7pPr marL="10270541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7pPr>
    <a:lvl8pPr marL="11982298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8pPr>
    <a:lvl9pPr marL="1369405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03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ka Sakazaki" initials="YS" lastIdx="1" clrIdx="0">
    <p:extLst>
      <p:ext uri="{19B8F6BF-5375-455C-9EA6-DF929625EA0E}">
        <p15:presenceInfo xmlns:p15="http://schemas.microsoft.com/office/powerpoint/2012/main" userId="Yuka Sakazak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4D4"/>
    <a:srgbClr val="4B2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82" autoAdjust="0"/>
    <p:restoredTop sz="94686"/>
  </p:normalViewPr>
  <p:slideViewPr>
    <p:cSldViewPr snapToGrid="0" snapToObjects="1" showGuides="1">
      <p:cViewPr varScale="1">
        <p:scale>
          <a:sx n="21" d="100"/>
          <a:sy n="21" d="100"/>
        </p:scale>
        <p:origin x="3060" y="90"/>
      </p:cViewPr>
      <p:guideLst>
        <p:guide orient="horz" pos="12096"/>
        <p:guide pos="103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285233"/>
            <a:ext cx="27980640" cy="1337056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0171413"/>
            <a:ext cx="24688800" cy="927226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9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044700"/>
            <a:ext cx="709803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044700"/>
            <a:ext cx="2088261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8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6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9574541"/>
            <a:ext cx="28392120" cy="1597532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5701001"/>
            <a:ext cx="28392120" cy="840104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0223500"/>
            <a:ext cx="139903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0223500"/>
            <a:ext cx="139903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044708"/>
            <a:ext cx="283921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9414513"/>
            <a:ext cx="13926024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4028420"/>
            <a:ext cx="1392602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9414513"/>
            <a:ext cx="13994608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4028420"/>
            <a:ext cx="13994608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8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2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529588"/>
            <a:ext cx="16664940" cy="272923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5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529588"/>
            <a:ext cx="16664940" cy="272923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044708"/>
            <a:ext cx="283921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0223500"/>
            <a:ext cx="283921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B1984-C4C4-2C49-922F-C6CA17404717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5595568"/>
            <a:ext cx="111099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9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D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0" y="0"/>
            <a:ext cx="32918400" cy="5275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29"/>
          </a:p>
        </p:txBody>
      </p:sp>
      <p:sp>
        <p:nvSpPr>
          <p:cNvPr id="10" name="Rectangle 9"/>
          <p:cNvSpPr/>
          <p:nvPr/>
        </p:nvSpPr>
        <p:spPr>
          <a:xfrm>
            <a:off x="1451507" y="6137713"/>
            <a:ext cx="30075415" cy="61027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29" dirty="0"/>
          </a:p>
        </p:txBody>
      </p:sp>
      <p:sp>
        <p:nvSpPr>
          <p:cNvPr id="13" name="Rectangle 12"/>
          <p:cNvSpPr/>
          <p:nvPr/>
        </p:nvSpPr>
        <p:spPr>
          <a:xfrm>
            <a:off x="1451507" y="13637117"/>
            <a:ext cx="14530739" cy="236429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29" dirty="0"/>
          </a:p>
        </p:txBody>
      </p:sp>
      <p:sp>
        <p:nvSpPr>
          <p:cNvPr id="14" name="TextBox 13"/>
          <p:cNvSpPr txBox="1"/>
          <p:nvPr/>
        </p:nvSpPr>
        <p:spPr>
          <a:xfrm>
            <a:off x="1431236" y="12681993"/>
            <a:ext cx="14530739" cy="830997"/>
          </a:xfrm>
          <a:prstGeom prst="rect">
            <a:avLst/>
          </a:prstGeom>
          <a:solidFill>
            <a:schemeClr val="bg1">
              <a:lumMod val="75000"/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/>
                <a:cs typeface="Arial"/>
              </a:rPr>
              <a:t>Introduction and Objectives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943225" y="13637117"/>
            <a:ext cx="14600659" cy="185635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6926262" y="12665025"/>
            <a:ext cx="14616693" cy="830997"/>
          </a:xfrm>
          <a:prstGeom prst="rect">
            <a:avLst/>
          </a:prstGeom>
          <a:solidFill>
            <a:schemeClr val="bg1">
              <a:lumMod val="75000"/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/>
                <a:cs typeface="Arial"/>
              </a:rPr>
              <a:t>Results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6937163" y="32648799"/>
            <a:ext cx="14589757" cy="46223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29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xmlns="" id="{9D22B0C0-4964-6E43-A650-243C7AAF6F6C}"/>
              </a:ext>
            </a:extLst>
          </p:cNvPr>
          <p:cNvSpPr txBox="1"/>
          <p:nvPr/>
        </p:nvSpPr>
        <p:spPr>
          <a:xfrm>
            <a:off x="10443566" y="467950"/>
            <a:ext cx="224748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Title</a:t>
            </a:r>
          </a:p>
          <a:p>
            <a:r>
              <a:rPr lang="en-US" sz="4400" dirty="0"/>
              <a:t>Authors </a:t>
            </a:r>
          </a:p>
          <a:p>
            <a:r>
              <a:rPr lang="en-US" sz="4000" i="1" dirty="0"/>
              <a:t>Affiliation</a:t>
            </a:r>
          </a:p>
        </p:txBody>
      </p:sp>
      <p:pic>
        <p:nvPicPr>
          <p:cNvPr id="136" name="Picture 1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83" y="467950"/>
            <a:ext cx="9648000" cy="275179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7049690" y="32711557"/>
            <a:ext cx="9925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"/>
                <a:cs typeface="Arial"/>
              </a:rPr>
              <a:t>Logos &amp; Acknowledgements</a:t>
            </a:r>
            <a:endParaRPr lang="en-US" sz="4800" b="1" i="1" dirty="0">
              <a:latin typeface="Arial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866216A-2658-4A42-9AAD-117CA885D837}"/>
              </a:ext>
            </a:extLst>
          </p:cNvPr>
          <p:cNvSpPr txBox="1"/>
          <p:nvPr/>
        </p:nvSpPr>
        <p:spPr>
          <a:xfrm>
            <a:off x="1653233" y="6244357"/>
            <a:ext cx="29701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Abstract: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xmlns="" id="{C4176BBE-1ABB-48AA-9ED6-96209720C242}"/>
              </a:ext>
            </a:extLst>
          </p:cNvPr>
          <p:cNvSpPr txBox="1"/>
          <p:nvPr/>
        </p:nvSpPr>
        <p:spPr>
          <a:xfrm>
            <a:off x="16956148" y="13512990"/>
            <a:ext cx="14616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+mj-lt"/>
                <a:cs typeface="Arial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879" y="33595673"/>
            <a:ext cx="6561163" cy="28103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6943" y="34199151"/>
            <a:ext cx="3587156" cy="24153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204" y="33001133"/>
            <a:ext cx="4013184" cy="391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31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K. LUSCOMBE</dc:creator>
  <cp:lastModifiedBy>Corin_</cp:lastModifiedBy>
  <cp:revision>39</cp:revision>
  <cp:lastPrinted>2016-10-04T20:45:41Z</cp:lastPrinted>
  <dcterms:created xsi:type="dcterms:W3CDTF">2016-10-04T20:03:57Z</dcterms:created>
  <dcterms:modified xsi:type="dcterms:W3CDTF">2020-08-20T00:03:56Z</dcterms:modified>
</cp:coreProperties>
</file>