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4" r:id="rId9"/>
    <p:sldId id="266" r:id="rId10"/>
    <p:sldId id="267" r:id="rId11"/>
    <p:sldId id="270" r:id="rId12"/>
    <p:sldId id="261" r:id="rId13"/>
    <p:sldId id="262" r:id="rId14"/>
    <p:sldId id="263" r:id="rId15"/>
    <p:sldId id="265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-Group\Downloads\ExpDat_50t-LLZO-50LCO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'ExpDat_50c-LLZO-50LCO'!$A$28:$A$237</c:f>
              <c:numCache>
                <c:formatCode>General</c:formatCode>
                <c:ptCount val="210"/>
                <c:pt idx="0">
                  <c:v>22.12</c:v>
                </c:pt>
                <c:pt idx="1">
                  <c:v>22.1478</c:v>
                </c:pt>
                <c:pt idx="2">
                  <c:v>22.343330000000002</c:v>
                </c:pt>
                <c:pt idx="3">
                  <c:v>22.85106</c:v>
                </c:pt>
                <c:pt idx="4">
                  <c:v>23.472069999999999</c:v>
                </c:pt>
                <c:pt idx="5">
                  <c:v>24.000139999999998</c:v>
                </c:pt>
                <c:pt idx="6">
                  <c:v>24.407109999999999</c:v>
                </c:pt>
                <c:pt idx="7">
                  <c:v>24.717289999999998</c:v>
                </c:pt>
                <c:pt idx="8">
                  <c:v>24.961449999999999</c:v>
                </c:pt>
                <c:pt idx="9">
                  <c:v>25.209399999999999</c:v>
                </c:pt>
                <c:pt idx="10">
                  <c:v>25.816690000000001</c:v>
                </c:pt>
                <c:pt idx="11">
                  <c:v>27.132629999999999</c:v>
                </c:pt>
                <c:pt idx="12">
                  <c:v>29.15812</c:v>
                </c:pt>
                <c:pt idx="13">
                  <c:v>31.766279999999998</c:v>
                </c:pt>
                <c:pt idx="14">
                  <c:v>34.803019999999997</c:v>
                </c:pt>
                <c:pt idx="15">
                  <c:v>38.138849999999998</c:v>
                </c:pt>
                <c:pt idx="16">
                  <c:v>41.726309999999998</c:v>
                </c:pt>
                <c:pt idx="17">
                  <c:v>45.516730000000003</c:v>
                </c:pt>
                <c:pt idx="18">
                  <c:v>49.497570000000003</c:v>
                </c:pt>
                <c:pt idx="19">
                  <c:v>53.611429999999999</c:v>
                </c:pt>
                <c:pt idx="20">
                  <c:v>57.869660000000003</c:v>
                </c:pt>
                <c:pt idx="21">
                  <c:v>62.276850000000003</c:v>
                </c:pt>
                <c:pt idx="22">
                  <c:v>66.818759999999997</c:v>
                </c:pt>
                <c:pt idx="23">
                  <c:v>71.454809999999995</c:v>
                </c:pt>
                <c:pt idx="24">
                  <c:v>76.154970000000006</c:v>
                </c:pt>
                <c:pt idx="25">
                  <c:v>80.922470000000004</c:v>
                </c:pt>
                <c:pt idx="26">
                  <c:v>85.74736</c:v>
                </c:pt>
                <c:pt idx="27">
                  <c:v>90.661410000000004</c:v>
                </c:pt>
                <c:pt idx="28">
                  <c:v>95.637910000000005</c:v>
                </c:pt>
                <c:pt idx="29">
                  <c:v>100.65696</c:v>
                </c:pt>
                <c:pt idx="30">
                  <c:v>105.70735999999999</c:v>
                </c:pt>
                <c:pt idx="31">
                  <c:v>110.77476</c:v>
                </c:pt>
                <c:pt idx="32">
                  <c:v>115.8493</c:v>
                </c:pt>
                <c:pt idx="33">
                  <c:v>120.93523</c:v>
                </c:pt>
                <c:pt idx="34">
                  <c:v>126.03713999999999</c:v>
                </c:pt>
                <c:pt idx="35">
                  <c:v>131.17068</c:v>
                </c:pt>
                <c:pt idx="36">
                  <c:v>136.32997</c:v>
                </c:pt>
                <c:pt idx="37">
                  <c:v>141.51589000000001</c:v>
                </c:pt>
                <c:pt idx="38">
                  <c:v>146.72334000000001</c:v>
                </c:pt>
                <c:pt idx="39">
                  <c:v>151.94578999999999</c:v>
                </c:pt>
                <c:pt idx="40">
                  <c:v>157.17698999999999</c:v>
                </c:pt>
                <c:pt idx="41">
                  <c:v>162.4091</c:v>
                </c:pt>
                <c:pt idx="42">
                  <c:v>167.65405000000001</c:v>
                </c:pt>
                <c:pt idx="43">
                  <c:v>172.89393000000001</c:v>
                </c:pt>
                <c:pt idx="44">
                  <c:v>178.14171999999999</c:v>
                </c:pt>
                <c:pt idx="45">
                  <c:v>183.40477000000001</c:v>
                </c:pt>
                <c:pt idx="46">
                  <c:v>188.66972999999999</c:v>
                </c:pt>
                <c:pt idx="47">
                  <c:v>193.93585999999999</c:v>
                </c:pt>
                <c:pt idx="48">
                  <c:v>199.20144999999999</c:v>
                </c:pt>
                <c:pt idx="49">
                  <c:v>204.46913000000001</c:v>
                </c:pt>
                <c:pt idx="50">
                  <c:v>209.72685000000001</c:v>
                </c:pt>
                <c:pt idx="51">
                  <c:v>215.00316000000001</c:v>
                </c:pt>
                <c:pt idx="52">
                  <c:v>220.27189999999999</c:v>
                </c:pt>
                <c:pt idx="53">
                  <c:v>225.54105999999999</c:v>
                </c:pt>
                <c:pt idx="54">
                  <c:v>230.80742000000001</c:v>
                </c:pt>
                <c:pt idx="55">
                  <c:v>236.06708</c:v>
                </c:pt>
                <c:pt idx="56">
                  <c:v>241.33817999999999</c:v>
                </c:pt>
                <c:pt idx="57">
                  <c:v>246.59236000000001</c:v>
                </c:pt>
                <c:pt idx="58">
                  <c:v>251.84546</c:v>
                </c:pt>
                <c:pt idx="59">
                  <c:v>257.08042999999998</c:v>
                </c:pt>
                <c:pt idx="60">
                  <c:v>262.32222000000002</c:v>
                </c:pt>
                <c:pt idx="61">
                  <c:v>267.56337000000002</c:v>
                </c:pt>
                <c:pt idx="62">
                  <c:v>272.81706000000003</c:v>
                </c:pt>
                <c:pt idx="63">
                  <c:v>278.07341000000002</c:v>
                </c:pt>
                <c:pt idx="64">
                  <c:v>283.33425</c:v>
                </c:pt>
                <c:pt idx="65">
                  <c:v>288.60908000000001</c:v>
                </c:pt>
                <c:pt idx="66">
                  <c:v>293.91046</c:v>
                </c:pt>
                <c:pt idx="67">
                  <c:v>299.21620999999999</c:v>
                </c:pt>
                <c:pt idx="68">
                  <c:v>304.50182000000001</c:v>
                </c:pt>
                <c:pt idx="69">
                  <c:v>309.76999000000001</c:v>
                </c:pt>
                <c:pt idx="70">
                  <c:v>315.02715000000001</c:v>
                </c:pt>
                <c:pt idx="71">
                  <c:v>320.27109000000002</c:v>
                </c:pt>
                <c:pt idx="72">
                  <c:v>325.49515000000002</c:v>
                </c:pt>
                <c:pt idx="73">
                  <c:v>330.70407</c:v>
                </c:pt>
                <c:pt idx="74">
                  <c:v>335.89846</c:v>
                </c:pt>
                <c:pt idx="75">
                  <c:v>341.09089999999998</c:v>
                </c:pt>
                <c:pt idx="76">
                  <c:v>346.27213</c:v>
                </c:pt>
                <c:pt idx="77">
                  <c:v>351.45276999999999</c:v>
                </c:pt>
                <c:pt idx="78">
                  <c:v>356.62929000000003</c:v>
                </c:pt>
                <c:pt idx="79">
                  <c:v>361.78890999999999</c:v>
                </c:pt>
                <c:pt idx="80">
                  <c:v>366.93329</c:v>
                </c:pt>
                <c:pt idx="81">
                  <c:v>372.07369</c:v>
                </c:pt>
                <c:pt idx="82">
                  <c:v>377.19803000000002</c:v>
                </c:pt>
                <c:pt idx="83">
                  <c:v>382.31376999999998</c:v>
                </c:pt>
                <c:pt idx="84">
                  <c:v>387.42259999999999</c:v>
                </c:pt>
                <c:pt idx="85">
                  <c:v>392.52287000000001</c:v>
                </c:pt>
                <c:pt idx="86">
                  <c:v>397.64769000000001</c:v>
                </c:pt>
                <c:pt idx="87">
                  <c:v>402.76148000000001</c:v>
                </c:pt>
                <c:pt idx="88">
                  <c:v>407.89191</c:v>
                </c:pt>
                <c:pt idx="89">
                  <c:v>413.03572000000003</c:v>
                </c:pt>
                <c:pt idx="90">
                  <c:v>418.18695000000002</c:v>
                </c:pt>
                <c:pt idx="91">
                  <c:v>423.32449000000003</c:v>
                </c:pt>
                <c:pt idx="92">
                  <c:v>428.45271000000002</c:v>
                </c:pt>
                <c:pt idx="93">
                  <c:v>433.57387999999997</c:v>
                </c:pt>
                <c:pt idx="94">
                  <c:v>438.68185</c:v>
                </c:pt>
                <c:pt idx="95">
                  <c:v>443.78341</c:v>
                </c:pt>
                <c:pt idx="96">
                  <c:v>448.88720000000001</c:v>
                </c:pt>
                <c:pt idx="97">
                  <c:v>453.98140999999998</c:v>
                </c:pt>
                <c:pt idx="98">
                  <c:v>459.08395999999999</c:v>
                </c:pt>
                <c:pt idx="99">
                  <c:v>464.18461000000002</c:v>
                </c:pt>
                <c:pt idx="100">
                  <c:v>469.28070000000002</c:v>
                </c:pt>
                <c:pt idx="101">
                  <c:v>474.37770999999998</c:v>
                </c:pt>
                <c:pt idx="102">
                  <c:v>479.46706999999998</c:v>
                </c:pt>
                <c:pt idx="103">
                  <c:v>484.5557</c:v>
                </c:pt>
                <c:pt idx="104">
                  <c:v>489.62671</c:v>
                </c:pt>
                <c:pt idx="105">
                  <c:v>494.69522999999998</c:v>
                </c:pt>
                <c:pt idx="106">
                  <c:v>499.75375000000003</c:v>
                </c:pt>
                <c:pt idx="107">
                  <c:v>504.81299999999999</c:v>
                </c:pt>
                <c:pt idx="108">
                  <c:v>509.86689999999999</c:v>
                </c:pt>
                <c:pt idx="109">
                  <c:v>514.9076</c:v>
                </c:pt>
                <c:pt idx="110">
                  <c:v>519.95524999999998</c:v>
                </c:pt>
                <c:pt idx="111">
                  <c:v>524.99607000000003</c:v>
                </c:pt>
                <c:pt idx="112">
                  <c:v>530.04525999999998</c:v>
                </c:pt>
                <c:pt idx="113">
                  <c:v>535.08934999999997</c:v>
                </c:pt>
                <c:pt idx="114">
                  <c:v>540.12311999999997</c:v>
                </c:pt>
                <c:pt idx="115">
                  <c:v>545.16147999999998</c:v>
                </c:pt>
                <c:pt idx="116">
                  <c:v>550.20731999999998</c:v>
                </c:pt>
                <c:pt idx="117">
                  <c:v>555.25043000000005</c:v>
                </c:pt>
                <c:pt idx="118">
                  <c:v>560.28994999999998</c:v>
                </c:pt>
                <c:pt idx="119">
                  <c:v>565.31622000000004</c:v>
                </c:pt>
                <c:pt idx="120">
                  <c:v>570.33901000000003</c:v>
                </c:pt>
                <c:pt idx="121">
                  <c:v>575.36923000000002</c:v>
                </c:pt>
                <c:pt idx="122">
                  <c:v>580.41034999999999</c:v>
                </c:pt>
                <c:pt idx="123">
                  <c:v>585.44524000000001</c:v>
                </c:pt>
                <c:pt idx="124">
                  <c:v>590.47122999999999</c:v>
                </c:pt>
                <c:pt idx="125">
                  <c:v>595.50315999999998</c:v>
                </c:pt>
                <c:pt idx="126">
                  <c:v>600.53701000000001</c:v>
                </c:pt>
                <c:pt idx="127">
                  <c:v>605.59919000000002</c:v>
                </c:pt>
                <c:pt idx="128">
                  <c:v>610.66637000000003</c:v>
                </c:pt>
                <c:pt idx="129">
                  <c:v>615.71522000000004</c:v>
                </c:pt>
                <c:pt idx="130">
                  <c:v>620.74496999999997</c:v>
                </c:pt>
                <c:pt idx="131">
                  <c:v>625.75914999999998</c:v>
                </c:pt>
                <c:pt idx="132">
                  <c:v>630.77567999999997</c:v>
                </c:pt>
                <c:pt idx="133">
                  <c:v>635.78819999999996</c:v>
                </c:pt>
                <c:pt idx="134">
                  <c:v>640.79031999999995</c:v>
                </c:pt>
                <c:pt idx="135">
                  <c:v>645.78375000000005</c:v>
                </c:pt>
                <c:pt idx="136">
                  <c:v>650.78957000000003</c:v>
                </c:pt>
                <c:pt idx="137">
                  <c:v>655.78976999999998</c:v>
                </c:pt>
                <c:pt idx="138">
                  <c:v>660.78907000000004</c:v>
                </c:pt>
                <c:pt idx="139">
                  <c:v>665.78510000000006</c:v>
                </c:pt>
                <c:pt idx="140">
                  <c:v>670.77173000000005</c:v>
                </c:pt>
                <c:pt idx="141">
                  <c:v>675.75491</c:v>
                </c:pt>
                <c:pt idx="142">
                  <c:v>680.74357999999995</c:v>
                </c:pt>
                <c:pt idx="143">
                  <c:v>685.73222999999996</c:v>
                </c:pt>
                <c:pt idx="144">
                  <c:v>690.72958000000006</c:v>
                </c:pt>
                <c:pt idx="145">
                  <c:v>695.73924999999997</c:v>
                </c:pt>
                <c:pt idx="146">
                  <c:v>700.74679000000003</c:v>
                </c:pt>
                <c:pt idx="147">
                  <c:v>705.74329999999998</c:v>
                </c:pt>
                <c:pt idx="148">
                  <c:v>710.74406999999997</c:v>
                </c:pt>
                <c:pt idx="149">
                  <c:v>715.74253999999996</c:v>
                </c:pt>
                <c:pt idx="150">
                  <c:v>720.73298999999997</c:v>
                </c:pt>
                <c:pt idx="151">
                  <c:v>725.75955999999996</c:v>
                </c:pt>
                <c:pt idx="152">
                  <c:v>730.78497000000004</c:v>
                </c:pt>
                <c:pt idx="153">
                  <c:v>735.79084</c:v>
                </c:pt>
                <c:pt idx="154">
                  <c:v>740.77732000000003</c:v>
                </c:pt>
                <c:pt idx="155">
                  <c:v>745.76626999999996</c:v>
                </c:pt>
                <c:pt idx="156">
                  <c:v>750.76557000000003</c:v>
                </c:pt>
                <c:pt idx="157">
                  <c:v>755.77638000000002</c:v>
                </c:pt>
                <c:pt idx="158">
                  <c:v>760.79101000000003</c:v>
                </c:pt>
                <c:pt idx="159">
                  <c:v>765.78431</c:v>
                </c:pt>
                <c:pt idx="160">
                  <c:v>770.76630999999998</c:v>
                </c:pt>
                <c:pt idx="161">
                  <c:v>775.73672999999997</c:v>
                </c:pt>
                <c:pt idx="162">
                  <c:v>780.70254</c:v>
                </c:pt>
                <c:pt idx="163">
                  <c:v>785.66988000000003</c:v>
                </c:pt>
                <c:pt idx="164">
                  <c:v>790.63810000000001</c:v>
                </c:pt>
                <c:pt idx="165">
                  <c:v>795.61252000000002</c:v>
                </c:pt>
                <c:pt idx="166">
                  <c:v>800.58857</c:v>
                </c:pt>
                <c:pt idx="167">
                  <c:v>805.57708000000002</c:v>
                </c:pt>
                <c:pt idx="168">
                  <c:v>810.57065999999998</c:v>
                </c:pt>
                <c:pt idx="169">
                  <c:v>815.56751999999994</c:v>
                </c:pt>
                <c:pt idx="170">
                  <c:v>820.57137</c:v>
                </c:pt>
                <c:pt idx="171">
                  <c:v>825.55620999999996</c:v>
                </c:pt>
                <c:pt idx="172">
                  <c:v>830.52470000000005</c:v>
                </c:pt>
                <c:pt idx="173">
                  <c:v>835.50066000000004</c:v>
                </c:pt>
                <c:pt idx="174">
                  <c:v>840.47576000000004</c:v>
                </c:pt>
                <c:pt idx="175">
                  <c:v>845.44254000000001</c:v>
                </c:pt>
                <c:pt idx="176">
                  <c:v>850.39336000000003</c:v>
                </c:pt>
                <c:pt idx="177">
                  <c:v>855.34307000000001</c:v>
                </c:pt>
                <c:pt idx="178">
                  <c:v>860.30082000000004</c:v>
                </c:pt>
                <c:pt idx="179">
                  <c:v>865.27211</c:v>
                </c:pt>
                <c:pt idx="180">
                  <c:v>870.25720000000001</c:v>
                </c:pt>
                <c:pt idx="181">
                  <c:v>875.24080000000004</c:v>
                </c:pt>
                <c:pt idx="182">
                  <c:v>880.20169999999996</c:v>
                </c:pt>
                <c:pt idx="183">
                  <c:v>885.16251999999997</c:v>
                </c:pt>
                <c:pt idx="184">
                  <c:v>890.11905000000002</c:v>
                </c:pt>
                <c:pt idx="185">
                  <c:v>895.07466999999997</c:v>
                </c:pt>
                <c:pt idx="186">
                  <c:v>900.01755000000003</c:v>
                </c:pt>
                <c:pt idx="187">
                  <c:v>904.94815000000006</c:v>
                </c:pt>
                <c:pt idx="188">
                  <c:v>909.87161000000003</c:v>
                </c:pt>
                <c:pt idx="189">
                  <c:v>914.80854999999997</c:v>
                </c:pt>
                <c:pt idx="190">
                  <c:v>919.72797000000003</c:v>
                </c:pt>
                <c:pt idx="191">
                  <c:v>924.63896999999997</c:v>
                </c:pt>
                <c:pt idx="192">
                  <c:v>929.55359999999996</c:v>
                </c:pt>
                <c:pt idx="193">
                  <c:v>934.47379000000001</c:v>
                </c:pt>
                <c:pt idx="194">
                  <c:v>939.40196000000003</c:v>
                </c:pt>
                <c:pt idx="195">
                  <c:v>944.32218999999998</c:v>
                </c:pt>
                <c:pt idx="196">
                  <c:v>949.22923000000003</c:v>
                </c:pt>
                <c:pt idx="197">
                  <c:v>954.13779</c:v>
                </c:pt>
                <c:pt idx="198">
                  <c:v>959.05129999999997</c:v>
                </c:pt>
                <c:pt idx="199">
                  <c:v>963.95533999999998</c:v>
                </c:pt>
                <c:pt idx="200">
                  <c:v>968.86321999999996</c:v>
                </c:pt>
                <c:pt idx="201">
                  <c:v>973.77905999999996</c:v>
                </c:pt>
                <c:pt idx="202">
                  <c:v>978.72823000000005</c:v>
                </c:pt>
                <c:pt idx="203">
                  <c:v>983.67562999999996</c:v>
                </c:pt>
                <c:pt idx="204">
                  <c:v>987.48650999999995</c:v>
                </c:pt>
                <c:pt idx="205">
                  <c:v>988.65346999999997</c:v>
                </c:pt>
                <c:pt idx="206">
                  <c:v>988.15092000000004</c:v>
                </c:pt>
                <c:pt idx="207">
                  <c:v>987.20272999999997</c:v>
                </c:pt>
                <c:pt idx="208">
                  <c:v>986.51644999999996</c:v>
                </c:pt>
                <c:pt idx="209">
                  <c:v>986.28405999999995</c:v>
                </c:pt>
              </c:numCache>
            </c:numRef>
          </c:cat>
          <c:val>
            <c:numRef>
              <c:f>'ExpDat_50c-LLZO-50LCO'!$C$28:$C$237</c:f>
              <c:numCache>
                <c:formatCode>0.00E+00</c:formatCode>
                <c:ptCount val="210"/>
                <c:pt idx="0">
                  <c:v>3.3614000000000001E-3</c:v>
                </c:pt>
                <c:pt idx="1">
                  <c:v>3.2950000000000002E-3</c:v>
                </c:pt>
                <c:pt idx="2">
                  <c:v>4.9094000000000004E-3</c:v>
                </c:pt>
                <c:pt idx="3">
                  <c:v>9.1745000000000004E-3</c:v>
                </c:pt>
                <c:pt idx="4">
                  <c:v>1.2167000000000001E-2</c:v>
                </c:pt>
                <c:pt idx="5">
                  <c:v>1.1560000000000001E-2</c:v>
                </c:pt>
                <c:pt idx="6">
                  <c:v>9.7903E-3</c:v>
                </c:pt>
                <c:pt idx="7">
                  <c:v>8.1601E-3</c:v>
                </c:pt>
                <c:pt idx="8">
                  <c:v>6.8653000000000004E-3</c:v>
                </c:pt>
                <c:pt idx="9">
                  <c:v>6.2319000000000003E-3</c:v>
                </c:pt>
                <c:pt idx="10">
                  <c:v>9.7132E-3</c:v>
                </c:pt>
                <c:pt idx="11">
                  <c:v>2.0299000000000001E-2</c:v>
                </c:pt>
                <c:pt idx="12">
                  <c:v>3.3180000000000001E-2</c:v>
                </c:pt>
                <c:pt idx="13">
                  <c:v>4.6064000000000001E-2</c:v>
                </c:pt>
                <c:pt idx="14">
                  <c:v>5.6412999999999998E-2</c:v>
                </c:pt>
                <c:pt idx="15">
                  <c:v>6.5031000000000005E-2</c:v>
                </c:pt>
                <c:pt idx="16">
                  <c:v>7.2582999999999995E-2</c:v>
                </c:pt>
                <c:pt idx="17">
                  <c:v>8.2468E-2</c:v>
                </c:pt>
                <c:pt idx="18">
                  <c:v>9.6880999999999995E-2</c:v>
                </c:pt>
                <c:pt idx="19" formatCode="General">
                  <c:v>0.11615</c:v>
                </c:pt>
                <c:pt idx="20" formatCode="General">
                  <c:v>0.13247</c:v>
                </c:pt>
                <c:pt idx="21" formatCode="General">
                  <c:v>0.11899999999999999</c:v>
                </c:pt>
                <c:pt idx="22">
                  <c:v>9.6228999999999995E-2</c:v>
                </c:pt>
                <c:pt idx="23">
                  <c:v>8.7755E-2</c:v>
                </c:pt>
                <c:pt idx="24">
                  <c:v>8.3404000000000006E-2</c:v>
                </c:pt>
                <c:pt idx="25">
                  <c:v>7.9588000000000006E-2</c:v>
                </c:pt>
                <c:pt idx="26">
                  <c:v>7.4498999999999996E-2</c:v>
                </c:pt>
                <c:pt idx="27">
                  <c:v>6.8859000000000004E-2</c:v>
                </c:pt>
                <c:pt idx="28">
                  <c:v>6.3747999999999999E-2</c:v>
                </c:pt>
                <c:pt idx="29">
                  <c:v>6.0461000000000001E-2</c:v>
                </c:pt>
                <c:pt idx="30">
                  <c:v>5.8576999999999997E-2</c:v>
                </c:pt>
                <c:pt idx="31">
                  <c:v>5.7792000000000003E-2</c:v>
                </c:pt>
                <c:pt idx="32">
                  <c:v>5.7549999999999997E-2</c:v>
                </c:pt>
                <c:pt idx="33">
                  <c:v>5.7562000000000002E-2</c:v>
                </c:pt>
                <c:pt idx="34">
                  <c:v>5.7917999999999997E-2</c:v>
                </c:pt>
                <c:pt idx="35">
                  <c:v>5.8674999999999998E-2</c:v>
                </c:pt>
                <c:pt idx="36">
                  <c:v>5.9783000000000003E-2</c:v>
                </c:pt>
                <c:pt idx="37">
                  <c:v>6.0753000000000001E-2</c:v>
                </c:pt>
                <c:pt idx="38">
                  <c:v>6.1984999999999998E-2</c:v>
                </c:pt>
                <c:pt idx="39">
                  <c:v>6.4041000000000001E-2</c:v>
                </c:pt>
                <c:pt idx="40">
                  <c:v>6.6034999999999996E-2</c:v>
                </c:pt>
                <c:pt idx="41">
                  <c:v>6.8212999999999996E-2</c:v>
                </c:pt>
                <c:pt idx="42">
                  <c:v>7.1140999999999996E-2</c:v>
                </c:pt>
                <c:pt idx="43">
                  <c:v>7.4362999999999999E-2</c:v>
                </c:pt>
                <c:pt idx="44">
                  <c:v>7.8007999999999994E-2</c:v>
                </c:pt>
                <c:pt idx="45">
                  <c:v>8.2516999999999993E-2</c:v>
                </c:pt>
                <c:pt idx="46">
                  <c:v>8.7666999999999995E-2</c:v>
                </c:pt>
                <c:pt idx="47">
                  <c:v>9.3708E-2</c:v>
                </c:pt>
                <c:pt idx="48" formatCode="General">
                  <c:v>0.10063</c:v>
                </c:pt>
                <c:pt idx="49" formatCode="General">
                  <c:v>0.10872</c:v>
                </c:pt>
                <c:pt idx="50" formatCode="General">
                  <c:v>0.11847000000000001</c:v>
                </c:pt>
                <c:pt idx="51" formatCode="General">
                  <c:v>0.13003000000000001</c:v>
                </c:pt>
                <c:pt idx="52" formatCode="General">
                  <c:v>0.14308000000000001</c:v>
                </c:pt>
                <c:pt idx="53" formatCode="General">
                  <c:v>0.15762999999999999</c:v>
                </c:pt>
                <c:pt idx="54" formatCode="General">
                  <c:v>0.17313000000000001</c:v>
                </c:pt>
                <c:pt idx="55" formatCode="General">
                  <c:v>0.18973000000000001</c:v>
                </c:pt>
                <c:pt idx="56" formatCode="General">
                  <c:v>0.20651</c:v>
                </c:pt>
                <c:pt idx="57" formatCode="General">
                  <c:v>0.22369</c:v>
                </c:pt>
                <c:pt idx="58" formatCode="General">
                  <c:v>0.24049000000000001</c:v>
                </c:pt>
                <c:pt idx="59" formatCode="General">
                  <c:v>0.25559999999999999</c:v>
                </c:pt>
                <c:pt idx="60" formatCode="General">
                  <c:v>0.26787</c:v>
                </c:pt>
                <c:pt idx="61" formatCode="General">
                  <c:v>0.27617999999999998</c:v>
                </c:pt>
                <c:pt idx="62" formatCode="General">
                  <c:v>0.27734999999999999</c:v>
                </c:pt>
                <c:pt idx="63" formatCode="General">
                  <c:v>0.26962999999999998</c:v>
                </c:pt>
                <c:pt idx="64" formatCode="General">
                  <c:v>0.2482</c:v>
                </c:pt>
                <c:pt idx="65" formatCode="General">
                  <c:v>0.20107</c:v>
                </c:pt>
                <c:pt idx="66" formatCode="General">
                  <c:v>0.13270999999999999</c:v>
                </c:pt>
                <c:pt idx="67">
                  <c:v>9.7660999999999998E-2</c:v>
                </c:pt>
                <c:pt idx="68">
                  <c:v>8.5667999999999994E-2</c:v>
                </c:pt>
                <c:pt idx="69">
                  <c:v>8.0745999999999998E-2</c:v>
                </c:pt>
                <c:pt idx="70">
                  <c:v>7.8140000000000001E-2</c:v>
                </c:pt>
                <c:pt idx="71">
                  <c:v>7.6946000000000001E-2</c:v>
                </c:pt>
                <c:pt idx="72">
                  <c:v>7.6072000000000001E-2</c:v>
                </c:pt>
                <c:pt idx="73">
                  <c:v>7.5544E-2</c:v>
                </c:pt>
                <c:pt idx="74">
                  <c:v>7.5264999999999999E-2</c:v>
                </c:pt>
                <c:pt idx="75">
                  <c:v>7.5004000000000001E-2</c:v>
                </c:pt>
                <c:pt idx="76">
                  <c:v>7.5019000000000002E-2</c:v>
                </c:pt>
                <c:pt idx="77">
                  <c:v>7.5010999999999994E-2</c:v>
                </c:pt>
                <c:pt idx="78">
                  <c:v>7.5082999999999997E-2</c:v>
                </c:pt>
                <c:pt idx="79">
                  <c:v>7.5327000000000005E-2</c:v>
                </c:pt>
                <c:pt idx="80">
                  <c:v>7.5325000000000003E-2</c:v>
                </c:pt>
                <c:pt idx="81">
                  <c:v>7.5703000000000006E-2</c:v>
                </c:pt>
                <c:pt idx="82">
                  <c:v>7.6161000000000006E-2</c:v>
                </c:pt>
                <c:pt idx="83">
                  <c:v>7.6594999999999996E-2</c:v>
                </c:pt>
                <c:pt idx="84">
                  <c:v>7.7510999999999997E-2</c:v>
                </c:pt>
                <c:pt idx="85">
                  <c:v>7.8132999999999994E-2</c:v>
                </c:pt>
                <c:pt idx="86">
                  <c:v>7.9768000000000006E-2</c:v>
                </c:pt>
                <c:pt idx="87">
                  <c:v>8.1116999999999995E-2</c:v>
                </c:pt>
                <c:pt idx="88">
                  <c:v>8.2778000000000004E-2</c:v>
                </c:pt>
                <c:pt idx="89">
                  <c:v>8.5472000000000006E-2</c:v>
                </c:pt>
                <c:pt idx="90">
                  <c:v>8.8349999999999998E-2</c:v>
                </c:pt>
                <c:pt idx="91">
                  <c:v>9.1591000000000006E-2</c:v>
                </c:pt>
                <c:pt idx="92">
                  <c:v>9.5600000000000004E-2</c:v>
                </c:pt>
                <c:pt idx="93" formatCode="General">
                  <c:v>0.10017</c:v>
                </c:pt>
                <c:pt idx="94" formatCode="General">
                  <c:v>0.10541</c:v>
                </c:pt>
                <c:pt idx="95" formatCode="General">
                  <c:v>0.10918</c:v>
                </c:pt>
                <c:pt idx="96" formatCode="General">
                  <c:v>0.10949</c:v>
                </c:pt>
                <c:pt idx="97" formatCode="General">
                  <c:v>0.10639999999999999</c:v>
                </c:pt>
                <c:pt idx="98" formatCode="General">
                  <c:v>0.10138</c:v>
                </c:pt>
                <c:pt idx="99">
                  <c:v>9.6326999999999996E-2</c:v>
                </c:pt>
                <c:pt idx="100">
                  <c:v>9.1749999999999998E-2</c:v>
                </c:pt>
                <c:pt idx="101">
                  <c:v>8.8657E-2</c:v>
                </c:pt>
                <c:pt idx="102">
                  <c:v>8.5842000000000002E-2</c:v>
                </c:pt>
                <c:pt idx="103">
                  <c:v>8.4265000000000007E-2</c:v>
                </c:pt>
                <c:pt idx="104">
                  <c:v>8.3215999999999998E-2</c:v>
                </c:pt>
                <c:pt idx="105">
                  <c:v>8.2322000000000006E-2</c:v>
                </c:pt>
                <c:pt idx="106">
                  <c:v>8.1438999999999998E-2</c:v>
                </c:pt>
                <c:pt idx="107">
                  <c:v>8.0945000000000003E-2</c:v>
                </c:pt>
                <c:pt idx="108">
                  <c:v>8.0398999999999998E-2</c:v>
                </c:pt>
                <c:pt idx="109">
                  <c:v>7.9904000000000003E-2</c:v>
                </c:pt>
                <c:pt idx="110">
                  <c:v>7.9215999999999995E-2</c:v>
                </c:pt>
                <c:pt idx="111">
                  <c:v>7.8972000000000001E-2</c:v>
                </c:pt>
                <c:pt idx="112">
                  <c:v>7.8880000000000006E-2</c:v>
                </c:pt>
                <c:pt idx="113">
                  <c:v>7.8687000000000007E-2</c:v>
                </c:pt>
                <c:pt idx="114">
                  <c:v>7.8539999999999999E-2</c:v>
                </c:pt>
                <c:pt idx="115">
                  <c:v>7.8857999999999998E-2</c:v>
                </c:pt>
                <c:pt idx="116">
                  <c:v>7.9132999999999995E-2</c:v>
                </c:pt>
                <c:pt idx="117">
                  <c:v>7.9533999999999994E-2</c:v>
                </c:pt>
                <c:pt idx="118">
                  <c:v>7.9901E-2</c:v>
                </c:pt>
                <c:pt idx="119">
                  <c:v>8.0657000000000006E-2</c:v>
                </c:pt>
                <c:pt idx="120">
                  <c:v>8.1545999999999993E-2</c:v>
                </c:pt>
                <c:pt idx="121">
                  <c:v>8.2957000000000003E-2</c:v>
                </c:pt>
                <c:pt idx="122">
                  <c:v>8.4573999999999996E-2</c:v>
                </c:pt>
                <c:pt idx="123">
                  <c:v>8.5571999999999995E-2</c:v>
                </c:pt>
                <c:pt idx="124">
                  <c:v>8.5949999999999999E-2</c:v>
                </c:pt>
                <c:pt idx="125">
                  <c:v>8.5314000000000001E-2</c:v>
                </c:pt>
                <c:pt idx="126">
                  <c:v>8.4308999999999995E-2</c:v>
                </c:pt>
                <c:pt idx="127">
                  <c:v>8.3984000000000003E-2</c:v>
                </c:pt>
                <c:pt idx="128">
                  <c:v>8.2567000000000002E-2</c:v>
                </c:pt>
                <c:pt idx="129">
                  <c:v>8.1196000000000004E-2</c:v>
                </c:pt>
                <c:pt idx="130">
                  <c:v>8.0099000000000004E-2</c:v>
                </c:pt>
                <c:pt idx="131">
                  <c:v>8.0267000000000005E-2</c:v>
                </c:pt>
                <c:pt idx="132">
                  <c:v>8.1073999999999993E-2</c:v>
                </c:pt>
                <c:pt idx="133">
                  <c:v>8.2247000000000001E-2</c:v>
                </c:pt>
                <c:pt idx="134">
                  <c:v>8.3099000000000006E-2</c:v>
                </c:pt>
                <c:pt idx="135">
                  <c:v>8.4315000000000001E-2</c:v>
                </c:pt>
                <c:pt idx="136">
                  <c:v>8.5500999999999994E-2</c:v>
                </c:pt>
                <c:pt idx="137">
                  <c:v>8.6617E-2</c:v>
                </c:pt>
                <c:pt idx="138">
                  <c:v>8.7568999999999994E-2</c:v>
                </c:pt>
                <c:pt idx="139">
                  <c:v>8.7406999999999999E-2</c:v>
                </c:pt>
                <c:pt idx="140">
                  <c:v>8.6614999999999998E-2</c:v>
                </c:pt>
                <c:pt idx="141">
                  <c:v>8.4503999999999996E-2</c:v>
                </c:pt>
                <c:pt idx="142">
                  <c:v>8.2638000000000003E-2</c:v>
                </c:pt>
                <c:pt idx="143">
                  <c:v>8.0825999999999995E-2</c:v>
                </c:pt>
                <c:pt idx="144">
                  <c:v>7.8893000000000005E-2</c:v>
                </c:pt>
                <c:pt idx="145">
                  <c:v>7.7226000000000003E-2</c:v>
                </c:pt>
                <c:pt idx="146">
                  <c:v>7.6133999999999993E-2</c:v>
                </c:pt>
                <c:pt idx="147">
                  <c:v>7.5518000000000002E-2</c:v>
                </c:pt>
                <c:pt idx="148">
                  <c:v>7.5123999999999996E-2</c:v>
                </c:pt>
                <c:pt idx="149">
                  <c:v>7.4869000000000005E-2</c:v>
                </c:pt>
                <c:pt idx="150">
                  <c:v>7.4884000000000006E-2</c:v>
                </c:pt>
                <c:pt idx="151">
                  <c:v>7.5136999999999995E-2</c:v>
                </c:pt>
                <c:pt idx="152">
                  <c:v>7.5326000000000004E-2</c:v>
                </c:pt>
                <c:pt idx="153">
                  <c:v>7.5203999999999993E-2</c:v>
                </c:pt>
                <c:pt idx="154">
                  <c:v>7.5172000000000003E-2</c:v>
                </c:pt>
                <c:pt idx="155">
                  <c:v>7.5301000000000007E-2</c:v>
                </c:pt>
                <c:pt idx="156">
                  <c:v>7.5753000000000001E-2</c:v>
                </c:pt>
                <c:pt idx="157">
                  <c:v>7.6102000000000003E-2</c:v>
                </c:pt>
                <c:pt idx="158">
                  <c:v>7.6189000000000007E-2</c:v>
                </c:pt>
                <c:pt idx="159">
                  <c:v>7.6174000000000006E-2</c:v>
                </c:pt>
                <c:pt idx="160">
                  <c:v>7.6361999999999999E-2</c:v>
                </c:pt>
                <c:pt idx="161">
                  <c:v>7.6466999999999993E-2</c:v>
                </c:pt>
                <c:pt idx="162">
                  <c:v>7.6434000000000002E-2</c:v>
                </c:pt>
                <c:pt idx="163">
                  <c:v>7.6757000000000006E-2</c:v>
                </c:pt>
                <c:pt idx="164">
                  <c:v>7.7049000000000006E-2</c:v>
                </c:pt>
                <c:pt idx="165">
                  <c:v>7.7484999999999998E-2</c:v>
                </c:pt>
                <c:pt idx="166">
                  <c:v>7.7721999999999999E-2</c:v>
                </c:pt>
                <c:pt idx="167">
                  <c:v>7.7905000000000002E-2</c:v>
                </c:pt>
                <c:pt idx="168">
                  <c:v>7.8225000000000003E-2</c:v>
                </c:pt>
                <c:pt idx="169">
                  <c:v>7.8453999999999996E-2</c:v>
                </c:pt>
                <c:pt idx="170">
                  <c:v>7.8636999999999999E-2</c:v>
                </c:pt>
                <c:pt idx="171">
                  <c:v>7.8911999999999996E-2</c:v>
                </c:pt>
                <c:pt idx="172">
                  <c:v>7.8801999999999997E-2</c:v>
                </c:pt>
                <c:pt idx="173">
                  <c:v>7.9128000000000004E-2</c:v>
                </c:pt>
                <c:pt idx="174">
                  <c:v>7.9273999999999997E-2</c:v>
                </c:pt>
                <c:pt idx="175">
                  <c:v>7.9473000000000002E-2</c:v>
                </c:pt>
                <c:pt idx="176">
                  <c:v>7.9402E-2</c:v>
                </c:pt>
                <c:pt idx="177">
                  <c:v>7.9521999999999995E-2</c:v>
                </c:pt>
                <c:pt idx="178">
                  <c:v>7.9653000000000002E-2</c:v>
                </c:pt>
                <c:pt idx="179">
                  <c:v>7.9791000000000001E-2</c:v>
                </c:pt>
                <c:pt idx="180">
                  <c:v>8.0144000000000007E-2</c:v>
                </c:pt>
                <c:pt idx="181">
                  <c:v>8.0309000000000005E-2</c:v>
                </c:pt>
                <c:pt idx="182">
                  <c:v>8.0250000000000002E-2</c:v>
                </c:pt>
                <c:pt idx="183">
                  <c:v>8.0437999999999996E-2</c:v>
                </c:pt>
                <c:pt idx="184">
                  <c:v>8.0449999999999994E-2</c:v>
                </c:pt>
                <c:pt idx="185">
                  <c:v>8.0764000000000002E-2</c:v>
                </c:pt>
                <c:pt idx="186">
                  <c:v>8.0715999999999996E-2</c:v>
                </c:pt>
                <c:pt idx="187">
                  <c:v>8.0935000000000007E-2</c:v>
                </c:pt>
                <c:pt idx="188">
                  <c:v>8.1212999999999994E-2</c:v>
                </c:pt>
                <c:pt idx="189">
                  <c:v>8.1841999999999998E-2</c:v>
                </c:pt>
                <c:pt idx="190">
                  <c:v>8.2358000000000001E-2</c:v>
                </c:pt>
                <c:pt idx="191">
                  <c:v>8.2876000000000005E-2</c:v>
                </c:pt>
                <c:pt idx="192">
                  <c:v>8.3682999999999994E-2</c:v>
                </c:pt>
                <c:pt idx="193">
                  <c:v>8.4820000000000007E-2</c:v>
                </c:pt>
                <c:pt idx="194">
                  <c:v>8.5861000000000007E-2</c:v>
                </c:pt>
                <c:pt idx="195">
                  <c:v>8.6649000000000004E-2</c:v>
                </c:pt>
                <c:pt idx="196">
                  <c:v>8.7847999999999996E-2</c:v>
                </c:pt>
                <c:pt idx="197">
                  <c:v>8.9012999999999995E-2</c:v>
                </c:pt>
                <c:pt idx="198">
                  <c:v>9.0089000000000002E-2</c:v>
                </c:pt>
                <c:pt idx="199">
                  <c:v>9.1412999999999994E-2</c:v>
                </c:pt>
                <c:pt idx="200">
                  <c:v>9.2484999999999998E-2</c:v>
                </c:pt>
                <c:pt idx="201">
                  <c:v>9.3994999999999995E-2</c:v>
                </c:pt>
                <c:pt idx="202">
                  <c:v>9.5315999999999998E-2</c:v>
                </c:pt>
                <c:pt idx="203">
                  <c:v>9.6513000000000002E-2</c:v>
                </c:pt>
                <c:pt idx="204">
                  <c:v>7.8411999999999996E-2</c:v>
                </c:pt>
                <c:pt idx="205">
                  <c:v>4.8529999999999997E-2</c:v>
                </c:pt>
                <c:pt idx="206">
                  <c:v>3.2275999999999999E-2</c:v>
                </c:pt>
                <c:pt idx="207">
                  <c:v>2.9298999999999999E-2</c:v>
                </c:pt>
                <c:pt idx="208">
                  <c:v>3.3112999999999997E-2</c:v>
                </c:pt>
                <c:pt idx="209">
                  <c:v>3.7435000000000003E-2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45464"/>
        <c:axId val="207846640"/>
      </c:lineChart>
      <c:catAx>
        <c:axId val="2078454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Temp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ºC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46640"/>
        <c:crosses val="autoZero"/>
        <c:auto val="1"/>
        <c:lblAlgn val="ctr"/>
        <c:lblOffset val="100"/>
        <c:tickLblSkip val="30"/>
        <c:noMultiLvlLbl val="0"/>
      </c:catAx>
      <c:valAx>
        <c:axId val="20784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DSC</a:t>
                </a:r>
                <a:r>
                  <a:rPr lang="en-US" sz="1800" baseline="0" dirty="0" smtClean="0"/>
                  <a:t> (µV/mg)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4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'ExpDat_50t-LLZO-50LCO'!$A$28:$A$237</c:f>
              <c:numCache>
                <c:formatCode>General</c:formatCode>
                <c:ptCount val="210"/>
                <c:pt idx="0">
                  <c:v>22.306000000000001</c:v>
                </c:pt>
                <c:pt idx="1">
                  <c:v>22.338850000000001</c:v>
                </c:pt>
                <c:pt idx="2">
                  <c:v>22.536000000000001</c:v>
                </c:pt>
                <c:pt idx="3">
                  <c:v>23.03603</c:v>
                </c:pt>
                <c:pt idx="4">
                  <c:v>23.66301</c:v>
                </c:pt>
                <c:pt idx="5">
                  <c:v>24.196069999999999</c:v>
                </c:pt>
                <c:pt idx="6">
                  <c:v>24.60923</c:v>
                </c:pt>
                <c:pt idx="7">
                  <c:v>24.90662</c:v>
                </c:pt>
                <c:pt idx="8">
                  <c:v>25.151</c:v>
                </c:pt>
                <c:pt idx="9">
                  <c:v>25.379149999999999</c:v>
                </c:pt>
                <c:pt idx="10">
                  <c:v>25.98488</c:v>
                </c:pt>
                <c:pt idx="11">
                  <c:v>27.3065</c:v>
                </c:pt>
                <c:pt idx="12">
                  <c:v>29.334890000000001</c:v>
                </c:pt>
                <c:pt idx="13">
                  <c:v>31.941120000000002</c:v>
                </c:pt>
                <c:pt idx="14">
                  <c:v>34.967889999999997</c:v>
                </c:pt>
                <c:pt idx="15">
                  <c:v>38.30491</c:v>
                </c:pt>
                <c:pt idx="16">
                  <c:v>41.892240000000001</c:v>
                </c:pt>
                <c:pt idx="17">
                  <c:v>45.683109999999999</c:v>
                </c:pt>
                <c:pt idx="18">
                  <c:v>49.647829999999999</c:v>
                </c:pt>
                <c:pt idx="19">
                  <c:v>53.763129999999997</c:v>
                </c:pt>
                <c:pt idx="20">
                  <c:v>58.028880000000001</c:v>
                </c:pt>
                <c:pt idx="21">
                  <c:v>62.448279999999997</c:v>
                </c:pt>
                <c:pt idx="22">
                  <c:v>66.982820000000004</c:v>
                </c:pt>
                <c:pt idx="23">
                  <c:v>71.594719999999995</c:v>
                </c:pt>
                <c:pt idx="24">
                  <c:v>76.265429999999995</c:v>
                </c:pt>
                <c:pt idx="25">
                  <c:v>81.014309999999995</c:v>
                </c:pt>
                <c:pt idx="26">
                  <c:v>85.840500000000006</c:v>
                </c:pt>
                <c:pt idx="27">
                  <c:v>90.746430000000004</c:v>
                </c:pt>
                <c:pt idx="28">
                  <c:v>95.719620000000006</c:v>
                </c:pt>
                <c:pt idx="29">
                  <c:v>100.74086</c:v>
                </c:pt>
                <c:pt idx="30">
                  <c:v>105.77352999999999</c:v>
                </c:pt>
                <c:pt idx="31">
                  <c:v>110.83302</c:v>
                </c:pt>
                <c:pt idx="32">
                  <c:v>115.90213</c:v>
                </c:pt>
                <c:pt idx="33">
                  <c:v>120.98268</c:v>
                </c:pt>
                <c:pt idx="34">
                  <c:v>126.09134</c:v>
                </c:pt>
                <c:pt idx="35">
                  <c:v>131.22650999999999</c:v>
                </c:pt>
                <c:pt idx="36">
                  <c:v>136.39302000000001</c:v>
                </c:pt>
                <c:pt idx="37">
                  <c:v>141.58494999999999</c:v>
                </c:pt>
                <c:pt idx="38">
                  <c:v>146.80240000000001</c:v>
                </c:pt>
                <c:pt idx="39">
                  <c:v>152.02777</c:v>
                </c:pt>
                <c:pt idx="40">
                  <c:v>157.27232000000001</c:v>
                </c:pt>
                <c:pt idx="41">
                  <c:v>162.52054999999999</c:v>
                </c:pt>
                <c:pt idx="42">
                  <c:v>167.77028999999999</c:v>
                </c:pt>
                <c:pt idx="43">
                  <c:v>173.02158</c:v>
                </c:pt>
                <c:pt idx="44">
                  <c:v>178.27090000000001</c:v>
                </c:pt>
                <c:pt idx="45">
                  <c:v>183.5324</c:v>
                </c:pt>
                <c:pt idx="46">
                  <c:v>188.80512999999999</c:v>
                </c:pt>
                <c:pt idx="47">
                  <c:v>194.07635999999999</c:v>
                </c:pt>
                <c:pt idx="48">
                  <c:v>199.36251999999999</c:v>
                </c:pt>
                <c:pt idx="49">
                  <c:v>204.64971</c:v>
                </c:pt>
                <c:pt idx="50">
                  <c:v>209.93191999999999</c:v>
                </c:pt>
                <c:pt idx="51">
                  <c:v>215.20007000000001</c:v>
                </c:pt>
                <c:pt idx="52">
                  <c:v>220.46916999999999</c:v>
                </c:pt>
                <c:pt idx="53">
                  <c:v>225.72354999999999</c:v>
                </c:pt>
                <c:pt idx="54">
                  <c:v>230.98397</c:v>
                </c:pt>
                <c:pt idx="55">
                  <c:v>236.24331000000001</c:v>
                </c:pt>
                <c:pt idx="56">
                  <c:v>241.50470999999999</c:v>
                </c:pt>
                <c:pt idx="57">
                  <c:v>246.76136</c:v>
                </c:pt>
                <c:pt idx="58">
                  <c:v>252.02160000000001</c:v>
                </c:pt>
                <c:pt idx="59">
                  <c:v>257.27364999999998</c:v>
                </c:pt>
                <c:pt idx="60">
                  <c:v>262.52406999999999</c:v>
                </c:pt>
                <c:pt idx="61">
                  <c:v>267.77874000000003</c:v>
                </c:pt>
                <c:pt idx="62">
                  <c:v>273.03253000000001</c:v>
                </c:pt>
                <c:pt idx="63">
                  <c:v>278.27605</c:v>
                </c:pt>
                <c:pt idx="64">
                  <c:v>283.51988999999998</c:v>
                </c:pt>
                <c:pt idx="65">
                  <c:v>288.75276000000002</c:v>
                </c:pt>
                <c:pt idx="66">
                  <c:v>293.99444</c:v>
                </c:pt>
                <c:pt idx="67">
                  <c:v>299.26434</c:v>
                </c:pt>
                <c:pt idx="68">
                  <c:v>304.54743000000002</c:v>
                </c:pt>
                <c:pt idx="69">
                  <c:v>309.81790000000001</c:v>
                </c:pt>
                <c:pt idx="70">
                  <c:v>315.07666</c:v>
                </c:pt>
                <c:pt idx="71">
                  <c:v>320.31272000000001</c:v>
                </c:pt>
                <c:pt idx="72">
                  <c:v>325.53793999999999</c:v>
                </c:pt>
                <c:pt idx="73">
                  <c:v>330.75367</c:v>
                </c:pt>
                <c:pt idx="74">
                  <c:v>335.96087</c:v>
                </c:pt>
                <c:pt idx="75">
                  <c:v>341.15327000000002</c:v>
                </c:pt>
                <c:pt idx="76">
                  <c:v>346.35199999999998</c:v>
                </c:pt>
                <c:pt idx="77">
                  <c:v>351.53266000000002</c:v>
                </c:pt>
                <c:pt idx="78">
                  <c:v>356.70731000000001</c:v>
                </c:pt>
                <c:pt idx="79">
                  <c:v>361.87439000000001</c:v>
                </c:pt>
                <c:pt idx="80">
                  <c:v>367.03913</c:v>
                </c:pt>
                <c:pt idx="81">
                  <c:v>372.20287000000002</c:v>
                </c:pt>
                <c:pt idx="82">
                  <c:v>377.33884999999998</c:v>
                </c:pt>
                <c:pt idx="83">
                  <c:v>382.48149000000001</c:v>
                </c:pt>
                <c:pt idx="84">
                  <c:v>387.61855000000003</c:v>
                </c:pt>
                <c:pt idx="85">
                  <c:v>392.76087999999999</c:v>
                </c:pt>
                <c:pt idx="86">
                  <c:v>397.91417999999999</c:v>
                </c:pt>
                <c:pt idx="87">
                  <c:v>403.06234000000001</c:v>
                </c:pt>
                <c:pt idx="88">
                  <c:v>408.19456000000002</c:v>
                </c:pt>
                <c:pt idx="89">
                  <c:v>413.31912999999997</c:v>
                </c:pt>
                <c:pt idx="90">
                  <c:v>418.42617999999999</c:v>
                </c:pt>
                <c:pt idx="91">
                  <c:v>423.53368</c:v>
                </c:pt>
                <c:pt idx="92">
                  <c:v>428.62932000000001</c:v>
                </c:pt>
                <c:pt idx="93">
                  <c:v>433.72550999999999</c:v>
                </c:pt>
                <c:pt idx="94">
                  <c:v>438.81198000000001</c:v>
                </c:pt>
                <c:pt idx="95">
                  <c:v>443.90125999999998</c:v>
                </c:pt>
                <c:pt idx="96">
                  <c:v>448.99984000000001</c:v>
                </c:pt>
                <c:pt idx="97">
                  <c:v>454.09942999999998</c:v>
                </c:pt>
                <c:pt idx="98">
                  <c:v>459.20040999999998</c:v>
                </c:pt>
                <c:pt idx="99">
                  <c:v>464.29948999999999</c:v>
                </c:pt>
                <c:pt idx="100">
                  <c:v>469.39245</c:v>
                </c:pt>
                <c:pt idx="101">
                  <c:v>474.47944000000001</c:v>
                </c:pt>
                <c:pt idx="102">
                  <c:v>479.57204000000002</c:v>
                </c:pt>
                <c:pt idx="103">
                  <c:v>484.65275000000003</c:v>
                </c:pt>
                <c:pt idx="104">
                  <c:v>489.73181</c:v>
                </c:pt>
                <c:pt idx="105">
                  <c:v>494.80221999999998</c:v>
                </c:pt>
                <c:pt idx="106">
                  <c:v>499.87013000000002</c:v>
                </c:pt>
                <c:pt idx="107">
                  <c:v>504.94571999999999</c:v>
                </c:pt>
                <c:pt idx="108">
                  <c:v>510.02017000000001</c:v>
                </c:pt>
                <c:pt idx="109">
                  <c:v>515.10636999999997</c:v>
                </c:pt>
                <c:pt idx="110">
                  <c:v>520.18277</c:v>
                </c:pt>
                <c:pt idx="111">
                  <c:v>525.24284</c:v>
                </c:pt>
                <c:pt idx="112">
                  <c:v>530.29217000000006</c:v>
                </c:pt>
                <c:pt idx="113">
                  <c:v>535.33123000000001</c:v>
                </c:pt>
                <c:pt idx="114">
                  <c:v>540.36758999999995</c:v>
                </c:pt>
                <c:pt idx="115">
                  <c:v>545.39058999999997</c:v>
                </c:pt>
                <c:pt idx="116">
                  <c:v>550.41832999999997</c:v>
                </c:pt>
                <c:pt idx="117">
                  <c:v>555.44515000000001</c:v>
                </c:pt>
                <c:pt idx="118">
                  <c:v>560.47460000000001</c:v>
                </c:pt>
                <c:pt idx="119">
                  <c:v>565.49827000000005</c:v>
                </c:pt>
                <c:pt idx="120">
                  <c:v>570.53224999999998</c:v>
                </c:pt>
                <c:pt idx="121">
                  <c:v>575.54728999999998</c:v>
                </c:pt>
                <c:pt idx="122">
                  <c:v>580.56302000000005</c:v>
                </c:pt>
                <c:pt idx="123">
                  <c:v>585.56733999999994</c:v>
                </c:pt>
                <c:pt idx="124">
                  <c:v>590.56739000000005</c:v>
                </c:pt>
                <c:pt idx="125">
                  <c:v>595.58087999999998</c:v>
                </c:pt>
                <c:pt idx="126">
                  <c:v>600.59549000000004</c:v>
                </c:pt>
                <c:pt idx="127">
                  <c:v>605.59802000000002</c:v>
                </c:pt>
                <c:pt idx="128">
                  <c:v>610.58450000000005</c:v>
                </c:pt>
                <c:pt idx="129">
                  <c:v>615.56110000000001</c:v>
                </c:pt>
                <c:pt idx="130">
                  <c:v>620.55254000000002</c:v>
                </c:pt>
                <c:pt idx="131">
                  <c:v>625.56647999999996</c:v>
                </c:pt>
                <c:pt idx="132">
                  <c:v>630.61357999999996</c:v>
                </c:pt>
                <c:pt idx="133">
                  <c:v>635.68051000000003</c:v>
                </c:pt>
                <c:pt idx="134">
                  <c:v>640.72942</c:v>
                </c:pt>
                <c:pt idx="135">
                  <c:v>645.74765000000002</c:v>
                </c:pt>
                <c:pt idx="136">
                  <c:v>650.74618999999996</c:v>
                </c:pt>
                <c:pt idx="137">
                  <c:v>655.74451999999997</c:v>
                </c:pt>
                <c:pt idx="138">
                  <c:v>660.76913999999999</c:v>
                </c:pt>
                <c:pt idx="139">
                  <c:v>665.79339000000004</c:v>
                </c:pt>
                <c:pt idx="140">
                  <c:v>670.79787999999996</c:v>
                </c:pt>
                <c:pt idx="141">
                  <c:v>675.80077000000006</c:v>
                </c:pt>
                <c:pt idx="142">
                  <c:v>680.80493999999999</c:v>
                </c:pt>
                <c:pt idx="143">
                  <c:v>685.81658000000004</c:v>
                </c:pt>
                <c:pt idx="144">
                  <c:v>690.83759999999995</c:v>
                </c:pt>
                <c:pt idx="145">
                  <c:v>695.83978000000002</c:v>
                </c:pt>
                <c:pt idx="146">
                  <c:v>700.82853999999998</c:v>
                </c:pt>
                <c:pt idx="147">
                  <c:v>705.82632999999998</c:v>
                </c:pt>
                <c:pt idx="148">
                  <c:v>710.83103000000006</c:v>
                </c:pt>
                <c:pt idx="149">
                  <c:v>715.82042999999999</c:v>
                </c:pt>
                <c:pt idx="150">
                  <c:v>720.80322999999999</c:v>
                </c:pt>
                <c:pt idx="151">
                  <c:v>725.77556000000004</c:v>
                </c:pt>
                <c:pt idx="152">
                  <c:v>730.73681999999997</c:v>
                </c:pt>
                <c:pt idx="153">
                  <c:v>735.72817999999995</c:v>
                </c:pt>
                <c:pt idx="154">
                  <c:v>740.73901000000001</c:v>
                </c:pt>
                <c:pt idx="155">
                  <c:v>745.77237000000002</c:v>
                </c:pt>
                <c:pt idx="156">
                  <c:v>750.76936999999998</c:v>
                </c:pt>
                <c:pt idx="157">
                  <c:v>755.74530000000004</c:v>
                </c:pt>
                <c:pt idx="158">
                  <c:v>760.71928000000003</c:v>
                </c:pt>
                <c:pt idx="159">
                  <c:v>765.70488999999998</c:v>
                </c:pt>
                <c:pt idx="160">
                  <c:v>770.69812000000002</c:v>
                </c:pt>
                <c:pt idx="161">
                  <c:v>775.70038999999997</c:v>
                </c:pt>
                <c:pt idx="162">
                  <c:v>780.69560999999999</c:v>
                </c:pt>
                <c:pt idx="163">
                  <c:v>785.67112999999995</c:v>
                </c:pt>
                <c:pt idx="164">
                  <c:v>790.65314000000001</c:v>
                </c:pt>
                <c:pt idx="165">
                  <c:v>795.62019999999995</c:v>
                </c:pt>
                <c:pt idx="166">
                  <c:v>800.58910000000003</c:v>
                </c:pt>
                <c:pt idx="167">
                  <c:v>805.5933</c:v>
                </c:pt>
                <c:pt idx="168">
                  <c:v>810.59244999999999</c:v>
                </c:pt>
                <c:pt idx="169">
                  <c:v>815.56771000000003</c:v>
                </c:pt>
                <c:pt idx="170">
                  <c:v>820.52908000000002</c:v>
                </c:pt>
                <c:pt idx="171">
                  <c:v>825.48810000000003</c:v>
                </c:pt>
                <c:pt idx="172">
                  <c:v>830.45276999999999</c:v>
                </c:pt>
                <c:pt idx="173">
                  <c:v>835.45393000000001</c:v>
                </c:pt>
                <c:pt idx="174">
                  <c:v>840.46036000000004</c:v>
                </c:pt>
                <c:pt idx="175">
                  <c:v>845.45569</c:v>
                </c:pt>
                <c:pt idx="176">
                  <c:v>850.4221</c:v>
                </c:pt>
                <c:pt idx="177">
                  <c:v>855.37053000000003</c:v>
                </c:pt>
                <c:pt idx="178">
                  <c:v>860.32912999999996</c:v>
                </c:pt>
                <c:pt idx="179">
                  <c:v>865.30097999999998</c:v>
                </c:pt>
                <c:pt idx="180">
                  <c:v>870.27955999999995</c:v>
                </c:pt>
                <c:pt idx="181">
                  <c:v>875.24009000000001</c:v>
                </c:pt>
                <c:pt idx="182">
                  <c:v>880.18127000000004</c:v>
                </c:pt>
                <c:pt idx="183">
                  <c:v>885.11614999999995</c:v>
                </c:pt>
                <c:pt idx="184">
                  <c:v>890.06458999999995</c:v>
                </c:pt>
                <c:pt idx="185">
                  <c:v>895.00388999999996</c:v>
                </c:pt>
                <c:pt idx="186">
                  <c:v>899.95448999999996</c:v>
                </c:pt>
                <c:pt idx="187">
                  <c:v>904.91386</c:v>
                </c:pt>
                <c:pt idx="188">
                  <c:v>909.86590000000001</c:v>
                </c:pt>
                <c:pt idx="189">
                  <c:v>914.81402000000003</c:v>
                </c:pt>
                <c:pt idx="190">
                  <c:v>919.75489000000005</c:v>
                </c:pt>
                <c:pt idx="191">
                  <c:v>924.68789000000004</c:v>
                </c:pt>
                <c:pt idx="192">
                  <c:v>929.61584000000005</c:v>
                </c:pt>
                <c:pt idx="193">
                  <c:v>934.53133000000003</c:v>
                </c:pt>
                <c:pt idx="194">
                  <c:v>939.44761000000005</c:v>
                </c:pt>
                <c:pt idx="195">
                  <c:v>944.35163</c:v>
                </c:pt>
                <c:pt idx="196">
                  <c:v>949.25563</c:v>
                </c:pt>
                <c:pt idx="197">
                  <c:v>954.16558999999995</c:v>
                </c:pt>
                <c:pt idx="198">
                  <c:v>959.07624999999996</c:v>
                </c:pt>
                <c:pt idx="199">
                  <c:v>963.99077</c:v>
                </c:pt>
                <c:pt idx="200">
                  <c:v>968.90868999999998</c:v>
                </c:pt>
                <c:pt idx="201">
                  <c:v>973.82878000000005</c:v>
                </c:pt>
                <c:pt idx="202">
                  <c:v>978.76297999999997</c:v>
                </c:pt>
                <c:pt idx="203">
                  <c:v>983.68983000000003</c:v>
                </c:pt>
                <c:pt idx="204">
                  <c:v>987.47838999999999</c:v>
                </c:pt>
                <c:pt idx="205">
                  <c:v>988.63498000000004</c:v>
                </c:pt>
                <c:pt idx="206">
                  <c:v>988.13495999999998</c:v>
                </c:pt>
                <c:pt idx="207">
                  <c:v>987.17742999999996</c:v>
                </c:pt>
                <c:pt idx="208">
                  <c:v>986.50975000000005</c:v>
                </c:pt>
                <c:pt idx="209">
                  <c:v>986.26505999999995</c:v>
                </c:pt>
              </c:numCache>
            </c:numRef>
          </c:cat>
          <c:val>
            <c:numRef>
              <c:f>'ExpDat_50t-LLZO-50LCO'!$C$28:$C$237</c:f>
              <c:numCache>
                <c:formatCode>0.00E+00</c:formatCode>
                <c:ptCount val="210"/>
                <c:pt idx="0">
                  <c:v>6.1805000000000002E-3</c:v>
                </c:pt>
                <c:pt idx="1">
                  <c:v>6.4555999999999997E-3</c:v>
                </c:pt>
                <c:pt idx="2">
                  <c:v>9.3167000000000007E-3</c:v>
                </c:pt>
                <c:pt idx="3">
                  <c:v>1.4904000000000001E-2</c:v>
                </c:pt>
                <c:pt idx="4">
                  <c:v>1.9257E-2</c:v>
                </c:pt>
                <c:pt idx="5">
                  <c:v>1.8671E-2</c:v>
                </c:pt>
                <c:pt idx="6">
                  <c:v>1.6264000000000001E-2</c:v>
                </c:pt>
                <c:pt idx="7">
                  <c:v>1.3894999999999999E-2</c:v>
                </c:pt>
                <c:pt idx="8">
                  <c:v>1.2049000000000001E-2</c:v>
                </c:pt>
                <c:pt idx="9">
                  <c:v>1.1473000000000001E-2</c:v>
                </c:pt>
                <c:pt idx="10">
                  <c:v>1.7586000000000001E-2</c:v>
                </c:pt>
                <c:pt idx="11">
                  <c:v>3.1392000000000003E-2</c:v>
                </c:pt>
                <c:pt idx="12">
                  <c:v>4.8103E-2</c:v>
                </c:pt>
                <c:pt idx="13">
                  <c:v>6.2705999999999998E-2</c:v>
                </c:pt>
                <c:pt idx="14">
                  <c:v>7.4647000000000005E-2</c:v>
                </c:pt>
                <c:pt idx="15">
                  <c:v>8.4379999999999997E-2</c:v>
                </c:pt>
                <c:pt idx="16">
                  <c:v>9.2549999999999993E-2</c:v>
                </c:pt>
                <c:pt idx="17" formatCode="General">
                  <c:v>0.10023</c:v>
                </c:pt>
                <c:pt idx="18" formatCode="General">
                  <c:v>0.11446000000000001</c:v>
                </c:pt>
                <c:pt idx="19" formatCode="General">
                  <c:v>0.13053000000000001</c:v>
                </c:pt>
                <c:pt idx="20" formatCode="General">
                  <c:v>0.13092999999999999</c:v>
                </c:pt>
                <c:pt idx="21" formatCode="General">
                  <c:v>0.12207999999999999</c:v>
                </c:pt>
                <c:pt idx="22" formatCode="General">
                  <c:v>0.12015000000000001</c:v>
                </c:pt>
                <c:pt idx="23" formatCode="General">
                  <c:v>0.12053</c:v>
                </c:pt>
                <c:pt idx="24" formatCode="General">
                  <c:v>0.12015000000000001</c:v>
                </c:pt>
                <c:pt idx="25" formatCode="General">
                  <c:v>0.11674</c:v>
                </c:pt>
                <c:pt idx="26" formatCode="General">
                  <c:v>0.10668</c:v>
                </c:pt>
                <c:pt idx="27" formatCode="General">
                  <c:v>0.10170999999999999</c:v>
                </c:pt>
                <c:pt idx="28" formatCode="General">
                  <c:v>0.10373</c:v>
                </c:pt>
                <c:pt idx="29" formatCode="General">
                  <c:v>0.10511</c:v>
                </c:pt>
                <c:pt idx="30" formatCode="General">
                  <c:v>0.10571999999999999</c:v>
                </c:pt>
                <c:pt idx="31" formatCode="General">
                  <c:v>0.10657</c:v>
                </c:pt>
                <c:pt idx="32" formatCode="General">
                  <c:v>0.1075</c:v>
                </c:pt>
                <c:pt idx="33" formatCode="General">
                  <c:v>0.1086</c:v>
                </c:pt>
                <c:pt idx="34" formatCode="General">
                  <c:v>0.10989</c:v>
                </c:pt>
                <c:pt idx="35" formatCode="General">
                  <c:v>0.11135</c:v>
                </c:pt>
                <c:pt idx="36" formatCode="General">
                  <c:v>0.11292000000000001</c:v>
                </c:pt>
                <c:pt idx="37" formatCode="General">
                  <c:v>0.1144</c:v>
                </c:pt>
                <c:pt idx="38" formatCode="General">
                  <c:v>0.11632000000000001</c:v>
                </c:pt>
                <c:pt idx="39" formatCode="General">
                  <c:v>0.11809</c:v>
                </c:pt>
                <c:pt idx="40" formatCode="General">
                  <c:v>0.11998</c:v>
                </c:pt>
                <c:pt idx="41" formatCode="General">
                  <c:v>0.12168</c:v>
                </c:pt>
                <c:pt idx="42" formatCode="General">
                  <c:v>0.1234</c:v>
                </c:pt>
                <c:pt idx="43" formatCode="General">
                  <c:v>0.12523000000000001</c:v>
                </c:pt>
                <c:pt idx="44" formatCode="General">
                  <c:v>0.12731000000000001</c:v>
                </c:pt>
                <c:pt idx="45" formatCode="General">
                  <c:v>0.12984999999999999</c:v>
                </c:pt>
                <c:pt idx="46" formatCode="General">
                  <c:v>0.13264000000000001</c:v>
                </c:pt>
                <c:pt idx="47" formatCode="General">
                  <c:v>0.13569000000000001</c:v>
                </c:pt>
                <c:pt idx="48" formatCode="General">
                  <c:v>0.13894000000000001</c:v>
                </c:pt>
                <c:pt idx="49" formatCode="General">
                  <c:v>0.14285</c:v>
                </c:pt>
                <c:pt idx="50" formatCode="General">
                  <c:v>0.14802000000000001</c:v>
                </c:pt>
                <c:pt idx="51" formatCode="General">
                  <c:v>0.15443999999999999</c:v>
                </c:pt>
                <c:pt idx="52" formatCode="General">
                  <c:v>0.16197</c:v>
                </c:pt>
                <c:pt idx="53" formatCode="General">
                  <c:v>0.17076</c:v>
                </c:pt>
                <c:pt idx="54" formatCode="General">
                  <c:v>0.1804</c:v>
                </c:pt>
                <c:pt idx="55" formatCode="General">
                  <c:v>0.19102</c:v>
                </c:pt>
                <c:pt idx="56" formatCode="General">
                  <c:v>0.20238</c:v>
                </c:pt>
                <c:pt idx="57" formatCode="General">
                  <c:v>0.21376999999999999</c:v>
                </c:pt>
                <c:pt idx="58" formatCode="General">
                  <c:v>0.22541</c:v>
                </c:pt>
                <c:pt idx="59" formatCode="General">
                  <c:v>0.23651</c:v>
                </c:pt>
                <c:pt idx="60" formatCode="General">
                  <c:v>0.24759</c:v>
                </c:pt>
                <c:pt idx="61" formatCode="General">
                  <c:v>0.25746000000000002</c:v>
                </c:pt>
                <c:pt idx="62" formatCode="General">
                  <c:v>0.26593</c:v>
                </c:pt>
                <c:pt idx="63" formatCode="General">
                  <c:v>0.27300999999999997</c:v>
                </c:pt>
                <c:pt idx="64" formatCode="General">
                  <c:v>0.27818999999999999</c:v>
                </c:pt>
                <c:pt idx="65" formatCode="General">
                  <c:v>0.27811000000000002</c:v>
                </c:pt>
                <c:pt idx="66" formatCode="General">
                  <c:v>0.26207000000000003</c:v>
                </c:pt>
                <c:pt idx="67" formatCode="General">
                  <c:v>0.21517</c:v>
                </c:pt>
                <c:pt idx="68" formatCode="General">
                  <c:v>0.17247999999999999</c:v>
                </c:pt>
                <c:pt idx="69" formatCode="General">
                  <c:v>0.15901000000000001</c:v>
                </c:pt>
                <c:pt idx="70" formatCode="General">
                  <c:v>0.15426000000000001</c:v>
                </c:pt>
                <c:pt idx="71" formatCode="General">
                  <c:v>0.15212000000000001</c:v>
                </c:pt>
                <c:pt idx="72" formatCode="General">
                  <c:v>0.15092</c:v>
                </c:pt>
                <c:pt idx="73" formatCode="General">
                  <c:v>0.14984</c:v>
                </c:pt>
                <c:pt idx="74" formatCode="General">
                  <c:v>0.14885999999999999</c:v>
                </c:pt>
                <c:pt idx="75" formatCode="General">
                  <c:v>0.14804</c:v>
                </c:pt>
                <c:pt idx="76" formatCode="General">
                  <c:v>0.14724999999999999</c:v>
                </c:pt>
                <c:pt idx="77" formatCode="General">
                  <c:v>0.14659</c:v>
                </c:pt>
                <c:pt idx="78" formatCode="General">
                  <c:v>0.14599999999999999</c:v>
                </c:pt>
                <c:pt idx="79" formatCode="General">
                  <c:v>0.14543</c:v>
                </c:pt>
                <c:pt idx="80" formatCode="General">
                  <c:v>0.14501</c:v>
                </c:pt>
                <c:pt idx="81" formatCode="General">
                  <c:v>0.14434</c:v>
                </c:pt>
                <c:pt idx="82" formatCode="General">
                  <c:v>0.14379</c:v>
                </c:pt>
                <c:pt idx="83" formatCode="General">
                  <c:v>0.14349000000000001</c:v>
                </c:pt>
                <c:pt idx="84" formatCode="General">
                  <c:v>0.14305000000000001</c:v>
                </c:pt>
                <c:pt idx="85" formatCode="General">
                  <c:v>0.14249000000000001</c:v>
                </c:pt>
                <c:pt idx="86" formatCode="General">
                  <c:v>0.14219000000000001</c:v>
                </c:pt>
                <c:pt idx="87" formatCode="General">
                  <c:v>0.14174999999999999</c:v>
                </c:pt>
                <c:pt idx="88" formatCode="General">
                  <c:v>0.14099999999999999</c:v>
                </c:pt>
                <c:pt idx="89" formatCode="General">
                  <c:v>0.14072000000000001</c:v>
                </c:pt>
                <c:pt idx="90" formatCode="General">
                  <c:v>0.14086000000000001</c:v>
                </c:pt>
                <c:pt idx="91" formatCode="General">
                  <c:v>0.14238999999999999</c:v>
                </c:pt>
                <c:pt idx="92" formatCode="General">
                  <c:v>0.14393</c:v>
                </c:pt>
                <c:pt idx="93" formatCode="General">
                  <c:v>0.14662</c:v>
                </c:pt>
                <c:pt idx="94" formatCode="General">
                  <c:v>0.14824999999999999</c:v>
                </c:pt>
                <c:pt idx="95" formatCode="General">
                  <c:v>0.14738000000000001</c:v>
                </c:pt>
                <c:pt idx="96" formatCode="General">
                  <c:v>0.14460999999999999</c:v>
                </c:pt>
                <c:pt idx="97" formatCode="General">
                  <c:v>0.13949</c:v>
                </c:pt>
                <c:pt idx="98" formatCode="General">
                  <c:v>0.13458999999999999</c:v>
                </c:pt>
                <c:pt idx="99" formatCode="General">
                  <c:v>0.13067000000000001</c:v>
                </c:pt>
                <c:pt idx="100" formatCode="General">
                  <c:v>0.12770000000000001</c:v>
                </c:pt>
                <c:pt idx="101" formatCode="General">
                  <c:v>0.12562000000000001</c:v>
                </c:pt>
                <c:pt idx="102" formatCode="General">
                  <c:v>0.12416000000000001</c:v>
                </c:pt>
                <c:pt idx="103" formatCode="General">
                  <c:v>0.12297</c:v>
                </c:pt>
                <c:pt idx="104" formatCode="General">
                  <c:v>0.12167</c:v>
                </c:pt>
                <c:pt idx="105" formatCode="General">
                  <c:v>0.12066</c:v>
                </c:pt>
                <c:pt idx="106" formatCode="General">
                  <c:v>0.1198</c:v>
                </c:pt>
                <c:pt idx="107" formatCode="General">
                  <c:v>0.11917</c:v>
                </c:pt>
                <c:pt idx="108" formatCode="General">
                  <c:v>0.11842999999999999</c:v>
                </c:pt>
                <c:pt idx="109" formatCode="General">
                  <c:v>0.11787</c:v>
                </c:pt>
                <c:pt idx="110" formatCode="General">
                  <c:v>0.11711000000000001</c:v>
                </c:pt>
                <c:pt idx="111" formatCode="General">
                  <c:v>0.11595</c:v>
                </c:pt>
                <c:pt idx="112" formatCode="General">
                  <c:v>0.11498</c:v>
                </c:pt>
                <c:pt idx="113" formatCode="General">
                  <c:v>0.11403000000000001</c:v>
                </c:pt>
                <c:pt idx="114" formatCode="General">
                  <c:v>0.11343</c:v>
                </c:pt>
                <c:pt idx="115" formatCode="General">
                  <c:v>0.11274000000000001</c:v>
                </c:pt>
                <c:pt idx="116" formatCode="General">
                  <c:v>0.11214</c:v>
                </c:pt>
                <c:pt idx="117" formatCode="General">
                  <c:v>0.11183</c:v>
                </c:pt>
                <c:pt idx="118" formatCode="General">
                  <c:v>0.11138000000000001</c:v>
                </c:pt>
                <c:pt idx="119" formatCode="General">
                  <c:v>0.11108</c:v>
                </c:pt>
                <c:pt idx="120" formatCode="General">
                  <c:v>0.11094999999999999</c:v>
                </c:pt>
                <c:pt idx="121" formatCode="General">
                  <c:v>0.11103</c:v>
                </c:pt>
                <c:pt idx="122" formatCode="General">
                  <c:v>0.1108</c:v>
                </c:pt>
                <c:pt idx="123" formatCode="General">
                  <c:v>0.11097</c:v>
                </c:pt>
                <c:pt idx="124" formatCode="General">
                  <c:v>0.11085</c:v>
                </c:pt>
                <c:pt idx="125" formatCode="General">
                  <c:v>0.11112</c:v>
                </c:pt>
                <c:pt idx="126" formatCode="General">
                  <c:v>0.11104</c:v>
                </c:pt>
                <c:pt idx="127" formatCode="General">
                  <c:v>0.11061</c:v>
                </c:pt>
                <c:pt idx="128" formatCode="General">
                  <c:v>0.11007</c:v>
                </c:pt>
                <c:pt idx="129" formatCode="General">
                  <c:v>0.10958</c:v>
                </c:pt>
                <c:pt idx="130" formatCode="General">
                  <c:v>0.1096</c:v>
                </c:pt>
                <c:pt idx="131" formatCode="General">
                  <c:v>0.10965999999999999</c:v>
                </c:pt>
                <c:pt idx="132" formatCode="General">
                  <c:v>0.1105</c:v>
                </c:pt>
                <c:pt idx="133" formatCode="General">
                  <c:v>0.11158</c:v>
                </c:pt>
                <c:pt idx="134" formatCode="General">
                  <c:v>0.10954</c:v>
                </c:pt>
                <c:pt idx="135" formatCode="General">
                  <c:v>0.10692</c:v>
                </c:pt>
                <c:pt idx="136" formatCode="General">
                  <c:v>0.10630000000000001</c:v>
                </c:pt>
                <c:pt idx="137" formatCode="General">
                  <c:v>0.10637000000000001</c:v>
                </c:pt>
                <c:pt idx="138" formatCode="General">
                  <c:v>0.10679</c:v>
                </c:pt>
                <c:pt idx="139" formatCode="General">
                  <c:v>0.10684</c:v>
                </c:pt>
                <c:pt idx="140" formatCode="General">
                  <c:v>0.10642</c:v>
                </c:pt>
                <c:pt idx="141" formatCode="General">
                  <c:v>0.10664</c:v>
                </c:pt>
                <c:pt idx="142" formatCode="General">
                  <c:v>0.10743</c:v>
                </c:pt>
                <c:pt idx="143" formatCode="General">
                  <c:v>0.10756</c:v>
                </c:pt>
                <c:pt idx="144" formatCode="General">
                  <c:v>0.10413</c:v>
                </c:pt>
                <c:pt idx="145" formatCode="General">
                  <c:v>0.10153</c:v>
                </c:pt>
                <c:pt idx="146">
                  <c:v>9.0964000000000003E-2</c:v>
                </c:pt>
                <c:pt idx="147">
                  <c:v>8.6357000000000003E-2</c:v>
                </c:pt>
                <c:pt idx="148">
                  <c:v>8.4727999999999998E-2</c:v>
                </c:pt>
                <c:pt idx="149">
                  <c:v>8.3538000000000001E-2</c:v>
                </c:pt>
                <c:pt idx="150">
                  <c:v>8.2114999999999994E-2</c:v>
                </c:pt>
                <c:pt idx="151">
                  <c:v>8.0775E-2</c:v>
                </c:pt>
                <c:pt idx="152">
                  <c:v>7.9518000000000005E-2</c:v>
                </c:pt>
                <c:pt idx="153">
                  <c:v>7.8916E-2</c:v>
                </c:pt>
                <c:pt idx="154">
                  <c:v>7.8148999999999996E-2</c:v>
                </c:pt>
                <c:pt idx="155">
                  <c:v>7.7030000000000001E-2</c:v>
                </c:pt>
                <c:pt idx="156">
                  <c:v>7.5347999999999998E-2</c:v>
                </c:pt>
                <c:pt idx="157">
                  <c:v>7.3529999999999998E-2</c:v>
                </c:pt>
                <c:pt idx="158">
                  <c:v>7.2557999999999997E-2</c:v>
                </c:pt>
                <c:pt idx="159">
                  <c:v>7.1328000000000003E-2</c:v>
                </c:pt>
                <c:pt idx="160">
                  <c:v>7.0007E-2</c:v>
                </c:pt>
                <c:pt idx="161">
                  <c:v>6.8932999999999994E-2</c:v>
                </c:pt>
                <c:pt idx="162">
                  <c:v>6.7199999999999996E-2</c:v>
                </c:pt>
                <c:pt idx="163">
                  <c:v>6.5578999999999998E-2</c:v>
                </c:pt>
                <c:pt idx="164">
                  <c:v>6.4057000000000003E-2</c:v>
                </c:pt>
                <c:pt idx="165">
                  <c:v>6.2445000000000001E-2</c:v>
                </c:pt>
                <c:pt idx="166">
                  <c:v>6.0894999999999998E-2</c:v>
                </c:pt>
                <c:pt idx="167">
                  <c:v>5.9746E-2</c:v>
                </c:pt>
                <c:pt idx="168">
                  <c:v>5.772E-2</c:v>
                </c:pt>
                <c:pt idx="169">
                  <c:v>5.5649999999999998E-2</c:v>
                </c:pt>
                <c:pt idx="170">
                  <c:v>5.3616999999999998E-2</c:v>
                </c:pt>
                <c:pt idx="171">
                  <c:v>5.1998999999999997E-2</c:v>
                </c:pt>
                <c:pt idx="172">
                  <c:v>5.0358E-2</c:v>
                </c:pt>
                <c:pt idx="173">
                  <c:v>4.9200000000000001E-2</c:v>
                </c:pt>
                <c:pt idx="174">
                  <c:v>4.7174000000000001E-2</c:v>
                </c:pt>
                <c:pt idx="175">
                  <c:v>4.4989000000000001E-2</c:v>
                </c:pt>
                <c:pt idx="176">
                  <c:v>4.2714000000000002E-2</c:v>
                </c:pt>
                <c:pt idx="177">
                  <c:v>4.0638000000000001E-2</c:v>
                </c:pt>
                <c:pt idx="178">
                  <c:v>3.8625E-2</c:v>
                </c:pt>
                <c:pt idx="179">
                  <c:v>3.696E-2</c:v>
                </c:pt>
                <c:pt idx="180">
                  <c:v>3.4894000000000001E-2</c:v>
                </c:pt>
                <c:pt idx="181">
                  <c:v>3.2539999999999999E-2</c:v>
                </c:pt>
                <c:pt idx="182">
                  <c:v>3.0353999999999999E-2</c:v>
                </c:pt>
                <c:pt idx="183">
                  <c:v>2.8230000000000002E-2</c:v>
                </c:pt>
                <c:pt idx="184">
                  <c:v>2.6179000000000001E-2</c:v>
                </c:pt>
                <c:pt idx="185">
                  <c:v>2.4049999999999998E-2</c:v>
                </c:pt>
                <c:pt idx="186">
                  <c:v>2.2249000000000001E-2</c:v>
                </c:pt>
                <c:pt idx="187">
                  <c:v>2.0556000000000001E-2</c:v>
                </c:pt>
                <c:pt idx="188">
                  <c:v>1.8877000000000001E-2</c:v>
                </c:pt>
                <c:pt idx="189">
                  <c:v>1.7616E-2</c:v>
                </c:pt>
                <c:pt idx="190">
                  <c:v>1.6490000000000001E-2</c:v>
                </c:pt>
                <c:pt idx="191">
                  <c:v>1.5855000000000001E-2</c:v>
                </c:pt>
                <c:pt idx="192">
                  <c:v>1.5566E-2</c:v>
                </c:pt>
                <c:pt idx="193">
                  <c:v>1.5681E-2</c:v>
                </c:pt>
                <c:pt idx="194">
                  <c:v>1.575E-2</c:v>
                </c:pt>
                <c:pt idx="195">
                  <c:v>1.6060999999999999E-2</c:v>
                </c:pt>
                <c:pt idx="196">
                  <c:v>1.6837999999999999E-2</c:v>
                </c:pt>
                <c:pt idx="197">
                  <c:v>1.7916999999999999E-2</c:v>
                </c:pt>
                <c:pt idx="198">
                  <c:v>1.9144999999999999E-2</c:v>
                </c:pt>
                <c:pt idx="199">
                  <c:v>2.0563000000000001E-2</c:v>
                </c:pt>
                <c:pt idx="200">
                  <c:v>2.2355E-2</c:v>
                </c:pt>
                <c:pt idx="201">
                  <c:v>2.426E-2</c:v>
                </c:pt>
                <c:pt idx="202">
                  <c:v>2.6404E-2</c:v>
                </c:pt>
                <c:pt idx="203">
                  <c:v>2.8812000000000001E-2</c:v>
                </c:pt>
                <c:pt idx="204">
                  <c:v>7.0013000000000002E-3</c:v>
                </c:pt>
                <c:pt idx="205">
                  <c:v>-3.2525999999999999E-2</c:v>
                </c:pt>
                <c:pt idx="206">
                  <c:v>-5.5259999999999997E-2</c:v>
                </c:pt>
                <c:pt idx="207">
                  <c:v>-5.9659999999999998E-2</c:v>
                </c:pt>
                <c:pt idx="208">
                  <c:v>-5.3651999999999998E-2</c:v>
                </c:pt>
                <c:pt idx="209">
                  <c:v>-4.7197000000000003E-2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98400"/>
        <c:axId val="206998792"/>
      </c:lineChart>
      <c:catAx>
        <c:axId val="206998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Temp ºC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98792"/>
        <c:crosses val="autoZero"/>
        <c:auto val="1"/>
        <c:lblAlgn val="ctr"/>
        <c:lblOffset val="100"/>
        <c:tickLblSkip val="30"/>
        <c:noMultiLvlLbl val="0"/>
      </c:catAx>
      <c:valAx>
        <c:axId val="20699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 smtClean="0">
                    <a:effectLst/>
                  </a:rPr>
                  <a:t>DSC (µV/mg)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8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1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0DAF-DDFB-4AC5-96B6-A27703E73FAF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3A6C-EB41-4DBF-83EA-036E30D56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Thermal Stability of LiCoO</a:t>
            </a:r>
            <a:r>
              <a:rPr lang="en-US" baseline="-25000" dirty="0" smtClean="0"/>
              <a:t>2</a:t>
            </a:r>
            <a:r>
              <a:rPr lang="en-US" dirty="0" smtClean="0"/>
              <a:t> and Garnet Solid Electrolyte Li</a:t>
            </a:r>
            <a:r>
              <a:rPr lang="en-US" baseline="-25000" dirty="0" smtClean="0"/>
              <a:t>7</a:t>
            </a:r>
            <a:r>
              <a:rPr lang="en-US" dirty="0" smtClean="0"/>
              <a:t>La</a:t>
            </a:r>
            <a:r>
              <a:rPr lang="en-US" baseline="-25000" dirty="0" smtClean="0"/>
              <a:t>3</a:t>
            </a:r>
            <a:r>
              <a:rPr lang="en-US" dirty="0" smtClean="0"/>
              <a:t>Zr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Tetragonal LLZO Electrochemical Impedance Spectroscopy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2" y="1825625"/>
            <a:ext cx="5784316" cy="4351338"/>
          </a:xfrm>
        </p:spPr>
      </p:pic>
    </p:spTree>
    <p:extLst>
      <p:ext uri="{BB962C8B-B14F-4D97-AF65-F5344CB8AC3E}">
        <p14:creationId xmlns:p14="http://schemas.microsoft.com/office/powerpoint/2010/main" val="20181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88" y="-225777"/>
            <a:ext cx="7165623" cy="1576564"/>
          </a:xfrm>
        </p:spPr>
        <p:txBody>
          <a:bodyPr/>
          <a:lstStyle/>
          <a:p>
            <a:r>
              <a:rPr lang="en-US" dirty="0" smtClean="0"/>
              <a:t>XRD of Pure c-LLZO and t-LLZO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7390" y="950270"/>
            <a:ext cx="5575420" cy="59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450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XRD Analysis of Cubic Phase LLZO - LCO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56" y="1229111"/>
            <a:ext cx="7242485" cy="5448267"/>
          </a:xfrm>
        </p:spPr>
      </p:pic>
    </p:spTree>
    <p:extLst>
      <p:ext uri="{BB962C8B-B14F-4D97-AF65-F5344CB8AC3E}">
        <p14:creationId xmlns:p14="http://schemas.microsoft.com/office/powerpoint/2010/main" val="21674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XRD Analysis of Tetragonal Phase LLZO - LCO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21" y="1331556"/>
            <a:ext cx="7159358" cy="5385734"/>
          </a:xfrm>
        </p:spPr>
      </p:pic>
    </p:spTree>
    <p:extLst>
      <p:ext uri="{BB962C8B-B14F-4D97-AF65-F5344CB8AC3E}">
        <p14:creationId xmlns:p14="http://schemas.microsoft.com/office/powerpoint/2010/main" val="11158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Cubic Differential Scanning </a:t>
            </a:r>
            <a:r>
              <a:rPr lang="en-US" dirty="0" err="1" smtClean="0"/>
              <a:t>Calorimetry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253946"/>
              </p:ext>
            </p:extLst>
          </p:nvPr>
        </p:nvGraphicFramePr>
        <p:xfrm>
          <a:off x="3084689" y="1690688"/>
          <a:ext cx="561904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5731" y="1842733"/>
            <a:ext cx="161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38133" y="2201333"/>
            <a:ext cx="112889" cy="142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07466" y="2212065"/>
            <a:ext cx="485421" cy="231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51689" y="3254401"/>
            <a:ext cx="6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LiOH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7866" y="3623733"/>
            <a:ext cx="107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LiZrO</a:t>
            </a:r>
            <a:r>
              <a:rPr lang="en-US" dirty="0" smtClean="0"/>
              <a:t> and </a:t>
            </a:r>
            <a:r>
              <a:rPr lang="en-US" dirty="0" err="1" smtClean="0"/>
              <a:t>LaLiCoO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Tetragonal Differential Scanning </a:t>
            </a:r>
            <a:r>
              <a:rPr lang="en-US" dirty="0" err="1" smtClean="0"/>
              <a:t>Calorimetry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614602"/>
              </p:ext>
            </p:extLst>
          </p:nvPr>
        </p:nvGraphicFramePr>
        <p:xfrm>
          <a:off x="3273779" y="1690688"/>
          <a:ext cx="555413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77467" y="2735112"/>
            <a:ext cx="68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LiOH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7467" y="1690688"/>
            <a:ext cx="161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730044" y="2028234"/>
            <a:ext cx="169334" cy="11890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00978" y="2060020"/>
            <a:ext cx="513644" cy="254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92444" y="3330222"/>
            <a:ext cx="6208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313333" y="3330222"/>
            <a:ext cx="0" cy="1286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94044" y="4617156"/>
            <a:ext cx="5192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13333" y="3789023"/>
            <a:ext cx="21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Lithium Vaporization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71733" y="2919778"/>
            <a:ext cx="107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LiZrO</a:t>
            </a:r>
            <a:r>
              <a:rPr lang="en-US" dirty="0" smtClean="0"/>
              <a:t> and </a:t>
            </a:r>
            <a:r>
              <a:rPr lang="en-US" dirty="0" err="1" smtClean="0"/>
              <a:t>LaLiCoO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Cubic LLZO is not thermally stable enough to undergo sintering</a:t>
            </a:r>
          </a:p>
          <a:p>
            <a:r>
              <a:rPr lang="en-US" dirty="0" smtClean="0"/>
              <a:t>Different methods should be considered</a:t>
            </a:r>
          </a:p>
          <a:p>
            <a:r>
              <a:rPr lang="en-US" dirty="0" smtClean="0"/>
              <a:t>LCO and c-LLZO could still be good product despite impurities</a:t>
            </a:r>
          </a:p>
          <a:p>
            <a:pPr lvl="1"/>
            <a:r>
              <a:rPr lang="en-US" dirty="0" smtClean="0"/>
              <a:t>Impurities may have minimal effect</a:t>
            </a:r>
          </a:p>
          <a:p>
            <a:pPr lvl="1"/>
            <a:r>
              <a:rPr lang="en-US" dirty="0" smtClean="0"/>
              <a:t>Needs further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78" y="252130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your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Introduction/Background</a:t>
            </a:r>
          </a:p>
          <a:p>
            <a:pPr lvl="1"/>
            <a:endParaRPr lang="en-US" dirty="0"/>
          </a:p>
          <a:p>
            <a:r>
              <a:rPr lang="en-US" dirty="0" smtClean="0"/>
              <a:t>Experimental Process</a:t>
            </a:r>
          </a:p>
          <a:p>
            <a:pPr lvl="1"/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endParaRPr lang="en-US" dirty="0"/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better understand the thermal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stability of the LCO and LLZO composite</a:t>
            </a:r>
          </a:p>
          <a:p>
            <a:pPr lvl="1"/>
            <a:endParaRPr lang="en-US" dirty="0"/>
          </a:p>
          <a:p>
            <a:r>
              <a:rPr lang="en-US" dirty="0" smtClean="0"/>
              <a:t>Decrease the interfacial impedances</a:t>
            </a:r>
            <a:endParaRPr lang="en-US" dirty="0"/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65125"/>
            <a:ext cx="44291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213"/>
            <a:ext cx="10515600" cy="1325563"/>
          </a:xfrm>
        </p:spPr>
        <p:txBody>
          <a:bodyPr/>
          <a:lstStyle/>
          <a:p>
            <a:r>
              <a:rPr lang="en-US" dirty="0" smtClean="0"/>
              <a:t>Solid State Electrolytes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r>
              <a:rPr lang="en-US" dirty="0" err="1" smtClean="0"/>
              <a:t>superionic</a:t>
            </a:r>
            <a:r>
              <a:rPr lang="en-US" dirty="0" smtClean="0"/>
              <a:t> conducting material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Replaces traditional liquid electrolyte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Creates a strong ionic bridge between cathode and anode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Safety </a:t>
            </a:r>
          </a:p>
          <a:p>
            <a:pPr lvl="1"/>
            <a:r>
              <a:rPr lang="en-US" dirty="0" smtClean="0"/>
              <a:t>Boeing 787, Tesla Model S, Cell Phones, Laptops,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Increased Power </a:t>
            </a:r>
            <a:r>
              <a:rPr lang="en-US" dirty="0"/>
              <a:t>D</a:t>
            </a:r>
            <a:r>
              <a:rPr lang="en-US" dirty="0" smtClean="0"/>
              <a:t>ensity</a:t>
            </a:r>
          </a:p>
          <a:p>
            <a:pPr lvl="1"/>
            <a:r>
              <a:rPr lang="en-US" dirty="0" smtClean="0"/>
              <a:t>More battery life and charge cycles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Degeneration</a:t>
            </a:r>
          </a:p>
          <a:p>
            <a:pPr lvl="1"/>
            <a:r>
              <a:rPr lang="en-US" dirty="0" smtClean="0"/>
              <a:t>Can last thousands of years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Temperature Stability</a:t>
            </a:r>
          </a:p>
        </p:txBody>
      </p:sp>
    </p:spTree>
    <p:extLst>
      <p:ext uri="{BB962C8B-B14F-4D97-AF65-F5344CB8AC3E}">
        <p14:creationId xmlns:p14="http://schemas.microsoft.com/office/powerpoint/2010/main" val="35483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 to Produce</a:t>
            </a:r>
          </a:p>
          <a:p>
            <a:pPr lvl="1"/>
            <a:r>
              <a:rPr lang="en-US" dirty="0" smtClean="0"/>
              <a:t>Rare materials – Ex. Germanium</a:t>
            </a:r>
          </a:p>
          <a:p>
            <a:pPr lvl="1"/>
            <a:r>
              <a:rPr lang="en-US" dirty="0" smtClean="0"/>
              <a:t>Lengthy, in depth production methods</a:t>
            </a:r>
          </a:p>
          <a:p>
            <a:pPr lvl="1"/>
            <a:endParaRPr lang="en-US" dirty="0"/>
          </a:p>
          <a:p>
            <a:r>
              <a:rPr lang="en-US" dirty="0" smtClean="0"/>
              <a:t>Interface </a:t>
            </a:r>
            <a:r>
              <a:rPr lang="en-US" dirty="0" err="1" smtClean="0"/>
              <a:t>Impedences</a:t>
            </a:r>
            <a:endParaRPr lang="en-US" dirty="0" smtClean="0"/>
          </a:p>
          <a:p>
            <a:pPr lvl="1"/>
            <a:r>
              <a:rPr lang="en-US" dirty="0" smtClean="0"/>
              <a:t>Poor cycle stability</a:t>
            </a:r>
          </a:p>
          <a:p>
            <a:pPr lvl="1"/>
            <a:r>
              <a:rPr lang="en-US" dirty="0" smtClean="0"/>
              <a:t>Poor rate capability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Currently Unrealistic Applications</a:t>
            </a:r>
          </a:p>
          <a:p>
            <a:pPr lvl="1"/>
            <a:r>
              <a:rPr lang="en-US" dirty="0" smtClean="0"/>
              <a:t>Ex. Lithium-Air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Lithium Lanthanum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Zirconium Oxide States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Tetragonal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X-Ray Diffraction (XRD)</a:t>
            </a:r>
          </a:p>
          <a:p>
            <a:pPr lvl="1"/>
            <a:endParaRPr lang="en-US" dirty="0"/>
          </a:p>
          <a:p>
            <a:r>
              <a:rPr lang="en-US" dirty="0" smtClean="0"/>
              <a:t>Electrochemical Impedance Spectroscopy (EIS)</a:t>
            </a:r>
          </a:p>
          <a:p>
            <a:pPr lvl="1"/>
            <a:endParaRPr lang="en-US" dirty="0"/>
          </a:p>
          <a:p>
            <a:r>
              <a:rPr lang="en-US" dirty="0" smtClean="0"/>
              <a:t>Differential Scanning </a:t>
            </a:r>
            <a:r>
              <a:rPr lang="en-US" dirty="0" err="1" smtClean="0"/>
              <a:t>Calorimetry</a:t>
            </a:r>
            <a:r>
              <a:rPr lang="en-US" dirty="0" smtClean="0"/>
              <a:t> (DSC)</a:t>
            </a:r>
          </a:p>
        </p:txBody>
      </p:sp>
      <p:pic>
        <p:nvPicPr>
          <p:cNvPr id="1028" name="Picture 4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09" y="1101436"/>
            <a:ext cx="6096591" cy="289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Fabrication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LLZO mixing</a:t>
            </a:r>
          </a:p>
          <a:p>
            <a:pPr lvl="1"/>
            <a:r>
              <a:rPr lang="en-US" dirty="0" smtClean="0"/>
              <a:t>Cubic doped with aluminum</a:t>
            </a:r>
          </a:p>
          <a:p>
            <a:pPr lvl="1"/>
            <a:r>
              <a:rPr lang="en-US" dirty="0" smtClean="0"/>
              <a:t>Ball Mill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Cold Press and Heat Sample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Grind and Store in Glove Box</a:t>
            </a:r>
          </a:p>
          <a:p>
            <a:pPr lvl="1"/>
            <a:endParaRPr lang="en-US" dirty="0"/>
          </a:p>
          <a:p>
            <a:r>
              <a:rPr lang="en-US" dirty="0" smtClean="0"/>
              <a:t>Spark Plasma Sintering (SPS), XRD, Furnace Sintering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53" y="659871"/>
            <a:ext cx="2935111" cy="2201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40" y="1292403"/>
            <a:ext cx="2935111" cy="2201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54" y="3180643"/>
            <a:ext cx="2935111" cy="2201333"/>
          </a:xfrm>
          <a:prstGeom prst="rect">
            <a:avLst/>
          </a:prstGeom>
        </p:spPr>
      </p:pic>
      <p:pic>
        <p:nvPicPr>
          <p:cNvPr id="2050" name="Picture 2" descr="http://ualr.edu/nanotechnology/wp-content/uploads/2008/01/IMG_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40" y="3816615"/>
            <a:ext cx="2935111" cy="22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Cubic LLZO Electrochemical Impedance Spectroscopy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2" y="1825625"/>
            <a:ext cx="5784316" cy="4351338"/>
          </a:xfrm>
        </p:spPr>
      </p:pic>
    </p:spTree>
    <p:extLst>
      <p:ext uri="{BB962C8B-B14F-4D97-AF65-F5344CB8AC3E}">
        <p14:creationId xmlns:p14="http://schemas.microsoft.com/office/powerpoint/2010/main" val="2376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256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Thermal Stability of LiCoO2 and Garnet Solid Electrolyte Li7La3Zr2O12</vt:lpstr>
      <vt:lpstr>Outline</vt:lpstr>
      <vt:lpstr>Motivation</vt:lpstr>
      <vt:lpstr>Solid State Electrolytes </vt:lpstr>
      <vt:lpstr>Benefits </vt:lpstr>
      <vt:lpstr>Cons</vt:lpstr>
      <vt:lpstr>My Research</vt:lpstr>
      <vt:lpstr>Material Fabrication</vt:lpstr>
      <vt:lpstr>Cubic LLZO Electrochemical Impedance Spectroscopy</vt:lpstr>
      <vt:lpstr>Tetragonal LLZO Electrochemical Impedance Spectroscopy</vt:lpstr>
      <vt:lpstr>XRD of Pure c-LLZO and t-LLZO</vt:lpstr>
      <vt:lpstr>XRD Analysis of Cubic Phase LLZO - LCO</vt:lpstr>
      <vt:lpstr>XRD Analysis of Tetragonal Phase LLZO - LCO</vt:lpstr>
      <vt:lpstr>Cubic Differential Scanning Calorimetry</vt:lpstr>
      <vt:lpstr>Tetragonal Differential Scanning Calorimetry</vt:lpstr>
      <vt:lpstr>Conclusion</vt:lpstr>
      <vt:lpstr>Thank you for your time!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Moke Mao</dc:creator>
  <cp:lastModifiedBy>Joel Crain</cp:lastModifiedBy>
  <cp:revision>29</cp:revision>
  <dcterms:created xsi:type="dcterms:W3CDTF">2016-07-18T17:02:04Z</dcterms:created>
  <dcterms:modified xsi:type="dcterms:W3CDTF">2016-07-28T22:52:53Z</dcterms:modified>
</cp:coreProperties>
</file>