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60" r:id="rId3"/>
    <p:sldId id="271" r:id="rId4"/>
    <p:sldId id="299" r:id="rId5"/>
    <p:sldId id="288" r:id="rId6"/>
    <p:sldId id="300" r:id="rId7"/>
    <p:sldId id="298" r:id="rId8"/>
    <p:sldId id="276" r:id="rId9"/>
    <p:sldId id="305" r:id="rId10"/>
    <p:sldId id="295" r:id="rId11"/>
    <p:sldId id="304" r:id="rId12"/>
    <p:sldId id="296" r:id="rId13"/>
    <p:sldId id="303" r:id="rId14"/>
    <p:sldId id="301" r:id="rId15"/>
    <p:sldId id="259" r:id="rId16"/>
    <p:sldId id="261" r:id="rId17"/>
    <p:sldId id="262" r:id="rId18"/>
    <p:sldId id="263" r:id="rId19"/>
    <p:sldId id="264" r:id="rId20"/>
    <p:sldId id="265" r:id="rId21"/>
    <p:sldId id="285" r:id="rId22"/>
    <p:sldId id="279" r:id="rId23"/>
    <p:sldId id="278" r:id="rId24"/>
    <p:sldId id="287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28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Relationship Id="rId4" Type="http://schemas.openxmlformats.org/officeDocument/2006/relationships/image" Target="../media/image55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image" Target="../media/image60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image" Target="../media/image70.jp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image" Target="../media/image8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148D98-5592-4F89-AA31-3B3F7398DDC3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</dgm:pt>
    <dgm:pt modelId="{E0457D27-CC1E-4725-84A0-71E194751475}">
      <dgm:prSet phldrT="[Text]"/>
      <dgm:spPr/>
      <dgm:t>
        <a:bodyPr/>
        <a:lstStyle/>
        <a:p>
          <a:r>
            <a:rPr lang="en-US" dirty="0" smtClean="0"/>
            <a:t>Chemistry</a:t>
          </a:r>
          <a:endParaRPr lang="en-US" dirty="0"/>
        </a:p>
      </dgm:t>
    </dgm:pt>
    <dgm:pt modelId="{2F9573C0-6C2A-4CC6-A43D-A8DB1CD9A318}" type="parTrans" cxnId="{37BFDA70-AA02-472A-83C2-F5DD7873F490}">
      <dgm:prSet/>
      <dgm:spPr/>
      <dgm:t>
        <a:bodyPr/>
        <a:lstStyle/>
        <a:p>
          <a:endParaRPr lang="en-US"/>
        </a:p>
      </dgm:t>
    </dgm:pt>
    <dgm:pt modelId="{322552C3-6D9C-4AF4-B493-135BB81A6D55}" type="sibTrans" cxnId="{37BFDA70-AA02-472A-83C2-F5DD7873F490}">
      <dgm:prSet/>
      <dgm:spPr/>
      <dgm:t>
        <a:bodyPr/>
        <a:lstStyle/>
        <a:p>
          <a:endParaRPr lang="en-US"/>
        </a:p>
      </dgm:t>
    </dgm:pt>
    <dgm:pt modelId="{FBFEFF3A-4819-42E8-96C2-651EADE3DD51}">
      <dgm:prSet phldrT="[Text]"/>
      <dgm:spPr/>
      <dgm:t>
        <a:bodyPr/>
        <a:lstStyle/>
        <a:p>
          <a:r>
            <a:rPr lang="en-US" dirty="0" smtClean="0"/>
            <a:t>Physics</a:t>
          </a:r>
          <a:endParaRPr lang="en-US" dirty="0"/>
        </a:p>
      </dgm:t>
    </dgm:pt>
    <dgm:pt modelId="{528F9605-E0D3-4DAD-86F4-88BE70A98F0E}" type="parTrans" cxnId="{8B49340C-D905-4363-8A68-EADEB3B9288A}">
      <dgm:prSet/>
      <dgm:spPr/>
      <dgm:t>
        <a:bodyPr/>
        <a:lstStyle/>
        <a:p>
          <a:endParaRPr lang="en-US"/>
        </a:p>
      </dgm:t>
    </dgm:pt>
    <dgm:pt modelId="{F077FA70-493C-4D5C-93D6-BD51745D9CEC}" type="sibTrans" cxnId="{8B49340C-D905-4363-8A68-EADEB3B9288A}">
      <dgm:prSet/>
      <dgm:spPr/>
      <dgm:t>
        <a:bodyPr/>
        <a:lstStyle/>
        <a:p>
          <a:endParaRPr lang="en-US"/>
        </a:p>
      </dgm:t>
    </dgm:pt>
    <dgm:pt modelId="{E6769E76-D649-44BD-99AA-E2868E5D4C51}">
      <dgm:prSet phldrT="[Text]"/>
      <dgm:spPr/>
      <dgm:t>
        <a:bodyPr/>
        <a:lstStyle/>
        <a:p>
          <a:r>
            <a:rPr lang="en-US" dirty="0" smtClean="0"/>
            <a:t>Electrical Engineering</a:t>
          </a:r>
          <a:endParaRPr lang="en-US" dirty="0"/>
        </a:p>
      </dgm:t>
    </dgm:pt>
    <dgm:pt modelId="{0235F463-FEFD-4239-837A-D1C1F2D945FE}" type="parTrans" cxnId="{AB8A2FC1-75CF-49CE-B4C2-65B5AD80DCB4}">
      <dgm:prSet/>
      <dgm:spPr/>
      <dgm:t>
        <a:bodyPr/>
        <a:lstStyle/>
        <a:p>
          <a:endParaRPr lang="en-US"/>
        </a:p>
      </dgm:t>
    </dgm:pt>
    <dgm:pt modelId="{D89F88A8-B652-4C42-995F-3DE44A3DF704}" type="sibTrans" cxnId="{AB8A2FC1-75CF-49CE-B4C2-65B5AD80DCB4}">
      <dgm:prSet/>
      <dgm:spPr/>
      <dgm:t>
        <a:bodyPr/>
        <a:lstStyle/>
        <a:p>
          <a:endParaRPr lang="en-US"/>
        </a:p>
      </dgm:t>
    </dgm:pt>
    <dgm:pt modelId="{A80E7B9E-71DC-4116-BF53-B9CCF02F8DC1}">
      <dgm:prSet phldrT="[Text]"/>
      <dgm:spPr/>
      <dgm:t>
        <a:bodyPr/>
        <a:lstStyle/>
        <a:p>
          <a:r>
            <a:rPr lang="en-US" dirty="0" smtClean="0"/>
            <a:t>Chemical Engineering</a:t>
          </a:r>
          <a:endParaRPr lang="en-US" dirty="0"/>
        </a:p>
      </dgm:t>
    </dgm:pt>
    <dgm:pt modelId="{6C7D3C94-12E4-4609-B0B1-8A12EBDE1130}" type="parTrans" cxnId="{A7CE3B10-5E1B-4799-856B-6BC15A700BE4}">
      <dgm:prSet/>
      <dgm:spPr/>
      <dgm:t>
        <a:bodyPr/>
        <a:lstStyle/>
        <a:p>
          <a:endParaRPr lang="en-US"/>
        </a:p>
      </dgm:t>
    </dgm:pt>
    <dgm:pt modelId="{D2D37ECB-2C84-4FF7-936E-970641AAEE77}" type="sibTrans" cxnId="{A7CE3B10-5E1B-4799-856B-6BC15A700BE4}">
      <dgm:prSet/>
      <dgm:spPr/>
      <dgm:t>
        <a:bodyPr/>
        <a:lstStyle/>
        <a:p>
          <a:endParaRPr lang="en-US"/>
        </a:p>
      </dgm:t>
    </dgm:pt>
    <dgm:pt modelId="{5E5C44A7-D155-4C34-AEB3-75270932F699}">
      <dgm:prSet phldrT="[Text]"/>
      <dgm:spPr/>
      <dgm:t>
        <a:bodyPr/>
        <a:lstStyle/>
        <a:p>
          <a:r>
            <a:rPr lang="en-US" dirty="0" smtClean="0"/>
            <a:t>Materials Science</a:t>
          </a:r>
          <a:endParaRPr lang="en-US" dirty="0"/>
        </a:p>
      </dgm:t>
    </dgm:pt>
    <dgm:pt modelId="{1611E997-3A12-4B07-A180-F91EC767BDD8}" type="parTrans" cxnId="{FF931592-9D50-4A42-8189-450FBCFCEAD1}">
      <dgm:prSet/>
      <dgm:spPr/>
      <dgm:t>
        <a:bodyPr/>
        <a:lstStyle/>
        <a:p>
          <a:endParaRPr lang="en-US"/>
        </a:p>
      </dgm:t>
    </dgm:pt>
    <dgm:pt modelId="{BA16133A-2F1B-40CF-A333-141284944959}" type="sibTrans" cxnId="{FF931592-9D50-4A42-8189-450FBCFCEAD1}">
      <dgm:prSet/>
      <dgm:spPr/>
      <dgm:t>
        <a:bodyPr/>
        <a:lstStyle/>
        <a:p>
          <a:endParaRPr lang="en-US"/>
        </a:p>
      </dgm:t>
    </dgm:pt>
    <dgm:pt modelId="{D22155D7-CF8A-4435-B281-33DE8769FEE8}" type="pres">
      <dgm:prSet presAssocID="{E8148D98-5592-4F89-AA31-3B3F7398DDC3}" presName="compositeShape" presStyleCnt="0">
        <dgm:presLayoutVars>
          <dgm:chMax val="7"/>
          <dgm:dir/>
          <dgm:resizeHandles val="exact"/>
        </dgm:presLayoutVars>
      </dgm:prSet>
      <dgm:spPr/>
    </dgm:pt>
    <dgm:pt modelId="{01329B4B-09C9-41E8-877A-6C23614F7C2F}" type="pres">
      <dgm:prSet presAssocID="{E0457D27-CC1E-4725-84A0-71E194751475}" presName="circ1" presStyleLbl="vennNode1" presStyleIdx="0" presStyleCnt="5" custScaleX="220358" custScaleY="204031" custLinFactNeighborX="-1744" custLinFactNeighborY="-20315"/>
      <dgm:spPr/>
    </dgm:pt>
    <dgm:pt modelId="{8E85B825-D151-4859-A3DA-97BBEF9DB98A}" type="pres">
      <dgm:prSet presAssocID="{E0457D27-CC1E-4725-84A0-71E19475147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A0B167-C118-4567-ADEF-A519446A985C}" type="pres">
      <dgm:prSet presAssocID="{FBFEFF3A-4819-42E8-96C2-651EADE3DD51}" presName="circ2" presStyleLbl="vennNode1" presStyleIdx="1" presStyleCnt="5" custScaleX="193874" custScaleY="186857" custLinFactNeighborX="71537" custLinFactNeighborY="-51009"/>
      <dgm:spPr/>
    </dgm:pt>
    <dgm:pt modelId="{95EC32FB-71AE-46AC-8CFC-4202A13E46AC}" type="pres">
      <dgm:prSet presAssocID="{FBFEFF3A-4819-42E8-96C2-651EADE3DD51}" presName="circ2Tx" presStyleLbl="revTx" presStyleIdx="0" presStyleCnt="0" custLinFactNeighborX="14908" custLinFactNeighborY="-543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260B76-19E1-477E-9719-2599C4885070}" type="pres">
      <dgm:prSet presAssocID="{E6769E76-D649-44BD-99AA-E2868E5D4C51}" presName="circ3" presStyleLbl="vennNode1" presStyleIdx="2" presStyleCnt="5" custScaleX="206313" custScaleY="206313" custLinFactNeighborX="68129" custLinFactNeighborY="1326"/>
      <dgm:spPr/>
    </dgm:pt>
    <dgm:pt modelId="{E95116C2-E843-4B71-A54C-EC1E48F31E50}" type="pres">
      <dgm:prSet presAssocID="{E6769E76-D649-44BD-99AA-E2868E5D4C51}" presName="circ3Tx" presStyleLbl="revTx" presStyleIdx="0" presStyleCnt="0" custLinFactNeighborX="-30707" custLinFactNeighborY="99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040105-7221-4CED-AA3C-A0A83A20A756}" type="pres">
      <dgm:prSet presAssocID="{A80E7B9E-71DC-4116-BF53-B9CCF02F8DC1}" presName="circ4" presStyleLbl="vennNode1" presStyleIdx="3" presStyleCnt="5" custScaleX="193671" custScaleY="197679" custLinFactNeighborX="-59121" custLinFactNeighborY="2997"/>
      <dgm:spPr/>
    </dgm:pt>
    <dgm:pt modelId="{E98A8378-08A2-4D9B-B405-964780AAF70D}" type="pres">
      <dgm:prSet presAssocID="{A80E7B9E-71DC-4116-BF53-B9CCF02F8DC1}" presName="circ4Tx" presStyleLbl="revTx" presStyleIdx="0" presStyleCnt="0" custLinFactNeighborX="50769" custLinFactNeighborY="240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A808E9-5246-465B-ABED-72A7D990C4D2}" type="pres">
      <dgm:prSet presAssocID="{5E5C44A7-D155-4C34-AEB3-75270932F699}" presName="circ5" presStyleLbl="vennNode1" presStyleIdx="4" presStyleCnt="5" custScaleX="219001" custScaleY="209634" custLinFactNeighborX="-86438" custLinFactNeighborY="-51408"/>
      <dgm:spPr/>
    </dgm:pt>
    <dgm:pt modelId="{417A8C6A-F4C1-4761-80BB-A10FAB40E274}" type="pres">
      <dgm:prSet presAssocID="{5E5C44A7-D155-4C34-AEB3-75270932F699}" presName="circ5Tx" presStyleLbl="revTx" presStyleIdx="0" presStyleCnt="0" custLinFactNeighborX="-13102" custLinFactNeighborY="-4675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7BFDA70-AA02-472A-83C2-F5DD7873F490}" srcId="{E8148D98-5592-4F89-AA31-3B3F7398DDC3}" destId="{E0457D27-CC1E-4725-84A0-71E194751475}" srcOrd="0" destOrd="0" parTransId="{2F9573C0-6C2A-4CC6-A43D-A8DB1CD9A318}" sibTransId="{322552C3-6D9C-4AF4-B493-135BB81A6D55}"/>
    <dgm:cxn modelId="{53653951-ADBF-4ED8-93DF-362D9CE412C5}" type="presOf" srcId="{E0457D27-CC1E-4725-84A0-71E194751475}" destId="{8E85B825-D151-4859-A3DA-97BBEF9DB98A}" srcOrd="0" destOrd="0" presId="urn:microsoft.com/office/officeart/2005/8/layout/venn1"/>
    <dgm:cxn modelId="{73C7371D-8EB4-4F7A-B4EF-1EFE100F5937}" type="presOf" srcId="{FBFEFF3A-4819-42E8-96C2-651EADE3DD51}" destId="{95EC32FB-71AE-46AC-8CFC-4202A13E46AC}" srcOrd="0" destOrd="0" presId="urn:microsoft.com/office/officeart/2005/8/layout/venn1"/>
    <dgm:cxn modelId="{AB8A2FC1-75CF-49CE-B4C2-65B5AD80DCB4}" srcId="{E8148D98-5592-4F89-AA31-3B3F7398DDC3}" destId="{E6769E76-D649-44BD-99AA-E2868E5D4C51}" srcOrd="2" destOrd="0" parTransId="{0235F463-FEFD-4239-837A-D1C1F2D945FE}" sibTransId="{D89F88A8-B652-4C42-995F-3DE44A3DF704}"/>
    <dgm:cxn modelId="{CE3593FA-F77F-4A33-A989-0C03A3C9336D}" type="presOf" srcId="{5E5C44A7-D155-4C34-AEB3-75270932F699}" destId="{417A8C6A-F4C1-4761-80BB-A10FAB40E274}" srcOrd="0" destOrd="0" presId="urn:microsoft.com/office/officeart/2005/8/layout/venn1"/>
    <dgm:cxn modelId="{FF931592-9D50-4A42-8189-450FBCFCEAD1}" srcId="{E8148D98-5592-4F89-AA31-3B3F7398DDC3}" destId="{5E5C44A7-D155-4C34-AEB3-75270932F699}" srcOrd="4" destOrd="0" parTransId="{1611E997-3A12-4B07-A180-F91EC767BDD8}" sibTransId="{BA16133A-2F1B-40CF-A333-141284944959}"/>
    <dgm:cxn modelId="{AE519B20-8105-410E-A14F-C48C9825F630}" type="presOf" srcId="{E6769E76-D649-44BD-99AA-E2868E5D4C51}" destId="{E95116C2-E843-4B71-A54C-EC1E48F31E50}" srcOrd="0" destOrd="0" presId="urn:microsoft.com/office/officeart/2005/8/layout/venn1"/>
    <dgm:cxn modelId="{A7CE3B10-5E1B-4799-856B-6BC15A700BE4}" srcId="{E8148D98-5592-4F89-AA31-3B3F7398DDC3}" destId="{A80E7B9E-71DC-4116-BF53-B9CCF02F8DC1}" srcOrd="3" destOrd="0" parTransId="{6C7D3C94-12E4-4609-B0B1-8A12EBDE1130}" sibTransId="{D2D37ECB-2C84-4FF7-936E-970641AAEE77}"/>
    <dgm:cxn modelId="{E7202ACA-4245-483F-B56A-F6BA9926434F}" type="presOf" srcId="{E8148D98-5592-4F89-AA31-3B3F7398DDC3}" destId="{D22155D7-CF8A-4435-B281-33DE8769FEE8}" srcOrd="0" destOrd="0" presId="urn:microsoft.com/office/officeart/2005/8/layout/venn1"/>
    <dgm:cxn modelId="{8B49340C-D905-4363-8A68-EADEB3B9288A}" srcId="{E8148D98-5592-4F89-AA31-3B3F7398DDC3}" destId="{FBFEFF3A-4819-42E8-96C2-651EADE3DD51}" srcOrd="1" destOrd="0" parTransId="{528F9605-E0D3-4DAD-86F4-88BE70A98F0E}" sibTransId="{F077FA70-493C-4D5C-93D6-BD51745D9CEC}"/>
    <dgm:cxn modelId="{EE6F949E-A004-4229-8E3D-2C74C86B21AE}" type="presOf" srcId="{A80E7B9E-71DC-4116-BF53-B9CCF02F8DC1}" destId="{E98A8378-08A2-4D9B-B405-964780AAF70D}" srcOrd="0" destOrd="0" presId="urn:microsoft.com/office/officeart/2005/8/layout/venn1"/>
    <dgm:cxn modelId="{70B7F79E-08CF-4CCC-95EB-6F92AFE9E8E1}" type="presParOf" srcId="{D22155D7-CF8A-4435-B281-33DE8769FEE8}" destId="{01329B4B-09C9-41E8-877A-6C23614F7C2F}" srcOrd="0" destOrd="0" presId="urn:microsoft.com/office/officeart/2005/8/layout/venn1"/>
    <dgm:cxn modelId="{2E7DFC94-3412-488D-9CFF-2D7050D4172A}" type="presParOf" srcId="{D22155D7-CF8A-4435-B281-33DE8769FEE8}" destId="{8E85B825-D151-4859-A3DA-97BBEF9DB98A}" srcOrd="1" destOrd="0" presId="urn:microsoft.com/office/officeart/2005/8/layout/venn1"/>
    <dgm:cxn modelId="{B75FB8E6-A512-405F-90EA-B2F2115BBCFE}" type="presParOf" srcId="{D22155D7-CF8A-4435-B281-33DE8769FEE8}" destId="{9AA0B167-C118-4567-ADEF-A519446A985C}" srcOrd="2" destOrd="0" presId="urn:microsoft.com/office/officeart/2005/8/layout/venn1"/>
    <dgm:cxn modelId="{DFB0CBEE-C572-4A42-893C-585CCC4C5FD4}" type="presParOf" srcId="{D22155D7-CF8A-4435-B281-33DE8769FEE8}" destId="{95EC32FB-71AE-46AC-8CFC-4202A13E46AC}" srcOrd="3" destOrd="0" presId="urn:microsoft.com/office/officeart/2005/8/layout/venn1"/>
    <dgm:cxn modelId="{283274C9-E448-49A7-BE92-EBBDD7D98573}" type="presParOf" srcId="{D22155D7-CF8A-4435-B281-33DE8769FEE8}" destId="{3A260B76-19E1-477E-9719-2599C4885070}" srcOrd="4" destOrd="0" presId="urn:microsoft.com/office/officeart/2005/8/layout/venn1"/>
    <dgm:cxn modelId="{B1331CD3-D487-46B8-9142-A539923A0267}" type="presParOf" srcId="{D22155D7-CF8A-4435-B281-33DE8769FEE8}" destId="{E95116C2-E843-4B71-A54C-EC1E48F31E50}" srcOrd="5" destOrd="0" presId="urn:microsoft.com/office/officeart/2005/8/layout/venn1"/>
    <dgm:cxn modelId="{5FA9B2EF-48A1-46F2-9366-35E12C2279A4}" type="presParOf" srcId="{D22155D7-CF8A-4435-B281-33DE8769FEE8}" destId="{6F040105-7221-4CED-AA3C-A0A83A20A756}" srcOrd="6" destOrd="0" presId="urn:microsoft.com/office/officeart/2005/8/layout/venn1"/>
    <dgm:cxn modelId="{B9C5D961-500B-4CE0-AB0D-A88955236F2E}" type="presParOf" srcId="{D22155D7-CF8A-4435-B281-33DE8769FEE8}" destId="{E98A8378-08A2-4D9B-B405-964780AAF70D}" srcOrd="7" destOrd="0" presId="urn:microsoft.com/office/officeart/2005/8/layout/venn1"/>
    <dgm:cxn modelId="{89829A97-FD16-418B-A795-A6976C8D633F}" type="presParOf" srcId="{D22155D7-CF8A-4435-B281-33DE8769FEE8}" destId="{AEA808E9-5246-465B-ABED-72A7D990C4D2}" srcOrd="8" destOrd="0" presId="urn:microsoft.com/office/officeart/2005/8/layout/venn1"/>
    <dgm:cxn modelId="{A0A5C402-3A53-4611-BC59-C5C6DDB76919}" type="presParOf" srcId="{D22155D7-CF8A-4435-B281-33DE8769FEE8}" destId="{417A8C6A-F4C1-4761-80BB-A10FAB40E274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98AB79-6BC9-4A2E-AF27-4DC0E8809CB8}" type="doc">
      <dgm:prSet loTypeId="urn:microsoft.com/office/officeart/2005/8/layout/process2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99DC335-CA38-4B4F-A557-7A70C1B6F97B}">
      <dgm:prSet phldrT="[Text]" custT="1"/>
      <dgm:spPr/>
      <dgm:t>
        <a:bodyPr/>
        <a:lstStyle/>
        <a:p>
          <a:r>
            <a:rPr lang="en-US" sz="2000" b="1" dirty="0" smtClean="0"/>
            <a:t>Bachelors</a:t>
          </a:r>
          <a:endParaRPr lang="en-US" sz="2000" dirty="0"/>
        </a:p>
      </dgm:t>
    </dgm:pt>
    <dgm:pt modelId="{6A344285-2443-4F7F-AC06-1C906799D857}" type="parTrans" cxnId="{59686AD7-6534-48D8-921A-E77BB84EF2AC}">
      <dgm:prSet/>
      <dgm:spPr/>
      <dgm:t>
        <a:bodyPr/>
        <a:lstStyle/>
        <a:p>
          <a:endParaRPr lang="en-US"/>
        </a:p>
      </dgm:t>
    </dgm:pt>
    <dgm:pt modelId="{382FD3C8-BFB9-45FA-9E69-343CABDFCA27}" type="sibTrans" cxnId="{59686AD7-6534-48D8-921A-E77BB84EF2AC}">
      <dgm:prSet/>
      <dgm:spPr/>
      <dgm:t>
        <a:bodyPr/>
        <a:lstStyle/>
        <a:p>
          <a:endParaRPr lang="en-US"/>
        </a:p>
      </dgm:t>
    </dgm:pt>
    <dgm:pt modelId="{33312DA9-7962-4156-A3CE-FACBAA27267B}">
      <dgm:prSet phldrT="[Text]" custT="1"/>
      <dgm:spPr/>
      <dgm:t>
        <a:bodyPr/>
        <a:lstStyle/>
        <a:p>
          <a:r>
            <a:rPr lang="en-US" sz="2000" b="1" dirty="0" smtClean="0"/>
            <a:t>Master Degree- </a:t>
          </a:r>
          <a:r>
            <a:rPr lang="en-US" sz="900" b="1" dirty="0" smtClean="0"/>
            <a:t>1-2 years</a:t>
          </a:r>
          <a:endParaRPr lang="en-US" sz="900" dirty="0"/>
        </a:p>
      </dgm:t>
    </dgm:pt>
    <dgm:pt modelId="{985B67D3-896C-4C7A-9018-FBD8859210C9}" type="parTrans" cxnId="{2DFF081D-4DF0-484E-9E8C-4DE7F05830C3}">
      <dgm:prSet/>
      <dgm:spPr/>
      <dgm:t>
        <a:bodyPr/>
        <a:lstStyle/>
        <a:p>
          <a:endParaRPr lang="en-US"/>
        </a:p>
      </dgm:t>
    </dgm:pt>
    <dgm:pt modelId="{DA1F3D3E-6810-408B-9619-EF6A615E8160}" type="sibTrans" cxnId="{2DFF081D-4DF0-484E-9E8C-4DE7F05830C3}">
      <dgm:prSet/>
      <dgm:spPr/>
      <dgm:t>
        <a:bodyPr/>
        <a:lstStyle/>
        <a:p>
          <a:endParaRPr lang="en-US"/>
        </a:p>
      </dgm:t>
    </dgm:pt>
    <dgm:pt modelId="{57BC5285-858D-4192-A757-3BC29BDCA254}">
      <dgm:prSet phldrT="[Text]" custT="1"/>
      <dgm:spPr/>
      <dgm:t>
        <a:bodyPr/>
        <a:lstStyle/>
        <a:p>
          <a:r>
            <a:rPr lang="en-US" sz="2000" b="1" dirty="0" smtClean="0"/>
            <a:t>Graduate student </a:t>
          </a:r>
          <a:r>
            <a:rPr lang="en-US" sz="900" dirty="0" smtClean="0"/>
            <a:t>is paid to do research in a group led by a faculty (Principle investigator)5-6 </a:t>
          </a:r>
          <a:r>
            <a:rPr lang="en-US" sz="900" dirty="0" err="1" smtClean="0"/>
            <a:t>yearssome</a:t>
          </a:r>
          <a:r>
            <a:rPr lang="en-US" sz="900" dirty="0" smtClean="0"/>
            <a:t> courses, original research, thesis</a:t>
          </a:r>
          <a:endParaRPr lang="en-US" sz="900" dirty="0"/>
        </a:p>
      </dgm:t>
    </dgm:pt>
    <dgm:pt modelId="{8C39216D-86A1-4532-8DEE-6037AF78891A}" type="parTrans" cxnId="{4B065DD0-F198-4DEB-9432-AD3553D54EFB}">
      <dgm:prSet/>
      <dgm:spPr/>
      <dgm:t>
        <a:bodyPr/>
        <a:lstStyle/>
        <a:p>
          <a:endParaRPr lang="en-US"/>
        </a:p>
      </dgm:t>
    </dgm:pt>
    <dgm:pt modelId="{F948C740-E2EF-424E-86E1-B49866F8C839}" type="sibTrans" cxnId="{4B065DD0-F198-4DEB-9432-AD3553D54EFB}">
      <dgm:prSet/>
      <dgm:spPr/>
      <dgm:t>
        <a:bodyPr/>
        <a:lstStyle/>
        <a:p>
          <a:endParaRPr lang="en-US"/>
        </a:p>
      </dgm:t>
    </dgm:pt>
    <dgm:pt modelId="{67B9A6DD-46ED-4C65-8846-6901932852BA}">
      <dgm:prSet/>
      <dgm:spPr/>
      <dgm:t>
        <a:bodyPr/>
        <a:lstStyle/>
        <a:p>
          <a:r>
            <a:rPr lang="en-US" b="1" dirty="0" smtClean="0"/>
            <a:t>Post Doc </a:t>
          </a:r>
          <a:r>
            <a:rPr lang="en-US" dirty="0" smtClean="0"/>
            <a:t>–1-2  year terms at different universities </a:t>
          </a:r>
          <a:endParaRPr lang="en-US" dirty="0"/>
        </a:p>
      </dgm:t>
    </dgm:pt>
    <dgm:pt modelId="{E44E0EB1-A640-49FA-89ED-F9BA01E14AC7}" type="parTrans" cxnId="{13993DFE-6E58-44E0-8811-1B8B6BE52B04}">
      <dgm:prSet/>
      <dgm:spPr/>
      <dgm:t>
        <a:bodyPr/>
        <a:lstStyle/>
        <a:p>
          <a:endParaRPr lang="en-US"/>
        </a:p>
      </dgm:t>
    </dgm:pt>
    <dgm:pt modelId="{6D3C307F-439D-4F88-ADF5-087CD03B38CB}" type="sibTrans" cxnId="{13993DFE-6E58-44E0-8811-1B8B6BE52B04}">
      <dgm:prSet/>
      <dgm:spPr/>
      <dgm:t>
        <a:bodyPr/>
        <a:lstStyle/>
        <a:p>
          <a:endParaRPr lang="en-US"/>
        </a:p>
      </dgm:t>
    </dgm:pt>
    <dgm:pt modelId="{313C4D01-BB85-4740-8978-B7A291B6DB5D}">
      <dgm:prSet custT="1"/>
      <dgm:spPr/>
      <dgm:t>
        <a:bodyPr/>
        <a:lstStyle/>
        <a:p>
          <a:r>
            <a:rPr lang="en-US" sz="2000" b="1" dirty="0" smtClean="0"/>
            <a:t>Ph.D.  </a:t>
          </a:r>
          <a:r>
            <a:rPr lang="en-US" sz="900" b="1" dirty="0" smtClean="0"/>
            <a:t>can become faculty, principle investigator researcher, industry</a:t>
          </a:r>
          <a:endParaRPr lang="en-US" sz="900" dirty="0" smtClean="0"/>
        </a:p>
      </dgm:t>
    </dgm:pt>
    <dgm:pt modelId="{B9AC8B22-CBC5-409D-AF4A-7C1F15ED5AF4}" type="parTrans" cxnId="{EBE2B196-E9BF-4AD5-9304-0071A161F7D4}">
      <dgm:prSet/>
      <dgm:spPr/>
      <dgm:t>
        <a:bodyPr/>
        <a:lstStyle/>
        <a:p>
          <a:endParaRPr lang="en-US"/>
        </a:p>
      </dgm:t>
    </dgm:pt>
    <dgm:pt modelId="{C7E1527C-575F-4DFC-8553-07D222062AB3}" type="sibTrans" cxnId="{EBE2B196-E9BF-4AD5-9304-0071A161F7D4}">
      <dgm:prSet/>
      <dgm:spPr/>
      <dgm:t>
        <a:bodyPr/>
        <a:lstStyle/>
        <a:p>
          <a:endParaRPr lang="en-US"/>
        </a:p>
      </dgm:t>
    </dgm:pt>
    <dgm:pt modelId="{AD32D6E2-F2BE-4060-9778-95C27731B6C7}">
      <dgm:prSet custT="1"/>
      <dgm:spPr/>
      <dgm:t>
        <a:bodyPr/>
        <a:lstStyle/>
        <a:p>
          <a:r>
            <a:rPr lang="en-US" sz="2000" dirty="0" smtClean="0"/>
            <a:t>Associates Degree- </a:t>
          </a:r>
          <a:r>
            <a:rPr lang="en-US" sz="1100" dirty="0" smtClean="0"/>
            <a:t>Community College</a:t>
          </a:r>
          <a:endParaRPr lang="en-US" sz="1100" dirty="0"/>
        </a:p>
      </dgm:t>
    </dgm:pt>
    <dgm:pt modelId="{B421058D-570D-40D4-8DE3-7C91D64DE3CA}" type="parTrans" cxnId="{C5E0C90D-E2FF-4CCB-9DC9-FE82FCEC37D0}">
      <dgm:prSet/>
      <dgm:spPr/>
      <dgm:t>
        <a:bodyPr/>
        <a:lstStyle/>
        <a:p>
          <a:endParaRPr lang="en-US"/>
        </a:p>
      </dgm:t>
    </dgm:pt>
    <dgm:pt modelId="{0B4323C1-C440-41D8-A3E9-CDE98B768A10}" type="sibTrans" cxnId="{C5E0C90D-E2FF-4CCB-9DC9-FE82FCEC37D0}">
      <dgm:prSet/>
      <dgm:spPr/>
      <dgm:t>
        <a:bodyPr/>
        <a:lstStyle/>
        <a:p>
          <a:endParaRPr lang="en-US"/>
        </a:p>
      </dgm:t>
    </dgm:pt>
    <dgm:pt modelId="{44C641C3-583F-4F02-B1B3-B358B491078D}" type="pres">
      <dgm:prSet presAssocID="{CD98AB79-6BC9-4A2E-AF27-4DC0E8809CB8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141407-6F47-47C6-95EC-E84A0618011B}" type="pres">
      <dgm:prSet presAssocID="{AD32D6E2-F2BE-4060-9778-95C27731B6C7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5B05FE-2778-4313-A58D-1BDBE654D6EA}" type="pres">
      <dgm:prSet presAssocID="{0B4323C1-C440-41D8-A3E9-CDE98B768A10}" presName="sibTrans" presStyleLbl="sibTrans2D1" presStyleIdx="0" presStyleCnt="5"/>
      <dgm:spPr/>
      <dgm:t>
        <a:bodyPr/>
        <a:lstStyle/>
        <a:p>
          <a:endParaRPr lang="en-US"/>
        </a:p>
      </dgm:t>
    </dgm:pt>
    <dgm:pt modelId="{B792BA52-3393-4E70-81E9-F96C0414527A}" type="pres">
      <dgm:prSet presAssocID="{0B4323C1-C440-41D8-A3E9-CDE98B768A10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E3130C64-7187-470F-A718-038F7EFE0E43}" type="pres">
      <dgm:prSet presAssocID="{599DC335-CA38-4B4F-A557-7A70C1B6F97B}" presName="node" presStyleLbl="node1" presStyleIdx="1" presStyleCnt="6" custLinFactNeighborX="718" custLinFactNeighborY="252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978EB0-8F7C-4C6B-BF90-4E11CFC24FAB}" type="pres">
      <dgm:prSet presAssocID="{382FD3C8-BFB9-45FA-9E69-343CABDFCA27}" presName="sibTrans" presStyleLbl="sibTrans2D1" presStyleIdx="1" presStyleCnt="5"/>
      <dgm:spPr/>
      <dgm:t>
        <a:bodyPr/>
        <a:lstStyle/>
        <a:p>
          <a:endParaRPr lang="en-US"/>
        </a:p>
      </dgm:t>
    </dgm:pt>
    <dgm:pt modelId="{6DBB9D67-E72F-48FF-80DF-D09A3F3E4A36}" type="pres">
      <dgm:prSet presAssocID="{382FD3C8-BFB9-45FA-9E69-343CABDFCA27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BD210555-0E2C-4C51-8330-B1BDA59561B1}" type="pres">
      <dgm:prSet presAssocID="{33312DA9-7962-4156-A3CE-FACBAA27267B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22416F-3568-40F4-9F9B-DF2A7E12EB34}" type="pres">
      <dgm:prSet presAssocID="{DA1F3D3E-6810-408B-9619-EF6A615E8160}" presName="sibTrans" presStyleLbl="sibTrans2D1" presStyleIdx="2" presStyleCnt="5"/>
      <dgm:spPr/>
      <dgm:t>
        <a:bodyPr/>
        <a:lstStyle/>
        <a:p>
          <a:endParaRPr lang="en-US"/>
        </a:p>
      </dgm:t>
    </dgm:pt>
    <dgm:pt modelId="{B9E9FE72-F86A-42ED-B832-77FB487CF49E}" type="pres">
      <dgm:prSet presAssocID="{DA1F3D3E-6810-408B-9619-EF6A615E8160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C1DF902D-EF23-409D-AA51-FDB63E7BFBD9}" type="pres">
      <dgm:prSet presAssocID="{57BC5285-858D-4192-A757-3BC29BDCA254}" presName="node" presStyleLbl="node1" presStyleIdx="3" presStyleCnt="6" custScaleX="102804" custScaleY="1292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8365CF-9C16-4BDF-BACC-4B3379891329}" type="pres">
      <dgm:prSet presAssocID="{F948C740-E2EF-424E-86E1-B49866F8C839}" presName="sibTrans" presStyleLbl="sibTrans2D1" presStyleIdx="3" presStyleCnt="5"/>
      <dgm:spPr/>
      <dgm:t>
        <a:bodyPr/>
        <a:lstStyle/>
        <a:p>
          <a:endParaRPr lang="en-US"/>
        </a:p>
      </dgm:t>
    </dgm:pt>
    <dgm:pt modelId="{4411533A-7ECA-4AE6-A7E1-3366457648BA}" type="pres">
      <dgm:prSet presAssocID="{F948C740-E2EF-424E-86E1-B49866F8C839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9268169A-E036-4D73-9C6F-911B1EBE923A}" type="pres">
      <dgm:prSet presAssocID="{313C4D01-BB85-4740-8978-B7A291B6DB5D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425564-C90C-4AC9-9CFB-19BA54984347}" type="pres">
      <dgm:prSet presAssocID="{C7E1527C-575F-4DFC-8553-07D222062AB3}" presName="sibTrans" presStyleLbl="sibTrans2D1" presStyleIdx="4" presStyleCnt="5"/>
      <dgm:spPr/>
      <dgm:t>
        <a:bodyPr/>
        <a:lstStyle/>
        <a:p>
          <a:endParaRPr lang="en-US"/>
        </a:p>
      </dgm:t>
    </dgm:pt>
    <dgm:pt modelId="{DB48DB4C-4BDF-43EA-BCEB-3AC3FC79DE50}" type="pres">
      <dgm:prSet presAssocID="{C7E1527C-575F-4DFC-8553-07D222062AB3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5E6792EC-5A4C-4EAD-9EE9-5DA354675934}" type="pres">
      <dgm:prSet presAssocID="{67B9A6DD-46ED-4C65-8846-6901932852BA}" presName="node" presStyleLbl="node1" presStyleIdx="5" presStyleCnt="6" custLinFactNeighborX="-955" custLinFactNeighborY="6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349F709-87C8-4DAB-A3A1-AB026BD6D061}" type="presOf" srcId="{57BC5285-858D-4192-A757-3BC29BDCA254}" destId="{C1DF902D-EF23-409D-AA51-FDB63E7BFBD9}" srcOrd="0" destOrd="0" presId="urn:microsoft.com/office/officeart/2005/8/layout/process2"/>
    <dgm:cxn modelId="{4B065DD0-F198-4DEB-9432-AD3553D54EFB}" srcId="{CD98AB79-6BC9-4A2E-AF27-4DC0E8809CB8}" destId="{57BC5285-858D-4192-A757-3BC29BDCA254}" srcOrd="3" destOrd="0" parTransId="{8C39216D-86A1-4532-8DEE-6037AF78891A}" sibTransId="{F948C740-E2EF-424E-86E1-B49866F8C839}"/>
    <dgm:cxn modelId="{C5E0C90D-E2FF-4CCB-9DC9-FE82FCEC37D0}" srcId="{CD98AB79-6BC9-4A2E-AF27-4DC0E8809CB8}" destId="{AD32D6E2-F2BE-4060-9778-95C27731B6C7}" srcOrd="0" destOrd="0" parTransId="{B421058D-570D-40D4-8DE3-7C91D64DE3CA}" sibTransId="{0B4323C1-C440-41D8-A3E9-CDE98B768A10}"/>
    <dgm:cxn modelId="{93F0578A-87EB-41B6-B78C-B36272AFE0CE}" type="presOf" srcId="{CD98AB79-6BC9-4A2E-AF27-4DC0E8809CB8}" destId="{44C641C3-583F-4F02-B1B3-B358B491078D}" srcOrd="0" destOrd="0" presId="urn:microsoft.com/office/officeart/2005/8/layout/process2"/>
    <dgm:cxn modelId="{59686AD7-6534-48D8-921A-E77BB84EF2AC}" srcId="{CD98AB79-6BC9-4A2E-AF27-4DC0E8809CB8}" destId="{599DC335-CA38-4B4F-A557-7A70C1B6F97B}" srcOrd="1" destOrd="0" parTransId="{6A344285-2443-4F7F-AC06-1C906799D857}" sibTransId="{382FD3C8-BFB9-45FA-9E69-343CABDFCA27}"/>
    <dgm:cxn modelId="{BD1E0EE2-34BE-49B7-98EB-EDE26FE2984A}" type="presOf" srcId="{0B4323C1-C440-41D8-A3E9-CDE98B768A10}" destId="{EB5B05FE-2778-4313-A58D-1BDBE654D6EA}" srcOrd="0" destOrd="0" presId="urn:microsoft.com/office/officeart/2005/8/layout/process2"/>
    <dgm:cxn modelId="{90312258-D933-44E8-8D4A-4B087DBE21C5}" type="presOf" srcId="{C7E1527C-575F-4DFC-8553-07D222062AB3}" destId="{4F425564-C90C-4AC9-9CFB-19BA54984347}" srcOrd="0" destOrd="0" presId="urn:microsoft.com/office/officeart/2005/8/layout/process2"/>
    <dgm:cxn modelId="{96CA7DB3-FA45-4EAB-8365-23F8A33C24BF}" type="presOf" srcId="{382FD3C8-BFB9-45FA-9E69-343CABDFCA27}" destId="{FB978EB0-8F7C-4C6B-BF90-4E11CFC24FAB}" srcOrd="0" destOrd="0" presId="urn:microsoft.com/office/officeart/2005/8/layout/process2"/>
    <dgm:cxn modelId="{A740A9E1-EF72-42A0-A52F-82894ED29700}" type="presOf" srcId="{AD32D6E2-F2BE-4060-9778-95C27731B6C7}" destId="{66141407-6F47-47C6-95EC-E84A0618011B}" srcOrd="0" destOrd="0" presId="urn:microsoft.com/office/officeart/2005/8/layout/process2"/>
    <dgm:cxn modelId="{ACF5EEC4-A758-44DC-A074-CBBA2B2E30FD}" type="presOf" srcId="{0B4323C1-C440-41D8-A3E9-CDE98B768A10}" destId="{B792BA52-3393-4E70-81E9-F96C0414527A}" srcOrd="1" destOrd="0" presId="urn:microsoft.com/office/officeart/2005/8/layout/process2"/>
    <dgm:cxn modelId="{75D38C29-AD81-4CFE-B4B1-7FC3670E1437}" type="presOf" srcId="{599DC335-CA38-4B4F-A557-7A70C1B6F97B}" destId="{E3130C64-7187-470F-A718-038F7EFE0E43}" srcOrd="0" destOrd="0" presId="urn:microsoft.com/office/officeart/2005/8/layout/process2"/>
    <dgm:cxn modelId="{A4D9676B-1019-4673-BD47-D7B856EF9A7A}" type="presOf" srcId="{313C4D01-BB85-4740-8978-B7A291B6DB5D}" destId="{9268169A-E036-4D73-9C6F-911B1EBE923A}" srcOrd="0" destOrd="0" presId="urn:microsoft.com/office/officeart/2005/8/layout/process2"/>
    <dgm:cxn modelId="{2FA61777-A8B0-424D-8FDB-1E9B1F0D4DBF}" type="presOf" srcId="{33312DA9-7962-4156-A3CE-FACBAA27267B}" destId="{BD210555-0E2C-4C51-8330-B1BDA59561B1}" srcOrd="0" destOrd="0" presId="urn:microsoft.com/office/officeart/2005/8/layout/process2"/>
    <dgm:cxn modelId="{1D18B555-AE7A-4F91-BDA8-E6138226009E}" type="presOf" srcId="{F948C740-E2EF-424E-86E1-B49866F8C839}" destId="{A68365CF-9C16-4BDF-BACC-4B3379891329}" srcOrd="0" destOrd="0" presId="urn:microsoft.com/office/officeart/2005/8/layout/process2"/>
    <dgm:cxn modelId="{FAEEBBC0-2CE4-4736-BA15-D0656A9FDB9D}" type="presOf" srcId="{DA1F3D3E-6810-408B-9619-EF6A615E8160}" destId="{2922416F-3568-40F4-9F9B-DF2A7E12EB34}" srcOrd="0" destOrd="0" presId="urn:microsoft.com/office/officeart/2005/8/layout/process2"/>
    <dgm:cxn modelId="{1E67D467-AA0D-4AB5-ADAC-B830E6A1288D}" type="presOf" srcId="{F948C740-E2EF-424E-86E1-B49866F8C839}" destId="{4411533A-7ECA-4AE6-A7E1-3366457648BA}" srcOrd="1" destOrd="0" presId="urn:microsoft.com/office/officeart/2005/8/layout/process2"/>
    <dgm:cxn modelId="{03757BFF-387F-458A-8B8D-B7CF6195FA0F}" type="presOf" srcId="{67B9A6DD-46ED-4C65-8846-6901932852BA}" destId="{5E6792EC-5A4C-4EAD-9EE9-5DA354675934}" srcOrd="0" destOrd="0" presId="urn:microsoft.com/office/officeart/2005/8/layout/process2"/>
    <dgm:cxn modelId="{EBE2B196-E9BF-4AD5-9304-0071A161F7D4}" srcId="{CD98AB79-6BC9-4A2E-AF27-4DC0E8809CB8}" destId="{313C4D01-BB85-4740-8978-B7A291B6DB5D}" srcOrd="4" destOrd="0" parTransId="{B9AC8B22-CBC5-409D-AF4A-7C1F15ED5AF4}" sibTransId="{C7E1527C-575F-4DFC-8553-07D222062AB3}"/>
    <dgm:cxn modelId="{51C2E50D-2F3C-4250-8986-7369F723EC05}" type="presOf" srcId="{382FD3C8-BFB9-45FA-9E69-343CABDFCA27}" destId="{6DBB9D67-E72F-48FF-80DF-D09A3F3E4A36}" srcOrd="1" destOrd="0" presId="urn:microsoft.com/office/officeart/2005/8/layout/process2"/>
    <dgm:cxn modelId="{2DFF081D-4DF0-484E-9E8C-4DE7F05830C3}" srcId="{CD98AB79-6BC9-4A2E-AF27-4DC0E8809CB8}" destId="{33312DA9-7962-4156-A3CE-FACBAA27267B}" srcOrd="2" destOrd="0" parTransId="{985B67D3-896C-4C7A-9018-FBD8859210C9}" sibTransId="{DA1F3D3E-6810-408B-9619-EF6A615E8160}"/>
    <dgm:cxn modelId="{CD95A0BD-3720-4C55-B6FE-0FC58FC18939}" type="presOf" srcId="{DA1F3D3E-6810-408B-9619-EF6A615E8160}" destId="{B9E9FE72-F86A-42ED-B832-77FB487CF49E}" srcOrd="1" destOrd="0" presId="urn:microsoft.com/office/officeart/2005/8/layout/process2"/>
    <dgm:cxn modelId="{13993DFE-6E58-44E0-8811-1B8B6BE52B04}" srcId="{CD98AB79-6BC9-4A2E-AF27-4DC0E8809CB8}" destId="{67B9A6DD-46ED-4C65-8846-6901932852BA}" srcOrd="5" destOrd="0" parTransId="{E44E0EB1-A640-49FA-89ED-F9BA01E14AC7}" sibTransId="{6D3C307F-439D-4F88-ADF5-087CD03B38CB}"/>
    <dgm:cxn modelId="{B7A479B4-9DE8-41DE-87DD-3D08D5BF03A2}" type="presOf" srcId="{C7E1527C-575F-4DFC-8553-07D222062AB3}" destId="{DB48DB4C-4BDF-43EA-BCEB-3AC3FC79DE50}" srcOrd="1" destOrd="0" presId="urn:microsoft.com/office/officeart/2005/8/layout/process2"/>
    <dgm:cxn modelId="{622F2D2A-53CF-466E-B290-80ED16F30B81}" type="presParOf" srcId="{44C641C3-583F-4F02-B1B3-B358B491078D}" destId="{66141407-6F47-47C6-95EC-E84A0618011B}" srcOrd="0" destOrd="0" presId="urn:microsoft.com/office/officeart/2005/8/layout/process2"/>
    <dgm:cxn modelId="{84A2142F-510C-4D58-8435-1636193621B4}" type="presParOf" srcId="{44C641C3-583F-4F02-B1B3-B358B491078D}" destId="{EB5B05FE-2778-4313-A58D-1BDBE654D6EA}" srcOrd="1" destOrd="0" presId="urn:microsoft.com/office/officeart/2005/8/layout/process2"/>
    <dgm:cxn modelId="{EE2C420C-E932-4676-8182-031E0D3D719D}" type="presParOf" srcId="{EB5B05FE-2778-4313-A58D-1BDBE654D6EA}" destId="{B792BA52-3393-4E70-81E9-F96C0414527A}" srcOrd="0" destOrd="0" presId="urn:microsoft.com/office/officeart/2005/8/layout/process2"/>
    <dgm:cxn modelId="{F94C4EC5-3381-41F6-AE52-D5E42C47F6A3}" type="presParOf" srcId="{44C641C3-583F-4F02-B1B3-B358B491078D}" destId="{E3130C64-7187-470F-A718-038F7EFE0E43}" srcOrd="2" destOrd="0" presId="urn:microsoft.com/office/officeart/2005/8/layout/process2"/>
    <dgm:cxn modelId="{A636B2BB-766D-4425-B8A5-2CCC9FACD0CF}" type="presParOf" srcId="{44C641C3-583F-4F02-B1B3-B358B491078D}" destId="{FB978EB0-8F7C-4C6B-BF90-4E11CFC24FAB}" srcOrd="3" destOrd="0" presId="urn:microsoft.com/office/officeart/2005/8/layout/process2"/>
    <dgm:cxn modelId="{648D7D4E-5B70-4BE4-A618-1E46DE1E14BE}" type="presParOf" srcId="{FB978EB0-8F7C-4C6B-BF90-4E11CFC24FAB}" destId="{6DBB9D67-E72F-48FF-80DF-D09A3F3E4A36}" srcOrd="0" destOrd="0" presId="urn:microsoft.com/office/officeart/2005/8/layout/process2"/>
    <dgm:cxn modelId="{FCAD341E-3BEF-446C-990A-FDBFAA291FF9}" type="presParOf" srcId="{44C641C3-583F-4F02-B1B3-B358B491078D}" destId="{BD210555-0E2C-4C51-8330-B1BDA59561B1}" srcOrd="4" destOrd="0" presId="urn:microsoft.com/office/officeart/2005/8/layout/process2"/>
    <dgm:cxn modelId="{4A128122-AA3D-43F4-BA21-92ECBD26903E}" type="presParOf" srcId="{44C641C3-583F-4F02-B1B3-B358B491078D}" destId="{2922416F-3568-40F4-9F9B-DF2A7E12EB34}" srcOrd="5" destOrd="0" presId="urn:microsoft.com/office/officeart/2005/8/layout/process2"/>
    <dgm:cxn modelId="{9415963A-7F72-4C66-88E9-CD27CD01BAEC}" type="presParOf" srcId="{2922416F-3568-40F4-9F9B-DF2A7E12EB34}" destId="{B9E9FE72-F86A-42ED-B832-77FB487CF49E}" srcOrd="0" destOrd="0" presId="urn:microsoft.com/office/officeart/2005/8/layout/process2"/>
    <dgm:cxn modelId="{B6AB34F9-1EE5-4226-9D25-F3C96369924F}" type="presParOf" srcId="{44C641C3-583F-4F02-B1B3-B358B491078D}" destId="{C1DF902D-EF23-409D-AA51-FDB63E7BFBD9}" srcOrd="6" destOrd="0" presId="urn:microsoft.com/office/officeart/2005/8/layout/process2"/>
    <dgm:cxn modelId="{C30051E8-4495-4146-A7DD-965FA1A46923}" type="presParOf" srcId="{44C641C3-583F-4F02-B1B3-B358B491078D}" destId="{A68365CF-9C16-4BDF-BACC-4B3379891329}" srcOrd="7" destOrd="0" presId="urn:microsoft.com/office/officeart/2005/8/layout/process2"/>
    <dgm:cxn modelId="{A36CFD57-F0A8-4E69-BA97-B45374C58B70}" type="presParOf" srcId="{A68365CF-9C16-4BDF-BACC-4B3379891329}" destId="{4411533A-7ECA-4AE6-A7E1-3366457648BA}" srcOrd="0" destOrd="0" presId="urn:microsoft.com/office/officeart/2005/8/layout/process2"/>
    <dgm:cxn modelId="{09EED922-C190-43A1-ADE3-9046704169EB}" type="presParOf" srcId="{44C641C3-583F-4F02-B1B3-B358B491078D}" destId="{9268169A-E036-4D73-9C6F-911B1EBE923A}" srcOrd="8" destOrd="0" presId="urn:microsoft.com/office/officeart/2005/8/layout/process2"/>
    <dgm:cxn modelId="{FC67B05C-71BA-4841-BFC2-5A96F51D9E80}" type="presParOf" srcId="{44C641C3-583F-4F02-B1B3-B358B491078D}" destId="{4F425564-C90C-4AC9-9CFB-19BA54984347}" srcOrd="9" destOrd="0" presId="urn:microsoft.com/office/officeart/2005/8/layout/process2"/>
    <dgm:cxn modelId="{2875A351-E45A-4C22-843C-CF16624CE08A}" type="presParOf" srcId="{4F425564-C90C-4AC9-9CFB-19BA54984347}" destId="{DB48DB4C-4BDF-43EA-BCEB-3AC3FC79DE50}" srcOrd="0" destOrd="0" presId="urn:microsoft.com/office/officeart/2005/8/layout/process2"/>
    <dgm:cxn modelId="{3F5235F8-F7FC-427A-BE7F-FF9CB6C7425E}" type="presParOf" srcId="{44C641C3-583F-4F02-B1B3-B358B491078D}" destId="{5E6792EC-5A4C-4EAD-9EE9-5DA354675934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7B2E9F3-6491-47E6-A8C7-6304F89A15B3}" type="doc">
      <dgm:prSet loTypeId="urn:microsoft.com/office/officeart/2005/8/layout/pictureOrgChart+Icon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59C539-7EB2-4204-9614-059410D19A14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dirty="0" smtClean="0"/>
            <a:t>Alex Jen</a:t>
          </a:r>
          <a:endParaRPr lang="en-US" dirty="0"/>
        </a:p>
      </dgm:t>
    </dgm:pt>
    <dgm:pt modelId="{229B2FB4-F503-4D60-AA48-31E76FC082D4}" type="parTrans" cxnId="{89C948F8-277E-49EA-8538-436160B8626E}">
      <dgm:prSet/>
      <dgm:spPr/>
      <dgm:t>
        <a:bodyPr/>
        <a:lstStyle/>
        <a:p>
          <a:endParaRPr lang="en-US"/>
        </a:p>
      </dgm:t>
    </dgm:pt>
    <dgm:pt modelId="{92356D6E-1811-44E5-8084-5A24772E8796}" type="sibTrans" cxnId="{89C948F8-277E-49EA-8538-436160B8626E}">
      <dgm:prSet/>
      <dgm:spPr/>
      <dgm:t>
        <a:bodyPr/>
        <a:lstStyle/>
        <a:p>
          <a:endParaRPr lang="en-US"/>
        </a:p>
      </dgm:t>
    </dgm:pt>
    <dgm:pt modelId="{2D946253-C0BB-4B6A-994F-F40E36C74C49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dirty="0" smtClean="0"/>
            <a:t>Christine </a:t>
          </a:r>
          <a:r>
            <a:rPr lang="en-US" dirty="0" err="1" smtClean="0"/>
            <a:t>Luscombe</a:t>
          </a:r>
          <a:endParaRPr lang="en-US" dirty="0"/>
        </a:p>
      </dgm:t>
    </dgm:pt>
    <dgm:pt modelId="{9342D18F-9302-4448-BC93-1C03D9B96FBD}" type="parTrans" cxnId="{CCD182D2-0067-4D74-85FD-AD2D48FCD400}">
      <dgm:prSet/>
      <dgm:spPr/>
      <dgm:t>
        <a:bodyPr/>
        <a:lstStyle/>
        <a:p>
          <a:endParaRPr lang="en-US"/>
        </a:p>
      </dgm:t>
    </dgm:pt>
    <dgm:pt modelId="{24C55E83-4BB5-45DF-ADC7-A68EA6C013DC}" type="sibTrans" cxnId="{CCD182D2-0067-4D74-85FD-AD2D48FCD400}">
      <dgm:prSet/>
      <dgm:spPr/>
      <dgm:t>
        <a:bodyPr/>
        <a:lstStyle/>
        <a:p>
          <a:endParaRPr lang="en-US"/>
        </a:p>
      </dgm:t>
    </dgm:pt>
    <dgm:pt modelId="{8D807FAD-15DE-47CE-9660-72C0A231A991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A7394636-3D86-4342-881E-D541FE225A02}" type="parTrans" cxnId="{7F8CBC53-C832-4EB4-BE9A-EEAB71B38AF4}">
      <dgm:prSet/>
      <dgm:spPr/>
      <dgm:t>
        <a:bodyPr/>
        <a:lstStyle/>
        <a:p>
          <a:endParaRPr lang="en-US"/>
        </a:p>
      </dgm:t>
    </dgm:pt>
    <dgm:pt modelId="{6FD82FCA-864D-4D4C-A9CF-8E26A891F776}" type="sibTrans" cxnId="{7F8CBC53-C832-4EB4-BE9A-EEAB71B38AF4}">
      <dgm:prSet/>
      <dgm:spPr/>
      <dgm:t>
        <a:bodyPr/>
        <a:lstStyle/>
        <a:p>
          <a:endParaRPr lang="en-US"/>
        </a:p>
      </dgm:t>
    </dgm:pt>
    <dgm:pt modelId="{B9332523-A872-4D9E-904F-E5F019847FE2}" type="pres">
      <dgm:prSet presAssocID="{87B2E9F3-6491-47E6-A8C7-6304F89A15B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DF1F18A-4CC7-408D-9BBF-300A880DF82C}" type="pres">
      <dgm:prSet presAssocID="{7959C539-7EB2-4204-9614-059410D19A14}" presName="hierRoot1" presStyleCnt="0">
        <dgm:presLayoutVars>
          <dgm:hierBranch val="r"/>
        </dgm:presLayoutVars>
      </dgm:prSet>
      <dgm:spPr/>
    </dgm:pt>
    <dgm:pt modelId="{1761911A-407D-457C-BC90-59257AA2AF7C}" type="pres">
      <dgm:prSet presAssocID="{7959C539-7EB2-4204-9614-059410D19A14}" presName="rootComposite1" presStyleCnt="0"/>
      <dgm:spPr/>
    </dgm:pt>
    <dgm:pt modelId="{7E8750E0-8580-4AF7-987C-9E737506836F}" type="pres">
      <dgm:prSet presAssocID="{7959C539-7EB2-4204-9614-059410D19A14}" presName="rootText1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A2A60EC-57E8-46AD-9DCC-6644F738DEA0}" type="pres">
      <dgm:prSet presAssocID="{7959C539-7EB2-4204-9614-059410D19A14}" presName="rootPict1" presStyleLbl="alignImgPlace1" presStyleIdx="0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A378C4C-560D-4833-8B49-18FD3D0C5004}" type="pres">
      <dgm:prSet presAssocID="{7959C539-7EB2-4204-9614-059410D19A14}" presName="rootConnector1" presStyleLbl="node1" presStyleIdx="0" presStyleCnt="0"/>
      <dgm:spPr/>
      <dgm:t>
        <a:bodyPr/>
        <a:lstStyle/>
        <a:p>
          <a:endParaRPr lang="en-US"/>
        </a:p>
      </dgm:t>
    </dgm:pt>
    <dgm:pt modelId="{D63C82DD-2A6B-4B25-AD46-70ADEE111CF4}" type="pres">
      <dgm:prSet presAssocID="{7959C539-7EB2-4204-9614-059410D19A14}" presName="hierChild2" presStyleCnt="0"/>
      <dgm:spPr/>
    </dgm:pt>
    <dgm:pt modelId="{9A441A4B-0E26-4BC8-863D-D21079386738}" type="pres">
      <dgm:prSet presAssocID="{7959C539-7EB2-4204-9614-059410D19A14}" presName="hierChild3" presStyleCnt="0"/>
      <dgm:spPr/>
    </dgm:pt>
    <dgm:pt modelId="{D83B428D-42AA-4956-94FB-DAFB1FCAF983}" type="pres">
      <dgm:prSet presAssocID="{8D807FAD-15DE-47CE-9660-72C0A231A991}" presName="hierRoot1" presStyleCnt="0">
        <dgm:presLayoutVars>
          <dgm:hierBranch val="init"/>
        </dgm:presLayoutVars>
      </dgm:prSet>
      <dgm:spPr/>
    </dgm:pt>
    <dgm:pt modelId="{F19F95CB-F6FC-4F7A-B24A-2BA065E3E641}" type="pres">
      <dgm:prSet presAssocID="{8D807FAD-15DE-47CE-9660-72C0A231A991}" presName="rootComposite1" presStyleCnt="0"/>
      <dgm:spPr/>
    </dgm:pt>
    <dgm:pt modelId="{E3CAD8C3-E984-48F5-9AE1-85458673A02E}" type="pres">
      <dgm:prSet presAssocID="{8D807FAD-15DE-47CE-9660-72C0A231A991}" presName="rootText1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DAE5A71-B5B4-4215-8DCF-B563FD57134B}" type="pres">
      <dgm:prSet presAssocID="{8D807FAD-15DE-47CE-9660-72C0A231A991}" presName="rootPict1" presStyleLbl="alignImgPlace1" presStyleIdx="1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A7643A2-2612-4940-83BA-7906AB51EA66}" type="pres">
      <dgm:prSet presAssocID="{8D807FAD-15DE-47CE-9660-72C0A231A991}" presName="rootConnector1" presStyleLbl="node1" presStyleIdx="0" presStyleCnt="0"/>
      <dgm:spPr/>
      <dgm:t>
        <a:bodyPr/>
        <a:lstStyle/>
        <a:p>
          <a:endParaRPr lang="en-US"/>
        </a:p>
      </dgm:t>
    </dgm:pt>
    <dgm:pt modelId="{0538F751-2DAF-4D48-8F86-632FCE313BB2}" type="pres">
      <dgm:prSet presAssocID="{8D807FAD-15DE-47CE-9660-72C0A231A991}" presName="hierChild2" presStyleCnt="0"/>
      <dgm:spPr/>
    </dgm:pt>
    <dgm:pt modelId="{142CEE5F-2A99-481E-8CAA-CAEF9054C1D2}" type="pres">
      <dgm:prSet presAssocID="{8D807FAD-15DE-47CE-9660-72C0A231A991}" presName="hierChild3" presStyleCnt="0"/>
      <dgm:spPr/>
    </dgm:pt>
    <dgm:pt modelId="{1E32D711-3906-4A69-90DE-99B0C86480BB}" type="pres">
      <dgm:prSet presAssocID="{2D946253-C0BB-4B6A-994F-F40E36C74C49}" presName="hierRoot1" presStyleCnt="0">
        <dgm:presLayoutVars>
          <dgm:hierBranch val="init"/>
        </dgm:presLayoutVars>
      </dgm:prSet>
      <dgm:spPr/>
    </dgm:pt>
    <dgm:pt modelId="{F49CF3B0-6058-40D1-87AF-87EE42861392}" type="pres">
      <dgm:prSet presAssocID="{2D946253-C0BB-4B6A-994F-F40E36C74C49}" presName="rootComposite1" presStyleCnt="0"/>
      <dgm:spPr/>
    </dgm:pt>
    <dgm:pt modelId="{EF7402CA-9A90-4EFF-B35E-B6347E1A2166}" type="pres">
      <dgm:prSet presAssocID="{2D946253-C0BB-4B6A-994F-F40E36C74C49}" presName="rootText1" presStyleLbl="node0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A1E159D-2517-48EF-BC43-73D81ADD2D99}" type="pres">
      <dgm:prSet presAssocID="{2D946253-C0BB-4B6A-994F-F40E36C74C49}" presName="rootPict1" presStyleLbl="alignImgPlace1" presStyleIdx="2" presStyleCnt="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2C6D3786-0454-4AE4-8227-B616E57E5737}" type="pres">
      <dgm:prSet presAssocID="{2D946253-C0BB-4B6A-994F-F40E36C74C49}" presName="rootConnector1" presStyleLbl="node1" presStyleIdx="0" presStyleCnt="0"/>
      <dgm:spPr/>
      <dgm:t>
        <a:bodyPr/>
        <a:lstStyle/>
        <a:p>
          <a:endParaRPr lang="en-US"/>
        </a:p>
      </dgm:t>
    </dgm:pt>
    <dgm:pt modelId="{B2EB5670-7271-4395-A853-F5D79F9E3020}" type="pres">
      <dgm:prSet presAssocID="{2D946253-C0BB-4B6A-994F-F40E36C74C49}" presName="hierChild2" presStyleCnt="0"/>
      <dgm:spPr/>
    </dgm:pt>
    <dgm:pt modelId="{12162CF9-C4A7-4A25-A182-D5E9D79D02BA}" type="pres">
      <dgm:prSet presAssocID="{2D946253-C0BB-4B6A-994F-F40E36C74C49}" presName="hierChild3" presStyleCnt="0"/>
      <dgm:spPr/>
    </dgm:pt>
  </dgm:ptLst>
  <dgm:cxnLst>
    <dgm:cxn modelId="{65A19E66-CC18-437E-958D-54E1E162CE2F}" type="presOf" srcId="{7959C539-7EB2-4204-9614-059410D19A14}" destId="{7E8750E0-8580-4AF7-987C-9E737506836F}" srcOrd="0" destOrd="0" presId="urn:microsoft.com/office/officeart/2005/8/layout/pictureOrgChart+Icon"/>
    <dgm:cxn modelId="{CCD182D2-0067-4D74-85FD-AD2D48FCD400}" srcId="{87B2E9F3-6491-47E6-A8C7-6304F89A15B3}" destId="{2D946253-C0BB-4B6A-994F-F40E36C74C49}" srcOrd="2" destOrd="0" parTransId="{9342D18F-9302-4448-BC93-1C03D9B96FBD}" sibTransId="{24C55E83-4BB5-45DF-ADC7-A68EA6C013DC}"/>
    <dgm:cxn modelId="{602426F4-DB0E-4C0F-8B44-8B887C6F43F4}" type="presOf" srcId="{87B2E9F3-6491-47E6-A8C7-6304F89A15B3}" destId="{B9332523-A872-4D9E-904F-E5F019847FE2}" srcOrd="0" destOrd="0" presId="urn:microsoft.com/office/officeart/2005/8/layout/pictureOrgChart+Icon"/>
    <dgm:cxn modelId="{7F8CBC53-C832-4EB4-BE9A-EEAB71B38AF4}" srcId="{87B2E9F3-6491-47E6-A8C7-6304F89A15B3}" destId="{8D807FAD-15DE-47CE-9660-72C0A231A991}" srcOrd="1" destOrd="0" parTransId="{A7394636-3D86-4342-881E-D541FE225A02}" sibTransId="{6FD82FCA-864D-4D4C-A9CF-8E26A891F776}"/>
    <dgm:cxn modelId="{89C948F8-277E-49EA-8538-436160B8626E}" srcId="{87B2E9F3-6491-47E6-A8C7-6304F89A15B3}" destId="{7959C539-7EB2-4204-9614-059410D19A14}" srcOrd="0" destOrd="0" parTransId="{229B2FB4-F503-4D60-AA48-31E76FC082D4}" sibTransId="{92356D6E-1811-44E5-8084-5A24772E8796}"/>
    <dgm:cxn modelId="{8712F08C-38E4-463C-A584-DE2D955EAC33}" type="presOf" srcId="{2D946253-C0BB-4B6A-994F-F40E36C74C49}" destId="{EF7402CA-9A90-4EFF-B35E-B6347E1A2166}" srcOrd="0" destOrd="0" presId="urn:microsoft.com/office/officeart/2005/8/layout/pictureOrgChart+Icon"/>
    <dgm:cxn modelId="{B5E8F45D-EE39-485D-AD81-2AAF499AEAA4}" type="presOf" srcId="{8D807FAD-15DE-47CE-9660-72C0A231A991}" destId="{3A7643A2-2612-4940-83BA-7906AB51EA66}" srcOrd="1" destOrd="0" presId="urn:microsoft.com/office/officeart/2005/8/layout/pictureOrgChart+Icon"/>
    <dgm:cxn modelId="{F8A85A98-38E7-4976-B67F-0F7F38C7AD2B}" type="presOf" srcId="{2D946253-C0BB-4B6A-994F-F40E36C74C49}" destId="{2C6D3786-0454-4AE4-8227-B616E57E5737}" srcOrd="1" destOrd="0" presId="urn:microsoft.com/office/officeart/2005/8/layout/pictureOrgChart+Icon"/>
    <dgm:cxn modelId="{B45B5D5F-BB57-4B6D-B057-91C32531F637}" type="presOf" srcId="{8D807FAD-15DE-47CE-9660-72C0A231A991}" destId="{E3CAD8C3-E984-48F5-9AE1-85458673A02E}" srcOrd="0" destOrd="0" presId="urn:microsoft.com/office/officeart/2005/8/layout/pictureOrgChart+Icon"/>
    <dgm:cxn modelId="{D1CFF176-D1C8-40CB-B1D0-A2547C6743EF}" type="presOf" srcId="{7959C539-7EB2-4204-9614-059410D19A14}" destId="{3A378C4C-560D-4833-8B49-18FD3D0C5004}" srcOrd="1" destOrd="0" presId="urn:microsoft.com/office/officeart/2005/8/layout/pictureOrgChart+Icon"/>
    <dgm:cxn modelId="{D99D5C03-8DC2-4205-A5E7-F0627F5C0AFF}" type="presParOf" srcId="{B9332523-A872-4D9E-904F-E5F019847FE2}" destId="{0DF1F18A-4CC7-408D-9BBF-300A880DF82C}" srcOrd="0" destOrd="0" presId="urn:microsoft.com/office/officeart/2005/8/layout/pictureOrgChart+Icon"/>
    <dgm:cxn modelId="{C868535E-EB83-4F05-BD8F-48CD80400232}" type="presParOf" srcId="{0DF1F18A-4CC7-408D-9BBF-300A880DF82C}" destId="{1761911A-407D-457C-BC90-59257AA2AF7C}" srcOrd="0" destOrd="0" presId="urn:microsoft.com/office/officeart/2005/8/layout/pictureOrgChart+Icon"/>
    <dgm:cxn modelId="{AC4FF631-8D0F-4687-8F46-0BA4F2440BCE}" type="presParOf" srcId="{1761911A-407D-457C-BC90-59257AA2AF7C}" destId="{7E8750E0-8580-4AF7-987C-9E737506836F}" srcOrd="0" destOrd="0" presId="urn:microsoft.com/office/officeart/2005/8/layout/pictureOrgChart+Icon"/>
    <dgm:cxn modelId="{6ED28752-A5C5-4E22-9970-2CCE9E8BD9B2}" type="presParOf" srcId="{1761911A-407D-457C-BC90-59257AA2AF7C}" destId="{BA2A60EC-57E8-46AD-9DCC-6644F738DEA0}" srcOrd="1" destOrd="0" presId="urn:microsoft.com/office/officeart/2005/8/layout/pictureOrgChart+Icon"/>
    <dgm:cxn modelId="{EF844550-916C-442C-9E65-FC809BB88807}" type="presParOf" srcId="{1761911A-407D-457C-BC90-59257AA2AF7C}" destId="{3A378C4C-560D-4833-8B49-18FD3D0C5004}" srcOrd="2" destOrd="0" presId="urn:microsoft.com/office/officeart/2005/8/layout/pictureOrgChart+Icon"/>
    <dgm:cxn modelId="{4C18E57D-B619-4AF4-B82E-3C0E3A08B186}" type="presParOf" srcId="{0DF1F18A-4CC7-408D-9BBF-300A880DF82C}" destId="{D63C82DD-2A6B-4B25-AD46-70ADEE111CF4}" srcOrd="1" destOrd="0" presId="urn:microsoft.com/office/officeart/2005/8/layout/pictureOrgChart+Icon"/>
    <dgm:cxn modelId="{17A0A966-CA6A-4CFD-97C8-A1402BD932FC}" type="presParOf" srcId="{0DF1F18A-4CC7-408D-9BBF-300A880DF82C}" destId="{9A441A4B-0E26-4BC8-863D-D21079386738}" srcOrd="2" destOrd="0" presId="urn:microsoft.com/office/officeart/2005/8/layout/pictureOrgChart+Icon"/>
    <dgm:cxn modelId="{372DE18C-6111-4BC3-9A74-6CC25C196265}" type="presParOf" srcId="{B9332523-A872-4D9E-904F-E5F019847FE2}" destId="{D83B428D-42AA-4956-94FB-DAFB1FCAF983}" srcOrd="1" destOrd="0" presId="urn:microsoft.com/office/officeart/2005/8/layout/pictureOrgChart+Icon"/>
    <dgm:cxn modelId="{8AC95511-0407-4383-98F7-A1DCE2028239}" type="presParOf" srcId="{D83B428D-42AA-4956-94FB-DAFB1FCAF983}" destId="{F19F95CB-F6FC-4F7A-B24A-2BA065E3E641}" srcOrd="0" destOrd="0" presId="urn:microsoft.com/office/officeart/2005/8/layout/pictureOrgChart+Icon"/>
    <dgm:cxn modelId="{F221696E-1A2D-458E-82D9-2C9BB25F5CF5}" type="presParOf" srcId="{F19F95CB-F6FC-4F7A-B24A-2BA065E3E641}" destId="{E3CAD8C3-E984-48F5-9AE1-85458673A02E}" srcOrd="0" destOrd="0" presId="urn:microsoft.com/office/officeart/2005/8/layout/pictureOrgChart+Icon"/>
    <dgm:cxn modelId="{42C678B7-FEE7-4BF5-A547-790FADB90A89}" type="presParOf" srcId="{F19F95CB-F6FC-4F7A-B24A-2BA065E3E641}" destId="{8DAE5A71-B5B4-4215-8DCF-B563FD57134B}" srcOrd="1" destOrd="0" presId="urn:microsoft.com/office/officeart/2005/8/layout/pictureOrgChart+Icon"/>
    <dgm:cxn modelId="{3EBAC907-B832-4799-922D-EBC2C0F40568}" type="presParOf" srcId="{F19F95CB-F6FC-4F7A-B24A-2BA065E3E641}" destId="{3A7643A2-2612-4940-83BA-7906AB51EA66}" srcOrd="2" destOrd="0" presId="urn:microsoft.com/office/officeart/2005/8/layout/pictureOrgChart+Icon"/>
    <dgm:cxn modelId="{817B6E0A-BC2C-4672-85C4-4C69DC14159F}" type="presParOf" srcId="{D83B428D-42AA-4956-94FB-DAFB1FCAF983}" destId="{0538F751-2DAF-4D48-8F86-632FCE313BB2}" srcOrd="1" destOrd="0" presId="urn:microsoft.com/office/officeart/2005/8/layout/pictureOrgChart+Icon"/>
    <dgm:cxn modelId="{6A4A1773-6917-4733-A86B-2D78A9565641}" type="presParOf" srcId="{D83B428D-42AA-4956-94FB-DAFB1FCAF983}" destId="{142CEE5F-2A99-481E-8CAA-CAEF9054C1D2}" srcOrd="2" destOrd="0" presId="urn:microsoft.com/office/officeart/2005/8/layout/pictureOrgChart+Icon"/>
    <dgm:cxn modelId="{71C64D27-5924-4EA1-8145-1F99CE228578}" type="presParOf" srcId="{B9332523-A872-4D9E-904F-E5F019847FE2}" destId="{1E32D711-3906-4A69-90DE-99B0C86480BB}" srcOrd="2" destOrd="0" presId="urn:microsoft.com/office/officeart/2005/8/layout/pictureOrgChart+Icon"/>
    <dgm:cxn modelId="{5D66F580-3285-4E8D-A2B9-2090B0D76CBE}" type="presParOf" srcId="{1E32D711-3906-4A69-90DE-99B0C86480BB}" destId="{F49CF3B0-6058-40D1-87AF-87EE42861392}" srcOrd="0" destOrd="0" presId="urn:microsoft.com/office/officeart/2005/8/layout/pictureOrgChart+Icon"/>
    <dgm:cxn modelId="{A46FC771-2BD6-4CAE-B4C9-7F3B715A9506}" type="presParOf" srcId="{F49CF3B0-6058-40D1-87AF-87EE42861392}" destId="{EF7402CA-9A90-4EFF-B35E-B6347E1A2166}" srcOrd="0" destOrd="0" presId="urn:microsoft.com/office/officeart/2005/8/layout/pictureOrgChart+Icon"/>
    <dgm:cxn modelId="{3FCCCBA6-7CA6-4FB6-A2FD-D259AC397B40}" type="presParOf" srcId="{F49CF3B0-6058-40D1-87AF-87EE42861392}" destId="{3A1E159D-2517-48EF-BC43-73D81ADD2D99}" srcOrd="1" destOrd="0" presId="urn:microsoft.com/office/officeart/2005/8/layout/pictureOrgChart+Icon"/>
    <dgm:cxn modelId="{3744E574-4087-416B-B095-BC93C4EE8714}" type="presParOf" srcId="{F49CF3B0-6058-40D1-87AF-87EE42861392}" destId="{2C6D3786-0454-4AE4-8227-B616E57E5737}" srcOrd="2" destOrd="0" presId="urn:microsoft.com/office/officeart/2005/8/layout/pictureOrgChart+Icon"/>
    <dgm:cxn modelId="{9CAF8054-D819-4B79-9448-92A660BD7EEE}" type="presParOf" srcId="{1E32D711-3906-4A69-90DE-99B0C86480BB}" destId="{B2EB5670-7271-4395-A853-F5D79F9E3020}" srcOrd="1" destOrd="0" presId="urn:microsoft.com/office/officeart/2005/8/layout/pictureOrgChart+Icon"/>
    <dgm:cxn modelId="{798B4A35-C3CE-446C-9805-7BFA3F228875}" type="presParOf" srcId="{1E32D711-3906-4A69-90DE-99B0C86480BB}" destId="{12162CF9-C4A7-4A25-A182-D5E9D79D02BA}" srcOrd="2" destOrd="0" presId="urn:microsoft.com/office/officeart/2005/8/layout/pictureOrgChar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7B2E9F3-6491-47E6-A8C7-6304F89A15B3}" type="doc">
      <dgm:prSet loTypeId="urn:microsoft.com/office/officeart/2005/8/layout/pictureOrgChart+Icon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59C539-7EB2-4204-9614-059410D19A14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dirty="0" smtClean="0"/>
            <a:t>David Ginger</a:t>
          </a:r>
          <a:endParaRPr lang="en-US" dirty="0"/>
        </a:p>
      </dgm:t>
    </dgm:pt>
    <dgm:pt modelId="{229B2FB4-F503-4D60-AA48-31E76FC082D4}" type="parTrans" cxnId="{89C948F8-277E-49EA-8538-436160B8626E}">
      <dgm:prSet/>
      <dgm:spPr/>
      <dgm:t>
        <a:bodyPr/>
        <a:lstStyle/>
        <a:p>
          <a:endParaRPr lang="en-US"/>
        </a:p>
      </dgm:t>
    </dgm:pt>
    <dgm:pt modelId="{92356D6E-1811-44E5-8084-5A24772E8796}" type="sibTrans" cxnId="{89C948F8-277E-49EA-8538-436160B8626E}">
      <dgm:prSet/>
      <dgm:spPr/>
      <dgm:t>
        <a:bodyPr/>
        <a:lstStyle/>
        <a:p>
          <a:endParaRPr lang="en-US"/>
        </a:p>
      </dgm:t>
    </dgm:pt>
    <dgm:pt modelId="{D2C8F390-0B69-4A18-9211-28D3D6BE45F1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dirty="0" smtClean="0"/>
            <a:t>David </a:t>
          </a:r>
          <a:r>
            <a:rPr lang="en-US" dirty="0" err="1" smtClean="0"/>
            <a:t>Gamelin</a:t>
          </a:r>
          <a:endParaRPr lang="en-US" dirty="0"/>
        </a:p>
      </dgm:t>
    </dgm:pt>
    <dgm:pt modelId="{EB8BC57A-4CAB-4BB5-BEC6-62A86139F7B2}" type="parTrans" cxnId="{1FE67E30-D9ED-4A3C-9341-374F4637A147}">
      <dgm:prSet/>
      <dgm:spPr/>
      <dgm:t>
        <a:bodyPr/>
        <a:lstStyle/>
        <a:p>
          <a:endParaRPr lang="en-US"/>
        </a:p>
      </dgm:t>
    </dgm:pt>
    <dgm:pt modelId="{1B88CC2D-7FB5-411C-9460-308A911C4AE1}" type="sibTrans" cxnId="{1FE67E30-D9ED-4A3C-9341-374F4637A147}">
      <dgm:prSet/>
      <dgm:spPr/>
      <dgm:t>
        <a:bodyPr/>
        <a:lstStyle/>
        <a:p>
          <a:endParaRPr lang="en-US"/>
        </a:p>
      </dgm:t>
    </dgm:pt>
    <dgm:pt modelId="{C2B770B7-94C4-4556-B483-0CD7B290BD4B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dirty="0" smtClean="0"/>
            <a:t>Hugh </a:t>
          </a:r>
          <a:r>
            <a:rPr lang="en-US" dirty="0" err="1" smtClean="0"/>
            <a:t>Hillhouse</a:t>
          </a:r>
          <a:endParaRPr lang="en-US" dirty="0"/>
        </a:p>
      </dgm:t>
    </dgm:pt>
    <dgm:pt modelId="{BBACE19E-284C-42AA-9B48-CED9C657EA22}" type="parTrans" cxnId="{AE4BB743-9406-43B5-8D4F-28E1C07A6521}">
      <dgm:prSet/>
      <dgm:spPr/>
      <dgm:t>
        <a:bodyPr/>
        <a:lstStyle/>
        <a:p>
          <a:endParaRPr lang="en-US"/>
        </a:p>
      </dgm:t>
    </dgm:pt>
    <dgm:pt modelId="{1217574C-F20F-4DC8-B06E-D5BAE1D07A41}" type="sibTrans" cxnId="{AE4BB743-9406-43B5-8D4F-28E1C07A6521}">
      <dgm:prSet/>
      <dgm:spPr/>
      <dgm:t>
        <a:bodyPr/>
        <a:lstStyle/>
        <a:p>
          <a:endParaRPr lang="en-US"/>
        </a:p>
      </dgm:t>
    </dgm:pt>
    <dgm:pt modelId="{37A9569B-8D7A-43C2-93D9-55F4AD6E8143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dirty="0" smtClean="0"/>
            <a:t>Jerry </a:t>
          </a:r>
          <a:r>
            <a:rPr lang="en-US" dirty="0" err="1" smtClean="0"/>
            <a:t>Seidler</a:t>
          </a:r>
          <a:endParaRPr lang="en-US" dirty="0"/>
        </a:p>
      </dgm:t>
    </dgm:pt>
    <dgm:pt modelId="{D639B588-B5A7-4F5A-9CDE-EE65887A10C5}" type="parTrans" cxnId="{7B296F28-1286-4A0B-8315-A6A2E8AC17C3}">
      <dgm:prSet/>
      <dgm:spPr/>
      <dgm:t>
        <a:bodyPr/>
        <a:lstStyle/>
        <a:p>
          <a:endParaRPr lang="en-US"/>
        </a:p>
      </dgm:t>
    </dgm:pt>
    <dgm:pt modelId="{5AB11044-F1AF-45CB-9AE2-8D774ED037C9}" type="sibTrans" cxnId="{7B296F28-1286-4A0B-8315-A6A2E8AC17C3}">
      <dgm:prSet/>
      <dgm:spPr/>
      <dgm:t>
        <a:bodyPr/>
        <a:lstStyle/>
        <a:p>
          <a:endParaRPr lang="en-US"/>
        </a:p>
      </dgm:t>
    </dgm:pt>
    <dgm:pt modelId="{2034183F-4AA5-4DD2-8CC1-90885F3A0D9F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dirty="0" smtClean="0"/>
            <a:t>Brandi </a:t>
          </a:r>
          <a:r>
            <a:rPr lang="en-US" dirty="0" err="1" smtClean="0"/>
            <a:t>Cossairt</a:t>
          </a:r>
          <a:endParaRPr lang="en-US" dirty="0"/>
        </a:p>
      </dgm:t>
    </dgm:pt>
    <dgm:pt modelId="{CB24D8A8-F7F8-4E5E-90C3-06681EFE6936}" type="parTrans" cxnId="{C958E10D-44E8-44B6-B2C4-4ECDC16E9C45}">
      <dgm:prSet/>
      <dgm:spPr/>
      <dgm:t>
        <a:bodyPr/>
        <a:lstStyle/>
        <a:p>
          <a:endParaRPr lang="en-US"/>
        </a:p>
      </dgm:t>
    </dgm:pt>
    <dgm:pt modelId="{A254D249-24C3-46F5-88B0-27246459F1FA}" type="sibTrans" cxnId="{C958E10D-44E8-44B6-B2C4-4ECDC16E9C45}">
      <dgm:prSet/>
      <dgm:spPr/>
      <dgm:t>
        <a:bodyPr/>
        <a:lstStyle/>
        <a:p>
          <a:endParaRPr lang="en-US"/>
        </a:p>
      </dgm:t>
    </dgm:pt>
    <dgm:pt modelId="{B9332523-A872-4D9E-904F-E5F019847FE2}" type="pres">
      <dgm:prSet presAssocID="{87B2E9F3-6491-47E6-A8C7-6304F89A15B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DF1F18A-4CC7-408D-9BBF-300A880DF82C}" type="pres">
      <dgm:prSet presAssocID="{7959C539-7EB2-4204-9614-059410D19A14}" presName="hierRoot1" presStyleCnt="0">
        <dgm:presLayoutVars>
          <dgm:hierBranch val="r"/>
        </dgm:presLayoutVars>
      </dgm:prSet>
      <dgm:spPr/>
    </dgm:pt>
    <dgm:pt modelId="{1761911A-407D-457C-BC90-59257AA2AF7C}" type="pres">
      <dgm:prSet presAssocID="{7959C539-7EB2-4204-9614-059410D19A14}" presName="rootComposite1" presStyleCnt="0"/>
      <dgm:spPr/>
    </dgm:pt>
    <dgm:pt modelId="{7E8750E0-8580-4AF7-987C-9E737506836F}" type="pres">
      <dgm:prSet presAssocID="{7959C539-7EB2-4204-9614-059410D19A14}" presName="rootText1" presStyleLbl="node0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A2A60EC-57E8-46AD-9DCC-6644F738DEA0}" type="pres">
      <dgm:prSet presAssocID="{7959C539-7EB2-4204-9614-059410D19A14}" presName="rootPict1" presStyleLbl="align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US"/>
        </a:p>
      </dgm:t>
    </dgm:pt>
    <dgm:pt modelId="{3A378C4C-560D-4833-8B49-18FD3D0C5004}" type="pres">
      <dgm:prSet presAssocID="{7959C539-7EB2-4204-9614-059410D19A14}" presName="rootConnector1" presStyleLbl="node1" presStyleIdx="0" presStyleCnt="0"/>
      <dgm:spPr/>
      <dgm:t>
        <a:bodyPr/>
        <a:lstStyle/>
        <a:p>
          <a:endParaRPr lang="en-US"/>
        </a:p>
      </dgm:t>
    </dgm:pt>
    <dgm:pt modelId="{D63C82DD-2A6B-4B25-AD46-70ADEE111CF4}" type="pres">
      <dgm:prSet presAssocID="{7959C539-7EB2-4204-9614-059410D19A14}" presName="hierChild2" presStyleCnt="0"/>
      <dgm:spPr/>
    </dgm:pt>
    <dgm:pt modelId="{9A441A4B-0E26-4BC8-863D-D21079386738}" type="pres">
      <dgm:prSet presAssocID="{7959C539-7EB2-4204-9614-059410D19A14}" presName="hierChild3" presStyleCnt="0"/>
      <dgm:spPr/>
    </dgm:pt>
    <dgm:pt modelId="{7896B63B-6B56-41AB-9E55-2C726FFD3CBA}" type="pres">
      <dgm:prSet presAssocID="{D2C8F390-0B69-4A18-9211-28D3D6BE45F1}" presName="hierRoot1" presStyleCnt="0">
        <dgm:presLayoutVars>
          <dgm:hierBranch val="init"/>
        </dgm:presLayoutVars>
      </dgm:prSet>
      <dgm:spPr/>
    </dgm:pt>
    <dgm:pt modelId="{919C44F8-0E84-48A3-AB21-809F1BF90ECE}" type="pres">
      <dgm:prSet presAssocID="{D2C8F390-0B69-4A18-9211-28D3D6BE45F1}" presName="rootComposite1" presStyleCnt="0"/>
      <dgm:spPr/>
    </dgm:pt>
    <dgm:pt modelId="{EB894AA2-E360-4812-8D9D-9BBFBD1272DD}" type="pres">
      <dgm:prSet presAssocID="{D2C8F390-0B69-4A18-9211-28D3D6BE45F1}" presName="rootText1" presStyleLbl="node0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D0486D4-0CEA-47E2-A530-D44952024C08}" type="pres">
      <dgm:prSet presAssocID="{D2C8F390-0B69-4A18-9211-28D3D6BE45F1}" presName="rootPict1" presStyleLbl="align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en-US"/>
        </a:p>
      </dgm:t>
    </dgm:pt>
    <dgm:pt modelId="{610F5269-FA99-4C49-8984-45A7F6B3716B}" type="pres">
      <dgm:prSet presAssocID="{D2C8F390-0B69-4A18-9211-28D3D6BE45F1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35A50CB-4616-4706-BA62-1B4F629BFCFE}" type="pres">
      <dgm:prSet presAssocID="{D2C8F390-0B69-4A18-9211-28D3D6BE45F1}" presName="hierChild2" presStyleCnt="0"/>
      <dgm:spPr/>
    </dgm:pt>
    <dgm:pt modelId="{2142A637-A20A-4E8B-8CC9-E62FDA62C4E6}" type="pres">
      <dgm:prSet presAssocID="{D2C8F390-0B69-4A18-9211-28D3D6BE45F1}" presName="hierChild3" presStyleCnt="0"/>
      <dgm:spPr/>
    </dgm:pt>
    <dgm:pt modelId="{C112B207-1B9E-4FEC-9C12-1AB4F75ACD74}" type="pres">
      <dgm:prSet presAssocID="{C2B770B7-94C4-4556-B483-0CD7B290BD4B}" presName="hierRoot1" presStyleCnt="0">
        <dgm:presLayoutVars>
          <dgm:hierBranch val="init"/>
        </dgm:presLayoutVars>
      </dgm:prSet>
      <dgm:spPr/>
    </dgm:pt>
    <dgm:pt modelId="{4412F67A-6C13-464B-8E1D-ADEB3E102F4D}" type="pres">
      <dgm:prSet presAssocID="{C2B770B7-94C4-4556-B483-0CD7B290BD4B}" presName="rootComposite1" presStyleCnt="0"/>
      <dgm:spPr/>
    </dgm:pt>
    <dgm:pt modelId="{A7353F4D-23B4-4D7B-B1C1-93337A0BF764}" type="pres">
      <dgm:prSet presAssocID="{C2B770B7-94C4-4556-B483-0CD7B290BD4B}" presName="rootText1" presStyleLbl="node0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80D96D3-132E-4D4D-80C4-E83032CC99B4}" type="pres">
      <dgm:prSet presAssocID="{C2B770B7-94C4-4556-B483-0CD7B290BD4B}" presName="rootPict1" presStyleLbl="align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  <dgm:t>
        <a:bodyPr/>
        <a:lstStyle/>
        <a:p>
          <a:endParaRPr lang="en-US"/>
        </a:p>
      </dgm:t>
    </dgm:pt>
    <dgm:pt modelId="{E3970E2A-B999-4C0B-8286-17CEA0975482}" type="pres">
      <dgm:prSet presAssocID="{C2B770B7-94C4-4556-B483-0CD7B290BD4B}" presName="rootConnector1" presStyleLbl="node1" presStyleIdx="0" presStyleCnt="0"/>
      <dgm:spPr/>
      <dgm:t>
        <a:bodyPr/>
        <a:lstStyle/>
        <a:p>
          <a:endParaRPr lang="en-US"/>
        </a:p>
      </dgm:t>
    </dgm:pt>
    <dgm:pt modelId="{80531093-6570-469F-9CD9-E67E04523F71}" type="pres">
      <dgm:prSet presAssocID="{C2B770B7-94C4-4556-B483-0CD7B290BD4B}" presName="hierChild2" presStyleCnt="0"/>
      <dgm:spPr/>
    </dgm:pt>
    <dgm:pt modelId="{11C79CC7-5694-4A3B-A1C8-CA1148D244E7}" type="pres">
      <dgm:prSet presAssocID="{C2B770B7-94C4-4556-B483-0CD7B290BD4B}" presName="hierChild3" presStyleCnt="0"/>
      <dgm:spPr/>
    </dgm:pt>
    <dgm:pt modelId="{94BC58A2-7847-4FB2-A09A-A94605443666}" type="pres">
      <dgm:prSet presAssocID="{37A9569B-8D7A-43C2-93D9-55F4AD6E8143}" presName="hierRoot1" presStyleCnt="0">
        <dgm:presLayoutVars>
          <dgm:hierBranch val="init"/>
        </dgm:presLayoutVars>
      </dgm:prSet>
      <dgm:spPr/>
    </dgm:pt>
    <dgm:pt modelId="{20DB3828-583A-472B-8F17-E21650ABC232}" type="pres">
      <dgm:prSet presAssocID="{37A9569B-8D7A-43C2-93D9-55F4AD6E8143}" presName="rootComposite1" presStyleCnt="0"/>
      <dgm:spPr/>
    </dgm:pt>
    <dgm:pt modelId="{CB18E512-759B-40F5-984F-C8B05778DE8E}" type="pres">
      <dgm:prSet presAssocID="{37A9569B-8D7A-43C2-93D9-55F4AD6E8143}" presName="rootText1" presStyleLbl="node0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3E80C8F-D458-4D34-B17D-DC8FC71EDC2B}" type="pres">
      <dgm:prSet presAssocID="{37A9569B-8D7A-43C2-93D9-55F4AD6E8143}" presName="rootPict1" presStyleLbl="align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en-US"/>
        </a:p>
      </dgm:t>
    </dgm:pt>
    <dgm:pt modelId="{37EBC12B-FB37-443B-9085-0D4AC35C8C73}" type="pres">
      <dgm:prSet presAssocID="{37A9569B-8D7A-43C2-93D9-55F4AD6E8143}" presName="rootConnector1" presStyleLbl="node1" presStyleIdx="0" presStyleCnt="0"/>
      <dgm:spPr/>
      <dgm:t>
        <a:bodyPr/>
        <a:lstStyle/>
        <a:p>
          <a:endParaRPr lang="en-US"/>
        </a:p>
      </dgm:t>
    </dgm:pt>
    <dgm:pt modelId="{D5D72FCB-4C7B-4FB6-B2F9-850790814E34}" type="pres">
      <dgm:prSet presAssocID="{37A9569B-8D7A-43C2-93D9-55F4AD6E8143}" presName="hierChild2" presStyleCnt="0"/>
      <dgm:spPr/>
    </dgm:pt>
    <dgm:pt modelId="{E8F665AA-B9D7-4245-8E55-B3ABD596ED71}" type="pres">
      <dgm:prSet presAssocID="{37A9569B-8D7A-43C2-93D9-55F4AD6E8143}" presName="hierChild3" presStyleCnt="0"/>
      <dgm:spPr/>
    </dgm:pt>
    <dgm:pt modelId="{C5E3887F-7E29-4914-AE6D-E1738C32244B}" type="pres">
      <dgm:prSet presAssocID="{2034183F-4AA5-4DD2-8CC1-90885F3A0D9F}" presName="hierRoot1" presStyleCnt="0">
        <dgm:presLayoutVars>
          <dgm:hierBranch val="init"/>
        </dgm:presLayoutVars>
      </dgm:prSet>
      <dgm:spPr/>
    </dgm:pt>
    <dgm:pt modelId="{8AAA2482-2229-4153-A8FD-E089086BAFAF}" type="pres">
      <dgm:prSet presAssocID="{2034183F-4AA5-4DD2-8CC1-90885F3A0D9F}" presName="rootComposite1" presStyleCnt="0"/>
      <dgm:spPr/>
    </dgm:pt>
    <dgm:pt modelId="{22B56D31-EBB3-4ED6-9793-B738468EEFD1}" type="pres">
      <dgm:prSet presAssocID="{2034183F-4AA5-4DD2-8CC1-90885F3A0D9F}" presName="rootText1" presStyleLbl="node0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EA003A-F380-4F32-B278-8CDC48913677}" type="pres">
      <dgm:prSet presAssocID="{2034183F-4AA5-4DD2-8CC1-90885F3A0D9F}" presName="rootPict1" presStyleLbl="align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US"/>
        </a:p>
      </dgm:t>
    </dgm:pt>
    <dgm:pt modelId="{D4266774-526C-4977-A440-B3D6D3C322AD}" type="pres">
      <dgm:prSet presAssocID="{2034183F-4AA5-4DD2-8CC1-90885F3A0D9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063E584F-C4CF-4FF3-A6F1-B6EAA76506F5}" type="pres">
      <dgm:prSet presAssocID="{2034183F-4AA5-4DD2-8CC1-90885F3A0D9F}" presName="hierChild2" presStyleCnt="0"/>
      <dgm:spPr/>
    </dgm:pt>
    <dgm:pt modelId="{2D9B210A-C753-4FB7-8B50-25613BEEB459}" type="pres">
      <dgm:prSet presAssocID="{2034183F-4AA5-4DD2-8CC1-90885F3A0D9F}" presName="hierChild3" presStyleCnt="0"/>
      <dgm:spPr/>
    </dgm:pt>
  </dgm:ptLst>
  <dgm:cxnLst>
    <dgm:cxn modelId="{9E78BA49-17E5-4BE1-AFC2-C379306E778A}" type="presOf" srcId="{D2C8F390-0B69-4A18-9211-28D3D6BE45F1}" destId="{610F5269-FA99-4C49-8984-45A7F6B3716B}" srcOrd="1" destOrd="0" presId="urn:microsoft.com/office/officeart/2005/8/layout/pictureOrgChart+Icon"/>
    <dgm:cxn modelId="{20998845-3544-446A-86D0-923F3C83FA2E}" type="presOf" srcId="{C2B770B7-94C4-4556-B483-0CD7B290BD4B}" destId="{A7353F4D-23B4-4D7B-B1C1-93337A0BF764}" srcOrd="0" destOrd="0" presId="urn:microsoft.com/office/officeart/2005/8/layout/pictureOrgChart+Icon"/>
    <dgm:cxn modelId="{390B6C4E-C543-4432-B6A5-09B233FE3F40}" type="presOf" srcId="{2034183F-4AA5-4DD2-8CC1-90885F3A0D9F}" destId="{D4266774-526C-4977-A440-B3D6D3C322AD}" srcOrd="1" destOrd="0" presId="urn:microsoft.com/office/officeart/2005/8/layout/pictureOrgChart+Icon"/>
    <dgm:cxn modelId="{8837425E-DC3D-4B23-AC88-D6AE5FEC9870}" type="presOf" srcId="{7959C539-7EB2-4204-9614-059410D19A14}" destId="{3A378C4C-560D-4833-8B49-18FD3D0C5004}" srcOrd="1" destOrd="0" presId="urn:microsoft.com/office/officeart/2005/8/layout/pictureOrgChart+Icon"/>
    <dgm:cxn modelId="{1FE67E30-D9ED-4A3C-9341-374F4637A147}" srcId="{87B2E9F3-6491-47E6-A8C7-6304F89A15B3}" destId="{D2C8F390-0B69-4A18-9211-28D3D6BE45F1}" srcOrd="1" destOrd="0" parTransId="{EB8BC57A-4CAB-4BB5-BEC6-62A86139F7B2}" sibTransId="{1B88CC2D-7FB5-411C-9460-308A911C4AE1}"/>
    <dgm:cxn modelId="{1C0C90EA-D9B2-4644-966B-3CF652B6394A}" type="presOf" srcId="{37A9569B-8D7A-43C2-93D9-55F4AD6E8143}" destId="{CB18E512-759B-40F5-984F-C8B05778DE8E}" srcOrd="0" destOrd="0" presId="urn:microsoft.com/office/officeart/2005/8/layout/pictureOrgChart+Icon"/>
    <dgm:cxn modelId="{80FCC601-CAAB-4327-9041-4CC90ADBCF80}" type="presOf" srcId="{D2C8F390-0B69-4A18-9211-28D3D6BE45F1}" destId="{EB894AA2-E360-4812-8D9D-9BBFBD1272DD}" srcOrd="0" destOrd="0" presId="urn:microsoft.com/office/officeart/2005/8/layout/pictureOrgChart+Icon"/>
    <dgm:cxn modelId="{932565AE-32E9-4188-9484-394777A6BAD9}" type="presOf" srcId="{7959C539-7EB2-4204-9614-059410D19A14}" destId="{7E8750E0-8580-4AF7-987C-9E737506836F}" srcOrd="0" destOrd="0" presId="urn:microsoft.com/office/officeart/2005/8/layout/pictureOrgChart+Icon"/>
    <dgm:cxn modelId="{1B0D09DF-4439-4C16-A806-A82E5004C504}" type="presOf" srcId="{C2B770B7-94C4-4556-B483-0CD7B290BD4B}" destId="{E3970E2A-B999-4C0B-8286-17CEA0975482}" srcOrd="1" destOrd="0" presId="urn:microsoft.com/office/officeart/2005/8/layout/pictureOrgChart+Icon"/>
    <dgm:cxn modelId="{89C948F8-277E-49EA-8538-436160B8626E}" srcId="{87B2E9F3-6491-47E6-A8C7-6304F89A15B3}" destId="{7959C539-7EB2-4204-9614-059410D19A14}" srcOrd="0" destOrd="0" parTransId="{229B2FB4-F503-4D60-AA48-31E76FC082D4}" sibTransId="{92356D6E-1811-44E5-8084-5A24772E8796}"/>
    <dgm:cxn modelId="{5B81D95A-FFD8-4577-9C54-A949327AF26A}" type="presOf" srcId="{2034183F-4AA5-4DD2-8CC1-90885F3A0D9F}" destId="{22B56D31-EBB3-4ED6-9793-B738468EEFD1}" srcOrd="0" destOrd="0" presId="urn:microsoft.com/office/officeart/2005/8/layout/pictureOrgChart+Icon"/>
    <dgm:cxn modelId="{AE4BB743-9406-43B5-8D4F-28E1C07A6521}" srcId="{87B2E9F3-6491-47E6-A8C7-6304F89A15B3}" destId="{C2B770B7-94C4-4556-B483-0CD7B290BD4B}" srcOrd="2" destOrd="0" parTransId="{BBACE19E-284C-42AA-9B48-CED9C657EA22}" sibTransId="{1217574C-F20F-4DC8-B06E-D5BAE1D07A41}"/>
    <dgm:cxn modelId="{7B296F28-1286-4A0B-8315-A6A2E8AC17C3}" srcId="{87B2E9F3-6491-47E6-A8C7-6304F89A15B3}" destId="{37A9569B-8D7A-43C2-93D9-55F4AD6E8143}" srcOrd="3" destOrd="0" parTransId="{D639B588-B5A7-4F5A-9CDE-EE65887A10C5}" sibTransId="{5AB11044-F1AF-45CB-9AE2-8D774ED037C9}"/>
    <dgm:cxn modelId="{C958E10D-44E8-44B6-B2C4-4ECDC16E9C45}" srcId="{87B2E9F3-6491-47E6-A8C7-6304F89A15B3}" destId="{2034183F-4AA5-4DD2-8CC1-90885F3A0D9F}" srcOrd="4" destOrd="0" parTransId="{CB24D8A8-F7F8-4E5E-90C3-06681EFE6936}" sibTransId="{A254D249-24C3-46F5-88B0-27246459F1FA}"/>
    <dgm:cxn modelId="{92DCA5D8-EAAF-476C-94F7-655B48070F29}" type="presOf" srcId="{87B2E9F3-6491-47E6-A8C7-6304F89A15B3}" destId="{B9332523-A872-4D9E-904F-E5F019847FE2}" srcOrd="0" destOrd="0" presId="urn:microsoft.com/office/officeart/2005/8/layout/pictureOrgChart+Icon"/>
    <dgm:cxn modelId="{A123917E-BCBC-4A5F-9621-B780AF90D536}" type="presOf" srcId="{37A9569B-8D7A-43C2-93D9-55F4AD6E8143}" destId="{37EBC12B-FB37-443B-9085-0D4AC35C8C73}" srcOrd="1" destOrd="0" presId="urn:microsoft.com/office/officeart/2005/8/layout/pictureOrgChart+Icon"/>
    <dgm:cxn modelId="{E42C63FC-FE41-453A-8BB5-F43C412F4304}" type="presParOf" srcId="{B9332523-A872-4D9E-904F-E5F019847FE2}" destId="{0DF1F18A-4CC7-408D-9BBF-300A880DF82C}" srcOrd="0" destOrd="0" presId="urn:microsoft.com/office/officeart/2005/8/layout/pictureOrgChart+Icon"/>
    <dgm:cxn modelId="{DBA306D0-B356-4199-AD16-A50C53A2338D}" type="presParOf" srcId="{0DF1F18A-4CC7-408D-9BBF-300A880DF82C}" destId="{1761911A-407D-457C-BC90-59257AA2AF7C}" srcOrd="0" destOrd="0" presId="urn:microsoft.com/office/officeart/2005/8/layout/pictureOrgChart+Icon"/>
    <dgm:cxn modelId="{EC3ACC35-AAE7-4DC9-BEF5-E9525DC0B282}" type="presParOf" srcId="{1761911A-407D-457C-BC90-59257AA2AF7C}" destId="{7E8750E0-8580-4AF7-987C-9E737506836F}" srcOrd="0" destOrd="0" presId="urn:microsoft.com/office/officeart/2005/8/layout/pictureOrgChart+Icon"/>
    <dgm:cxn modelId="{56A2A5A9-79FC-473E-A819-EB1B6AA702C6}" type="presParOf" srcId="{1761911A-407D-457C-BC90-59257AA2AF7C}" destId="{BA2A60EC-57E8-46AD-9DCC-6644F738DEA0}" srcOrd="1" destOrd="0" presId="urn:microsoft.com/office/officeart/2005/8/layout/pictureOrgChart+Icon"/>
    <dgm:cxn modelId="{49D32A73-5E12-41BF-A310-6B8A9F397F9F}" type="presParOf" srcId="{1761911A-407D-457C-BC90-59257AA2AF7C}" destId="{3A378C4C-560D-4833-8B49-18FD3D0C5004}" srcOrd="2" destOrd="0" presId="urn:microsoft.com/office/officeart/2005/8/layout/pictureOrgChart+Icon"/>
    <dgm:cxn modelId="{C36DA1D3-6082-4674-85CF-AE67CAA679D3}" type="presParOf" srcId="{0DF1F18A-4CC7-408D-9BBF-300A880DF82C}" destId="{D63C82DD-2A6B-4B25-AD46-70ADEE111CF4}" srcOrd="1" destOrd="0" presId="urn:microsoft.com/office/officeart/2005/8/layout/pictureOrgChart+Icon"/>
    <dgm:cxn modelId="{60F245EC-FA80-4B09-B397-41C97A8CD8DC}" type="presParOf" srcId="{0DF1F18A-4CC7-408D-9BBF-300A880DF82C}" destId="{9A441A4B-0E26-4BC8-863D-D21079386738}" srcOrd="2" destOrd="0" presId="urn:microsoft.com/office/officeart/2005/8/layout/pictureOrgChart+Icon"/>
    <dgm:cxn modelId="{8EBCA5EB-CBC7-4391-A19A-A564027F8B91}" type="presParOf" srcId="{B9332523-A872-4D9E-904F-E5F019847FE2}" destId="{7896B63B-6B56-41AB-9E55-2C726FFD3CBA}" srcOrd="1" destOrd="0" presId="urn:microsoft.com/office/officeart/2005/8/layout/pictureOrgChart+Icon"/>
    <dgm:cxn modelId="{750BD01A-9F6D-4695-BB2F-F870748BB720}" type="presParOf" srcId="{7896B63B-6B56-41AB-9E55-2C726FFD3CBA}" destId="{919C44F8-0E84-48A3-AB21-809F1BF90ECE}" srcOrd="0" destOrd="0" presId="urn:microsoft.com/office/officeart/2005/8/layout/pictureOrgChart+Icon"/>
    <dgm:cxn modelId="{9A7196B0-91E4-42A6-8025-ABC5C6A38D7E}" type="presParOf" srcId="{919C44F8-0E84-48A3-AB21-809F1BF90ECE}" destId="{EB894AA2-E360-4812-8D9D-9BBFBD1272DD}" srcOrd="0" destOrd="0" presId="urn:microsoft.com/office/officeart/2005/8/layout/pictureOrgChart+Icon"/>
    <dgm:cxn modelId="{7712EFAE-AC00-4BEF-9015-EC1180FEB275}" type="presParOf" srcId="{919C44F8-0E84-48A3-AB21-809F1BF90ECE}" destId="{5D0486D4-0CEA-47E2-A530-D44952024C08}" srcOrd="1" destOrd="0" presId="urn:microsoft.com/office/officeart/2005/8/layout/pictureOrgChart+Icon"/>
    <dgm:cxn modelId="{A15835E9-0677-4E47-ABD6-10C6713815F0}" type="presParOf" srcId="{919C44F8-0E84-48A3-AB21-809F1BF90ECE}" destId="{610F5269-FA99-4C49-8984-45A7F6B3716B}" srcOrd="2" destOrd="0" presId="urn:microsoft.com/office/officeart/2005/8/layout/pictureOrgChart+Icon"/>
    <dgm:cxn modelId="{70281747-504A-44F7-A315-973CB0A3A642}" type="presParOf" srcId="{7896B63B-6B56-41AB-9E55-2C726FFD3CBA}" destId="{735A50CB-4616-4706-BA62-1B4F629BFCFE}" srcOrd="1" destOrd="0" presId="urn:microsoft.com/office/officeart/2005/8/layout/pictureOrgChart+Icon"/>
    <dgm:cxn modelId="{9816F516-095E-48BF-AD4F-2BB9ECE57371}" type="presParOf" srcId="{7896B63B-6B56-41AB-9E55-2C726FFD3CBA}" destId="{2142A637-A20A-4E8B-8CC9-E62FDA62C4E6}" srcOrd="2" destOrd="0" presId="urn:microsoft.com/office/officeart/2005/8/layout/pictureOrgChart+Icon"/>
    <dgm:cxn modelId="{88760C63-F930-4CC8-B6BE-207CA4442F47}" type="presParOf" srcId="{B9332523-A872-4D9E-904F-E5F019847FE2}" destId="{C112B207-1B9E-4FEC-9C12-1AB4F75ACD74}" srcOrd="2" destOrd="0" presId="urn:microsoft.com/office/officeart/2005/8/layout/pictureOrgChart+Icon"/>
    <dgm:cxn modelId="{F7710218-1081-41AC-ADDC-48BF7A4979DC}" type="presParOf" srcId="{C112B207-1B9E-4FEC-9C12-1AB4F75ACD74}" destId="{4412F67A-6C13-464B-8E1D-ADEB3E102F4D}" srcOrd="0" destOrd="0" presId="urn:microsoft.com/office/officeart/2005/8/layout/pictureOrgChart+Icon"/>
    <dgm:cxn modelId="{9CC8822B-A7AA-462E-A3DA-F32E90192A4D}" type="presParOf" srcId="{4412F67A-6C13-464B-8E1D-ADEB3E102F4D}" destId="{A7353F4D-23B4-4D7B-B1C1-93337A0BF764}" srcOrd="0" destOrd="0" presId="urn:microsoft.com/office/officeart/2005/8/layout/pictureOrgChart+Icon"/>
    <dgm:cxn modelId="{182E8F1E-4E5F-409B-9E63-6A13CFADB891}" type="presParOf" srcId="{4412F67A-6C13-464B-8E1D-ADEB3E102F4D}" destId="{E80D96D3-132E-4D4D-80C4-E83032CC99B4}" srcOrd="1" destOrd="0" presId="urn:microsoft.com/office/officeart/2005/8/layout/pictureOrgChart+Icon"/>
    <dgm:cxn modelId="{69ED8257-E0C2-4EFA-90EC-F1D720B8B20E}" type="presParOf" srcId="{4412F67A-6C13-464B-8E1D-ADEB3E102F4D}" destId="{E3970E2A-B999-4C0B-8286-17CEA0975482}" srcOrd="2" destOrd="0" presId="urn:microsoft.com/office/officeart/2005/8/layout/pictureOrgChart+Icon"/>
    <dgm:cxn modelId="{07B2A5F0-B4CB-410A-8D1A-91F55F8DBFC6}" type="presParOf" srcId="{C112B207-1B9E-4FEC-9C12-1AB4F75ACD74}" destId="{80531093-6570-469F-9CD9-E67E04523F71}" srcOrd="1" destOrd="0" presId="urn:microsoft.com/office/officeart/2005/8/layout/pictureOrgChart+Icon"/>
    <dgm:cxn modelId="{BAF854B4-8ACF-4139-B8A7-2FB06F90662A}" type="presParOf" srcId="{C112B207-1B9E-4FEC-9C12-1AB4F75ACD74}" destId="{11C79CC7-5694-4A3B-A1C8-CA1148D244E7}" srcOrd="2" destOrd="0" presId="urn:microsoft.com/office/officeart/2005/8/layout/pictureOrgChart+Icon"/>
    <dgm:cxn modelId="{AB2E71B7-0D2E-468C-9D84-9AD8E471DBE1}" type="presParOf" srcId="{B9332523-A872-4D9E-904F-E5F019847FE2}" destId="{94BC58A2-7847-4FB2-A09A-A94605443666}" srcOrd="3" destOrd="0" presId="urn:microsoft.com/office/officeart/2005/8/layout/pictureOrgChart+Icon"/>
    <dgm:cxn modelId="{7D63FF6C-C9A2-4C7C-913F-51DB255F62AF}" type="presParOf" srcId="{94BC58A2-7847-4FB2-A09A-A94605443666}" destId="{20DB3828-583A-472B-8F17-E21650ABC232}" srcOrd="0" destOrd="0" presId="urn:microsoft.com/office/officeart/2005/8/layout/pictureOrgChart+Icon"/>
    <dgm:cxn modelId="{8BC90F9B-F4B3-4447-B91E-4CC5121E79BD}" type="presParOf" srcId="{20DB3828-583A-472B-8F17-E21650ABC232}" destId="{CB18E512-759B-40F5-984F-C8B05778DE8E}" srcOrd="0" destOrd="0" presId="urn:microsoft.com/office/officeart/2005/8/layout/pictureOrgChart+Icon"/>
    <dgm:cxn modelId="{D57E4644-6A93-4E3D-825A-62F3F0BD84C3}" type="presParOf" srcId="{20DB3828-583A-472B-8F17-E21650ABC232}" destId="{03E80C8F-D458-4D34-B17D-DC8FC71EDC2B}" srcOrd="1" destOrd="0" presId="urn:microsoft.com/office/officeart/2005/8/layout/pictureOrgChart+Icon"/>
    <dgm:cxn modelId="{BC8CEB21-26E1-4AA4-8C75-6696D283133D}" type="presParOf" srcId="{20DB3828-583A-472B-8F17-E21650ABC232}" destId="{37EBC12B-FB37-443B-9085-0D4AC35C8C73}" srcOrd="2" destOrd="0" presId="urn:microsoft.com/office/officeart/2005/8/layout/pictureOrgChart+Icon"/>
    <dgm:cxn modelId="{2F17D164-DFDF-495E-8DDC-4E065BE2D44B}" type="presParOf" srcId="{94BC58A2-7847-4FB2-A09A-A94605443666}" destId="{D5D72FCB-4C7B-4FB6-B2F9-850790814E34}" srcOrd="1" destOrd="0" presId="urn:microsoft.com/office/officeart/2005/8/layout/pictureOrgChart+Icon"/>
    <dgm:cxn modelId="{53832DF9-FDA9-4EE8-BB7D-7B2581092BFA}" type="presParOf" srcId="{94BC58A2-7847-4FB2-A09A-A94605443666}" destId="{E8F665AA-B9D7-4245-8E55-B3ABD596ED71}" srcOrd="2" destOrd="0" presId="urn:microsoft.com/office/officeart/2005/8/layout/pictureOrgChart+Icon"/>
    <dgm:cxn modelId="{811AF492-2068-41CF-BA7B-89C847ADDFFD}" type="presParOf" srcId="{B9332523-A872-4D9E-904F-E5F019847FE2}" destId="{C5E3887F-7E29-4914-AE6D-E1738C32244B}" srcOrd="4" destOrd="0" presId="urn:microsoft.com/office/officeart/2005/8/layout/pictureOrgChart+Icon"/>
    <dgm:cxn modelId="{E9B9BFB1-316D-4891-96E8-67393421CA4E}" type="presParOf" srcId="{C5E3887F-7E29-4914-AE6D-E1738C32244B}" destId="{8AAA2482-2229-4153-A8FD-E089086BAFAF}" srcOrd="0" destOrd="0" presId="urn:microsoft.com/office/officeart/2005/8/layout/pictureOrgChart+Icon"/>
    <dgm:cxn modelId="{C457811D-AE5D-4B78-9681-422F303379AD}" type="presParOf" srcId="{8AAA2482-2229-4153-A8FD-E089086BAFAF}" destId="{22B56D31-EBB3-4ED6-9793-B738468EEFD1}" srcOrd="0" destOrd="0" presId="urn:microsoft.com/office/officeart/2005/8/layout/pictureOrgChart+Icon"/>
    <dgm:cxn modelId="{09650FBD-D330-44DF-8BF3-56F58A0A34FE}" type="presParOf" srcId="{8AAA2482-2229-4153-A8FD-E089086BAFAF}" destId="{62EA003A-F380-4F32-B278-8CDC48913677}" srcOrd="1" destOrd="0" presId="urn:microsoft.com/office/officeart/2005/8/layout/pictureOrgChart+Icon"/>
    <dgm:cxn modelId="{625756CB-1AE5-4704-93A6-83A23F359C49}" type="presParOf" srcId="{8AAA2482-2229-4153-A8FD-E089086BAFAF}" destId="{D4266774-526C-4977-A440-B3D6D3C322AD}" srcOrd="2" destOrd="0" presId="urn:microsoft.com/office/officeart/2005/8/layout/pictureOrgChart+Icon"/>
    <dgm:cxn modelId="{70BD8924-B146-4306-9310-BE0BF983C29D}" type="presParOf" srcId="{C5E3887F-7E29-4914-AE6D-E1738C32244B}" destId="{063E584F-C4CF-4FF3-A6F1-B6EAA76506F5}" srcOrd="1" destOrd="0" presId="urn:microsoft.com/office/officeart/2005/8/layout/pictureOrgChart+Icon"/>
    <dgm:cxn modelId="{76F72221-62E8-463F-989D-37EEFF674E61}" type="presParOf" srcId="{C5E3887F-7E29-4914-AE6D-E1738C32244B}" destId="{2D9B210A-C753-4FB7-8B50-25613BEEB459}" srcOrd="2" destOrd="0" presId="urn:microsoft.com/office/officeart/2005/8/layout/pictureOrgChar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7B2E9F3-6491-47E6-A8C7-6304F89A15B3}" type="doc">
      <dgm:prSet loTypeId="urn:microsoft.com/office/officeart/2005/8/layout/pictureOrgChart+Icon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C8F390-0B69-4A18-9211-28D3D6BE45F1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dirty="0" err="1" smtClean="0"/>
            <a:t>Guozhong</a:t>
          </a:r>
          <a:r>
            <a:rPr lang="en-US" dirty="0" smtClean="0"/>
            <a:t> Cao</a:t>
          </a:r>
          <a:endParaRPr lang="en-US" dirty="0"/>
        </a:p>
      </dgm:t>
    </dgm:pt>
    <dgm:pt modelId="{EB8BC57A-4CAB-4BB5-BEC6-62A86139F7B2}" type="parTrans" cxnId="{1FE67E30-D9ED-4A3C-9341-374F4637A147}">
      <dgm:prSet/>
      <dgm:spPr/>
      <dgm:t>
        <a:bodyPr/>
        <a:lstStyle/>
        <a:p>
          <a:endParaRPr lang="en-US"/>
        </a:p>
      </dgm:t>
    </dgm:pt>
    <dgm:pt modelId="{1B88CC2D-7FB5-411C-9460-308A911C4AE1}" type="sibTrans" cxnId="{1FE67E30-D9ED-4A3C-9341-374F4637A147}">
      <dgm:prSet/>
      <dgm:spPr/>
      <dgm:t>
        <a:bodyPr/>
        <a:lstStyle/>
        <a:p>
          <a:endParaRPr lang="en-US"/>
        </a:p>
      </dgm:t>
    </dgm:pt>
    <dgm:pt modelId="{2034183F-4AA5-4DD2-8CC1-90885F3A0D9F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dirty="0" smtClean="0"/>
            <a:t>Dan Schwartz</a:t>
          </a:r>
          <a:endParaRPr lang="en-US" dirty="0"/>
        </a:p>
      </dgm:t>
    </dgm:pt>
    <dgm:pt modelId="{CB24D8A8-F7F8-4E5E-90C3-06681EFE6936}" type="parTrans" cxnId="{C958E10D-44E8-44B6-B2C4-4ECDC16E9C45}">
      <dgm:prSet/>
      <dgm:spPr/>
      <dgm:t>
        <a:bodyPr/>
        <a:lstStyle/>
        <a:p>
          <a:endParaRPr lang="en-US"/>
        </a:p>
      </dgm:t>
    </dgm:pt>
    <dgm:pt modelId="{A254D249-24C3-46F5-88B0-27246459F1FA}" type="sibTrans" cxnId="{C958E10D-44E8-44B6-B2C4-4ECDC16E9C45}">
      <dgm:prSet/>
      <dgm:spPr/>
      <dgm:t>
        <a:bodyPr/>
        <a:lstStyle/>
        <a:p>
          <a:endParaRPr lang="en-US"/>
        </a:p>
      </dgm:t>
    </dgm:pt>
    <dgm:pt modelId="{4C1473C2-7A20-402F-AAB1-8BED618C101C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b="0" dirty="0" err="1" smtClean="0"/>
            <a:t>Xiaodong</a:t>
          </a:r>
          <a:r>
            <a:rPr lang="en-US" b="0" dirty="0" smtClean="0"/>
            <a:t> Xu</a:t>
          </a:r>
          <a:endParaRPr lang="en-US" b="0" dirty="0"/>
        </a:p>
      </dgm:t>
    </dgm:pt>
    <dgm:pt modelId="{F58E445D-38B1-4FA8-8ADA-47D5E79B3AAB}" type="parTrans" cxnId="{142C0B13-E343-449C-B859-75B616FCBD41}">
      <dgm:prSet/>
      <dgm:spPr/>
      <dgm:t>
        <a:bodyPr/>
        <a:lstStyle/>
        <a:p>
          <a:endParaRPr lang="en-US"/>
        </a:p>
      </dgm:t>
    </dgm:pt>
    <dgm:pt modelId="{64B58066-78FB-4863-BD9D-418EBBDC0BA0}" type="sibTrans" cxnId="{142C0B13-E343-449C-B859-75B616FCBD41}">
      <dgm:prSet/>
      <dgm:spPr/>
      <dgm:t>
        <a:bodyPr/>
        <a:lstStyle/>
        <a:p>
          <a:endParaRPr lang="en-US"/>
        </a:p>
      </dgm:t>
    </dgm:pt>
    <dgm:pt modelId="{F5E0916F-AAF1-4CF2-8158-294F68A80264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dirty="0" err="1" smtClean="0"/>
            <a:t>Jihu</a:t>
          </a:r>
          <a:r>
            <a:rPr lang="en-US" dirty="0" smtClean="0"/>
            <a:t> Yang</a:t>
          </a:r>
          <a:endParaRPr lang="en-US" dirty="0"/>
        </a:p>
      </dgm:t>
    </dgm:pt>
    <dgm:pt modelId="{62DBE9F7-6413-4EEE-9855-E730E277580A}" type="parTrans" cxnId="{467671FB-B775-488F-B759-69B3C343AAE5}">
      <dgm:prSet/>
      <dgm:spPr/>
      <dgm:t>
        <a:bodyPr/>
        <a:lstStyle/>
        <a:p>
          <a:endParaRPr lang="en-US"/>
        </a:p>
      </dgm:t>
    </dgm:pt>
    <dgm:pt modelId="{B2A6087A-5339-4A34-A6BE-5A60061E912E}" type="sibTrans" cxnId="{467671FB-B775-488F-B759-69B3C343AAE5}">
      <dgm:prSet/>
      <dgm:spPr/>
      <dgm:t>
        <a:bodyPr/>
        <a:lstStyle/>
        <a:p>
          <a:endParaRPr lang="en-US"/>
        </a:p>
      </dgm:t>
    </dgm:pt>
    <dgm:pt modelId="{6C3EEB2A-D077-411E-8E04-B2CC45D61F6A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dirty="0" err="1" smtClean="0"/>
            <a:t>Jiangyu</a:t>
          </a:r>
          <a:r>
            <a:rPr lang="en-US" dirty="0" smtClean="0"/>
            <a:t> Li</a:t>
          </a:r>
          <a:endParaRPr lang="en-US" dirty="0"/>
        </a:p>
      </dgm:t>
    </dgm:pt>
    <dgm:pt modelId="{2A73EC79-ECF4-475F-95CA-D894C2407FCB}" type="parTrans" cxnId="{B489C2D6-6A55-4E85-8051-FED574218CDF}">
      <dgm:prSet/>
      <dgm:spPr/>
      <dgm:t>
        <a:bodyPr/>
        <a:lstStyle/>
        <a:p>
          <a:endParaRPr lang="en-US"/>
        </a:p>
      </dgm:t>
    </dgm:pt>
    <dgm:pt modelId="{B4A4D343-B25A-4389-BF47-7C6E3DA7D89E}" type="sibTrans" cxnId="{B489C2D6-6A55-4E85-8051-FED574218CDF}">
      <dgm:prSet/>
      <dgm:spPr/>
      <dgm:t>
        <a:bodyPr/>
        <a:lstStyle/>
        <a:p>
          <a:endParaRPr lang="en-US"/>
        </a:p>
      </dgm:t>
    </dgm:pt>
    <dgm:pt modelId="{B9332523-A872-4D9E-904F-E5F019847FE2}" type="pres">
      <dgm:prSet presAssocID="{87B2E9F3-6491-47E6-A8C7-6304F89A15B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896B63B-6B56-41AB-9E55-2C726FFD3CBA}" type="pres">
      <dgm:prSet presAssocID="{D2C8F390-0B69-4A18-9211-28D3D6BE45F1}" presName="hierRoot1" presStyleCnt="0">
        <dgm:presLayoutVars>
          <dgm:hierBranch val="init"/>
        </dgm:presLayoutVars>
      </dgm:prSet>
      <dgm:spPr/>
    </dgm:pt>
    <dgm:pt modelId="{919C44F8-0E84-48A3-AB21-809F1BF90ECE}" type="pres">
      <dgm:prSet presAssocID="{D2C8F390-0B69-4A18-9211-28D3D6BE45F1}" presName="rootComposite1" presStyleCnt="0"/>
      <dgm:spPr/>
    </dgm:pt>
    <dgm:pt modelId="{EB894AA2-E360-4812-8D9D-9BBFBD1272DD}" type="pres">
      <dgm:prSet presAssocID="{D2C8F390-0B69-4A18-9211-28D3D6BE45F1}" presName="rootText1" presStyleLbl="node0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D0486D4-0CEA-47E2-A530-D44952024C08}" type="pres">
      <dgm:prSet presAssocID="{D2C8F390-0B69-4A18-9211-28D3D6BE45F1}" presName="rootPict1" presStyleLbl="align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en-US"/>
        </a:p>
      </dgm:t>
    </dgm:pt>
    <dgm:pt modelId="{610F5269-FA99-4C49-8984-45A7F6B3716B}" type="pres">
      <dgm:prSet presAssocID="{D2C8F390-0B69-4A18-9211-28D3D6BE45F1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35A50CB-4616-4706-BA62-1B4F629BFCFE}" type="pres">
      <dgm:prSet presAssocID="{D2C8F390-0B69-4A18-9211-28D3D6BE45F1}" presName="hierChild2" presStyleCnt="0"/>
      <dgm:spPr/>
    </dgm:pt>
    <dgm:pt modelId="{2142A637-A20A-4E8B-8CC9-E62FDA62C4E6}" type="pres">
      <dgm:prSet presAssocID="{D2C8F390-0B69-4A18-9211-28D3D6BE45F1}" presName="hierChild3" presStyleCnt="0"/>
      <dgm:spPr/>
    </dgm:pt>
    <dgm:pt modelId="{6F5010FA-B141-4369-B964-53760B21E926}" type="pres">
      <dgm:prSet presAssocID="{6C3EEB2A-D077-411E-8E04-B2CC45D61F6A}" presName="hierRoot1" presStyleCnt="0">
        <dgm:presLayoutVars>
          <dgm:hierBranch val="init"/>
        </dgm:presLayoutVars>
      </dgm:prSet>
      <dgm:spPr/>
    </dgm:pt>
    <dgm:pt modelId="{3CB2A734-67E8-44D8-98E7-E6FF35BC429E}" type="pres">
      <dgm:prSet presAssocID="{6C3EEB2A-D077-411E-8E04-B2CC45D61F6A}" presName="rootComposite1" presStyleCnt="0"/>
      <dgm:spPr/>
    </dgm:pt>
    <dgm:pt modelId="{7AB3AB29-DC04-4B72-9165-439C366B1BBE}" type="pres">
      <dgm:prSet presAssocID="{6C3EEB2A-D077-411E-8E04-B2CC45D61F6A}" presName="rootText1" presStyleLbl="node0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EE7C90D-0303-495E-844F-343AF24AE06E}" type="pres">
      <dgm:prSet presAssocID="{6C3EEB2A-D077-411E-8E04-B2CC45D61F6A}" presName="rootPict1" presStyleLbl="align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  <dgm:t>
        <a:bodyPr/>
        <a:lstStyle/>
        <a:p>
          <a:endParaRPr lang="en-US"/>
        </a:p>
      </dgm:t>
    </dgm:pt>
    <dgm:pt modelId="{9B6AEB61-6212-4E47-AA6A-6D3048B3F1EE}" type="pres">
      <dgm:prSet presAssocID="{6C3EEB2A-D077-411E-8E04-B2CC45D61F6A}" presName="rootConnector1" presStyleLbl="node1" presStyleIdx="0" presStyleCnt="0"/>
      <dgm:spPr/>
      <dgm:t>
        <a:bodyPr/>
        <a:lstStyle/>
        <a:p>
          <a:endParaRPr lang="en-US"/>
        </a:p>
      </dgm:t>
    </dgm:pt>
    <dgm:pt modelId="{A60C2E22-EE22-4201-972F-93D0C389BB40}" type="pres">
      <dgm:prSet presAssocID="{6C3EEB2A-D077-411E-8E04-B2CC45D61F6A}" presName="hierChild2" presStyleCnt="0"/>
      <dgm:spPr/>
    </dgm:pt>
    <dgm:pt modelId="{D147B4B8-2DEA-497E-87CF-EB7B057BACF1}" type="pres">
      <dgm:prSet presAssocID="{6C3EEB2A-D077-411E-8E04-B2CC45D61F6A}" presName="hierChild3" presStyleCnt="0"/>
      <dgm:spPr/>
    </dgm:pt>
    <dgm:pt modelId="{C5E3887F-7E29-4914-AE6D-E1738C32244B}" type="pres">
      <dgm:prSet presAssocID="{2034183F-4AA5-4DD2-8CC1-90885F3A0D9F}" presName="hierRoot1" presStyleCnt="0">
        <dgm:presLayoutVars>
          <dgm:hierBranch val="init"/>
        </dgm:presLayoutVars>
      </dgm:prSet>
      <dgm:spPr/>
    </dgm:pt>
    <dgm:pt modelId="{8AAA2482-2229-4153-A8FD-E089086BAFAF}" type="pres">
      <dgm:prSet presAssocID="{2034183F-4AA5-4DD2-8CC1-90885F3A0D9F}" presName="rootComposite1" presStyleCnt="0"/>
      <dgm:spPr/>
    </dgm:pt>
    <dgm:pt modelId="{22B56D31-EBB3-4ED6-9793-B738468EEFD1}" type="pres">
      <dgm:prSet presAssocID="{2034183F-4AA5-4DD2-8CC1-90885F3A0D9F}" presName="rootText1" presStyleLbl="node0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EA003A-F380-4F32-B278-8CDC48913677}" type="pres">
      <dgm:prSet presAssocID="{2034183F-4AA5-4DD2-8CC1-90885F3A0D9F}" presName="rootPict1" presStyleLbl="align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  <dgm:t>
        <a:bodyPr/>
        <a:lstStyle/>
        <a:p>
          <a:endParaRPr lang="en-US"/>
        </a:p>
      </dgm:t>
    </dgm:pt>
    <dgm:pt modelId="{D4266774-526C-4977-A440-B3D6D3C322AD}" type="pres">
      <dgm:prSet presAssocID="{2034183F-4AA5-4DD2-8CC1-90885F3A0D9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063E584F-C4CF-4FF3-A6F1-B6EAA76506F5}" type="pres">
      <dgm:prSet presAssocID="{2034183F-4AA5-4DD2-8CC1-90885F3A0D9F}" presName="hierChild2" presStyleCnt="0"/>
      <dgm:spPr/>
    </dgm:pt>
    <dgm:pt modelId="{2D9B210A-C753-4FB7-8B50-25613BEEB459}" type="pres">
      <dgm:prSet presAssocID="{2034183F-4AA5-4DD2-8CC1-90885F3A0D9F}" presName="hierChild3" presStyleCnt="0"/>
      <dgm:spPr/>
    </dgm:pt>
    <dgm:pt modelId="{77A09A02-F181-4B63-A2B2-FBCF15E49AAB}" type="pres">
      <dgm:prSet presAssocID="{4C1473C2-7A20-402F-AAB1-8BED618C101C}" presName="hierRoot1" presStyleCnt="0">
        <dgm:presLayoutVars>
          <dgm:hierBranch val="init"/>
        </dgm:presLayoutVars>
      </dgm:prSet>
      <dgm:spPr/>
    </dgm:pt>
    <dgm:pt modelId="{B7B75B40-47D0-4615-A8A5-DD8E39F5525D}" type="pres">
      <dgm:prSet presAssocID="{4C1473C2-7A20-402F-AAB1-8BED618C101C}" presName="rootComposite1" presStyleCnt="0"/>
      <dgm:spPr/>
    </dgm:pt>
    <dgm:pt modelId="{B898B027-6649-42C8-9E54-1BB89F72D54B}" type="pres">
      <dgm:prSet presAssocID="{4C1473C2-7A20-402F-AAB1-8BED618C101C}" presName="rootText1" presStyleLbl="node0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F71639-8EF6-4FD8-95AD-14FB170EDFFA}" type="pres">
      <dgm:prSet presAssocID="{4C1473C2-7A20-402F-AAB1-8BED618C101C}" presName="rootPict1" presStyleLbl="align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8F27C86A-B353-4775-A4AF-5A7247D3F832}" type="pres">
      <dgm:prSet presAssocID="{4C1473C2-7A20-402F-AAB1-8BED618C101C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88339C9-0473-486F-854D-F5123734CC78}" type="pres">
      <dgm:prSet presAssocID="{4C1473C2-7A20-402F-AAB1-8BED618C101C}" presName="hierChild2" presStyleCnt="0"/>
      <dgm:spPr/>
    </dgm:pt>
    <dgm:pt modelId="{EE20A99B-C76A-4906-9CE8-8DDA3E2AEECD}" type="pres">
      <dgm:prSet presAssocID="{4C1473C2-7A20-402F-AAB1-8BED618C101C}" presName="hierChild3" presStyleCnt="0"/>
      <dgm:spPr/>
    </dgm:pt>
    <dgm:pt modelId="{8E2901A3-D153-431E-BB91-AEB3D5BF5B81}" type="pres">
      <dgm:prSet presAssocID="{F5E0916F-AAF1-4CF2-8158-294F68A80264}" presName="hierRoot1" presStyleCnt="0">
        <dgm:presLayoutVars>
          <dgm:hierBranch val="init"/>
        </dgm:presLayoutVars>
      </dgm:prSet>
      <dgm:spPr/>
    </dgm:pt>
    <dgm:pt modelId="{6F1D5DB5-35FE-4AAE-8CE5-494D168B458C}" type="pres">
      <dgm:prSet presAssocID="{F5E0916F-AAF1-4CF2-8158-294F68A80264}" presName="rootComposite1" presStyleCnt="0"/>
      <dgm:spPr/>
    </dgm:pt>
    <dgm:pt modelId="{0551F533-E7FE-40C3-9D40-988F6A52FE55}" type="pres">
      <dgm:prSet presAssocID="{F5E0916F-AAF1-4CF2-8158-294F68A80264}" presName="rootText1" presStyleLbl="node0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087D643-10B7-4C33-BC0E-91498C564269}" type="pres">
      <dgm:prSet presAssocID="{F5E0916F-AAF1-4CF2-8158-294F68A80264}" presName="rootPict1" presStyleLbl="align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24902731-6005-4EE3-A019-C9018E8125FF}" type="pres">
      <dgm:prSet presAssocID="{F5E0916F-AAF1-4CF2-8158-294F68A80264}" presName="rootConnector1" presStyleLbl="node1" presStyleIdx="0" presStyleCnt="0"/>
      <dgm:spPr/>
      <dgm:t>
        <a:bodyPr/>
        <a:lstStyle/>
        <a:p>
          <a:endParaRPr lang="en-US"/>
        </a:p>
      </dgm:t>
    </dgm:pt>
    <dgm:pt modelId="{1CD45FCD-1056-4692-BA70-B390BF9CB6ED}" type="pres">
      <dgm:prSet presAssocID="{F5E0916F-AAF1-4CF2-8158-294F68A80264}" presName="hierChild2" presStyleCnt="0"/>
      <dgm:spPr/>
    </dgm:pt>
    <dgm:pt modelId="{873FF186-9885-4319-8AAB-EE14FB1D77B9}" type="pres">
      <dgm:prSet presAssocID="{F5E0916F-AAF1-4CF2-8158-294F68A80264}" presName="hierChild3" presStyleCnt="0"/>
      <dgm:spPr/>
    </dgm:pt>
  </dgm:ptLst>
  <dgm:cxnLst>
    <dgm:cxn modelId="{99090458-23D9-4CD7-8EFD-51645E46ECF6}" type="presOf" srcId="{2034183F-4AA5-4DD2-8CC1-90885F3A0D9F}" destId="{D4266774-526C-4977-A440-B3D6D3C322AD}" srcOrd="1" destOrd="0" presId="urn:microsoft.com/office/officeart/2005/8/layout/pictureOrgChart+Icon"/>
    <dgm:cxn modelId="{06C96AAE-3322-4141-BD2C-5672EFA01F4C}" type="presOf" srcId="{6C3EEB2A-D077-411E-8E04-B2CC45D61F6A}" destId="{7AB3AB29-DC04-4B72-9165-439C366B1BBE}" srcOrd="0" destOrd="0" presId="urn:microsoft.com/office/officeart/2005/8/layout/pictureOrgChart+Icon"/>
    <dgm:cxn modelId="{467671FB-B775-488F-B759-69B3C343AAE5}" srcId="{87B2E9F3-6491-47E6-A8C7-6304F89A15B3}" destId="{F5E0916F-AAF1-4CF2-8158-294F68A80264}" srcOrd="4" destOrd="0" parTransId="{62DBE9F7-6413-4EEE-9855-E730E277580A}" sibTransId="{B2A6087A-5339-4A34-A6BE-5A60061E912E}"/>
    <dgm:cxn modelId="{06CEDFBA-8E2D-44E2-BF63-FA8902512604}" type="presOf" srcId="{87B2E9F3-6491-47E6-A8C7-6304F89A15B3}" destId="{B9332523-A872-4D9E-904F-E5F019847FE2}" srcOrd="0" destOrd="0" presId="urn:microsoft.com/office/officeart/2005/8/layout/pictureOrgChart+Icon"/>
    <dgm:cxn modelId="{142C0B13-E343-449C-B859-75B616FCBD41}" srcId="{87B2E9F3-6491-47E6-A8C7-6304F89A15B3}" destId="{4C1473C2-7A20-402F-AAB1-8BED618C101C}" srcOrd="3" destOrd="0" parTransId="{F58E445D-38B1-4FA8-8ADA-47D5E79B3AAB}" sibTransId="{64B58066-78FB-4863-BD9D-418EBBDC0BA0}"/>
    <dgm:cxn modelId="{1FE67E30-D9ED-4A3C-9341-374F4637A147}" srcId="{87B2E9F3-6491-47E6-A8C7-6304F89A15B3}" destId="{D2C8F390-0B69-4A18-9211-28D3D6BE45F1}" srcOrd="0" destOrd="0" parTransId="{EB8BC57A-4CAB-4BB5-BEC6-62A86139F7B2}" sibTransId="{1B88CC2D-7FB5-411C-9460-308A911C4AE1}"/>
    <dgm:cxn modelId="{F449C7B0-5165-4E8F-946A-4783730B8B1C}" type="presOf" srcId="{4C1473C2-7A20-402F-AAB1-8BED618C101C}" destId="{B898B027-6649-42C8-9E54-1BB89F72D54B}" srcOrd="0" destOrd="0" presId="urn:microsoft.com/office/officeart/2005/8/layout/pictureOrgChart+Icon"/>
    <dgm:cxn modelId="{B489C2D6-6A55-4E85-8051-FED574218CDF}" srcId="{87B2E9F3-6491-47E6-A8C7-6304F89A15B3}" destId="{6C3EEB2A-D077-411E-8E04-B2CC45D61F6A}" srcOrd="1" destOrd="0" parTransId="{2A73EC79-ECF4-475F-95CA-D894C2407FCB}" sibTransId="{B4A4D343-B25A-4389-BF47-7C6E3DA7D89E}"/>
    <dgm:cxn modelId="{5D103B89-1E6B-46D6-9D7E-E6A244F9F694}" type="presOf" srcId="{D2C8F390-0B69-4A18-9211-28D3D6BE45F1}" destId="{EB894AA2-E360-4812-8D9D-9BBFBD1272DD}" srcOrd="0" destOrd="0" presId="urn:microsoft.com/office/officeart/2005/8/layout/pictureOrgChart+Icon"/>
    <dgm:cxn modelId="{1B16968C-11CC-4057-9CD8-AF288B5B2CFB}" type="presOf" srcId="{6C3EEB2A-D077-411E-8E04-B2CC45D61F6A}" destId="{9B6AEB61-6212-4E47-AA6A-6D3048B3F1EE}" srcOrd="1" destOrd="0" presId="urn:microsoft.com/office/officeart/2005/8/layout/pictureOrgChart+Icon"/>
    <dgm:cxn modelId="{F7B9053E-2FA9-4EA3-95BD-1ACA8D957053}" type="presOf" srcId="{D2C8F390-0B69-4A18-9211-28D3D6BE45F1}" destId="{610F5269-FA99-4C49-8984-45A7F6B3716B}" srcOrd="1" destOrd="0" presId="urn:microsoft.com/office/officeart/2005/8/layout/pictureOrgChart+Icon"/>
    <dgm:cxn modelId="{DA39854B-168D-4FFA-BFA7-C67C3E8D310F}" type="presOf" srcId="{2034183F-4AA5-4DD2-8CC1-90885F3A0D9F}" destId="{22B56D31-EBB3-4ED6-9793-B738468EEFD1}" srcOrd="0" destOrd="0" presId="urn:microsoft.com/office/officeart/2005/8/layout/pictureOrgChart+Icon"/>
    <dgm:cxn modelId="{C958E10D-44E8-44B6-B2C4-4ECDC16E9C45}" srcId="{87B2E9F3-6491-47E6-A8C7-6304F89A15B3}" destId="{2034183F-4AA5-4DD2-8CC1-90885F3A0D9F}" srcOrd="2" destOrd="0" parTransId="{CB24D8A8-F7F8-4E5E-90C3-06681EFE6936}" sibTransId="{A254D249-24C3-46F5-88B0-27246459F1FA}"/>
    <dgm:cxn modelId="{CF667F00-3A32-46DF-A994-F096FBA72AB2}" type="presOf" srcId="{4C1473C2-7A20-402F-AAB1-8BED618C101C}" destId="{8F27C86A-B353-4775-A4AF-5A7247D3F832}" srcOrd="1" destOrd="0" presId="urn:microsoft.com/office/officeart/2005/8/layout/pictureOrgChart+Icon"/>
    <dgm:cxn modelId="{A2547586-6C50-4B4F-A793-33A28F466617}" type="presOf" srcId="{F5E0916F-AAF1-4CF2-8158-294F68A80264}" destId="{0551F533-E7FE-40C3-9D40-988F6A52FE55}" srcOrd="0" destOrd="0" presId="urn:microsoft.com/office/officeart/2005/8/layout/pictureOrgChart+Icon"/>
    <dgm:cxn modelId="{BE25D881-FECE-4D2C-85AC-3EA994AD1F5C}" type="presOf" srcId="{F5E0916F-AAF1-4CF2-8158-294F68A80264}" destId="{24902731-6005-4EE3-A019-C9018E8125FF}" srcOrd="1" destOrd="0" presId="urn:microsoft.com/office/officeart/2005/8/layout/pictureOrgChart+Icon"/>
    <dgm:cxn modelId="{13090ED4-54E6-421F-B55C-19EC3B9854D2}" type="presParOf" srcId="{B9332523-A872-4D9E-904F-E5F019847FE2}" destId="{7896B63B-6B56-41AB-9E55-2C726FFD3CBA}" srcOrd="0" destOrd="0" presId="urn:microsoft.com/office/officeart/2005/8/layout/pictureOrgChart+Icon"/>
    <dgm:cxn modelId="{10C0B78A-22DB-4EF4-865F-75270F742A4A}" type="presParOf" srcId="{7896B63B-6B56-41AB-9E55-2C726FFD3CBA}" destId="{919C44F8-0E84-48A3-AB21-809F1BF90ECE}" srcOrd="0" destOrd="0" presId="urn:microsoft.com/office/officeart/2005/8/layout/pictureOrgChart+Icon"/>
    <dgm:cxn modelId="{24D0ACB6-4363-42CE-B360-5A0260C790EC}" type="presParOf" srcId="{919C44F8-0E84-48A3-AB21-809F1BF90ECE}" destId="{EB894AA2-E360-4812-8D9D-9BBFBD1272DD}" srcOrd="0" destOrd="0" presId="urn:microsoft.com/office/officeart/2005/8/layout/pictureOrgChart+Icon"/>
    <dgm:cxn modelId="{413D6969-A559-456C-A8A1-2B444BF519BB}" type="presParOf" srcId="{919C44F8-0E84-48A3-AB21-809F1BF90ECE}" destId="{5D0486D4-0CEA-47E2-A530-D44952024C08}" srcOrd="1" destOrd="0" presId="urn:microsoft.com/office/officeart/2005/8/layout/pictureOrgChart+Icon"/>
    <dgm:cxn modelId="{EEDC83B5-2FB8-4E9A-9209-DF5C71F8BD69}" type="presParOf" srcId="{919C44F8-0E84-48A3-AB21-809F1BF90ECE}" destId="{610F5269-FA99-4C49-8984-45A7F6B3716B}" srcOrd="2" destOrd="0" presId="urn:microsoft.com/office/officeart/2005/8/layout/pictureOrgChart+Icon"/>
    <dgm:cxn modelId="{458F8D02-0DF0-44FD-A7AD-EEED7F904DCC}" type="presParOf" srcId="{7896B63B-6B56-41AB-9E55-2C726FFD3CBA}" destId="{735A50CB-4616-4706-BA62-1B4F629BFCFE}" srcOrd="1" destOrd="0" presId="urn:microsoft.com/office/officeart/2005/8/layout/pictureOrgChart+Icon"/>
    <dgm:cxn modelId="{502DCDFB-BE2B-47F7-8866-BC081AB0C4C6}" type="presParOf" srcId="{7896B63B-6B56-41AB-9E55-2C726FFD3CBA}" destId="{2142A637-A20A-4E8B-8CC9-E62FDA62C4E6}" srcOrd="2" destOrd="0" presId="urn:microsoft.com/office/officeart/2005/8/layout/pictureOrgChart+Icon"/>
    <dgm:cxn modelId="{59AEBD95-DBB8-4E3D-BC90-5C2DD1147CA0}" type="presParOf" srcId="{B9332523-A872-4D9E-904F-E5F019847FE2}" destId="{6F5010FA-B141-4369-B964-53760B21E926}" srcOrd="1" destOrd="0" presId="urn:microsoft.com/office/officeart/2005/8/layout/pictureOrgChart+Icon"/>
    <dgm:cxn modelId="{ABF80811-56CB-4A6B-AFA5-393CD813A362}" type="presParOf" srcId="{6F5010FA-B141-4369-B964-53760B21E926}" destId="{3CB2A734-67E8-44D8-98E7-E6FF35BC429E}" srcOrd="0" destOrd="0" presId="urn:microsoft.com/office/officeart/2005/8/layout/pictureOrgChart+Icon"/>
    <dgm:cxn modelId="{290A52FC-8C4C-4F85-A653-0AEA12E91D35}" type="presParOf" srcId="{3CB2A734-67E8-44D8-98E7-E6FF35BC429E}" destId="{7AB3AB29-DC04-4B72-9165-439C366B1BBE}" srcOrd="0" destOrd="0" presId="urn:microsoft.com/office/officeart/2005/8/layout/pictureOrgChart+Icon"/>
    <dgm:cxn modelId="{8618BDC1-0370-4B01-AC05-167BF753B7C6}" type="presParOf" srcId="{3CB2A734-67E8-44D8-98E7-E6FF35BC429E}" destId="{AEE7C90D-0303-495E-844F-343AF24AE06E}" srcOrd="1" destOrd="0" presId="urn:microsoft.com/office/officeart/2005/8/layout/pictureOrgChart+Icon"/>
    <dgm:cxn modelId="{3085C6F9-39E1-40B7-B912-730D7F9A2757}" type="presParOf" srcId="{3CB2A734-67E8-44D8-98E7-E6FF35BC429E}" destId="{9B6AEB61-6212-4E47-AA6A-6D3048B3F1EE}" srcOrd="2" destOrd="0" presId="urn:microsoft.com/office/officeart/2005/8/layout/pictureOrgChart+Icon"/>
    <dgm:cxn modelId="{593BA309-9E70-4221-81E0-75BA1FCEE8C6}" type="presParOf" srcId="{6F5010FA-B141-4369-B964-53760B21E926}" destId="{A60C2E22-EE22-4201-972F-93D0C389BB40}" srcOrd="1" destOrd="0" presId="urn:microsoft.com/office/officeart/2005/8/layout/pictureOrgChart+Icon"/>
    <dgm:cxn modelId="{07D90FB6-E88A-4401-97AA-F315FA5E4485}" type="presParOf" srcId="{6F5010FA-B141-4369-B964-53760B21E926}" destId="{D147B4B8-2DEA-497E-87CF-EB7B057BACF1}" srcOrd="2" destOrd="0" presId="urn:microsoft.com/office/officeart/2005/8/layout/pictureOrgChart+Icon"/>
    <dgm:cxn modelId="{5B3D55B3-A889-4004-8EBE-28ABDD511739}" type="presParOf" srcId="{B9332523-A872-4D9E-904F-E5F019847FE2}" destId="{C5E3887F-7E29-4914-AE6D-E1738C32244B}" srcOrd="2" destOrd="0" presId="urn:microsoft.com/office/officeart/2005/8/layout/pictureOrgChart+Icon"/>
    <dgm:cxn modelId="{B9442C0E-EEBA-42BC-9FFC-3758C23923B9}" type="presParOf" srcId="{C5E3887F-7E29-4914-AE6D-E1738C32244B}" destId="{8AAA2482-2229-4153-A8FD-E089086BAFAF}" srcOrd="0" destOrd="0" presId="urn:microsoft.com/office/officeart/2005/8/layout/pictureOrgChart+Icon"/>
    <dgm:cxn modelId="{4EE132F9-A121-4ABE-852B-55583614B882}" type="presParOf" srcId="{8AAA2482-2229-4153-A8FD-E089086BAFAF}" destId="{22B56D31-EBB3-4ED6-9793-B738468EEFD1}" srcOrd="0" destOrd="0" presId="urn:microsoft.com/office/officeart/2005/8/layout/pictureOrgChart+Icon"/>
    <dgm:cxn modelId="{A57893A8-0D16-47FA-A248-8E971F6435B6}" type="presParOf" srcId="{8AAA2482-2229-4153-A8FD-E089086BAFAF}" destId="{62EA003A-F380-4F32-B278-8CDC48913677}" srcOrd="1" destOrd="0" presId="urn:microsoft.com/office/officeart/2005/8/layout/pictureOrgChart+Icon"/>
    <dgm:cxn modelId="{18F92988-855D-4204-877D-7E06FED65B39}" type="presParOf" srcId="{8AAA2482-2229-4153-A8FD-E089086BAFAF}" destId="{D4266774-526C-4977-A440-B3D6D3C322AD}" srcOrd="2" destOrd="0" presId="urn:microsoft.com/office/officeart/2005/8/layout/pictureOrgChart+Icon"/>
    <dgm:cxn modelId="{E54C9E2B-F8A7-4C5B-A668-C24698E52A8D}" type="presParOf" srcId="{C5E3887F-7E29-4914-AE6D-E1738C32244B}" destId="{063E584F-C4CF-4FF3-A6F1-B6EAA76506F5}" srcOrd="1" destOrd="0" presId="urn:microsoft.com/office/officeart/2005/8/layout/pictureOrgChart+Icon"/>
    <dgm:cxn modelId="{728C0BDA-0E6E-4910-870F-6483B41A5045}" type="presParOf" srcId="{C5E3887F-7E29-4914-AE6D-E1738C32244B}" destId="{2D9B210A-C753-4FB7-8B50-25613BEEB459}" srcOrd="2" destOrd="0" presId="urn:microsoft.com/office/officeart/2005/8/layout/pictureOrgChart+Icon"/>
    <dgm:cxn modelId="{5758AADA-27E7-4054-8806-472C9BBF5212}" type="presParOf" srcId="{B9332523-A872-4D9E-904F-E5F019847FE2}" destId="{77A09A02-F181-4B63-A2B2-FBCF15E49AAB}" srcOrd="3" destOrd="0" presId="urn:microsoft.com/office/officeart/2005/8/layout/pictureOrgChart+Icon"/>
    <dgm:cxn modelId="{BECB232E-AEA4-4F2A-8583-C792232CF4CC}" type="presParOf" srcId="{77A09A02-F181-4B63-A2B2-FBCF15E49AAB}" destId="{B7B75B40-47D0-4615-A8A5-DD8E39F5525D}" srcOrd="0" destOrd="0" presId="urn:microsoft.com/office/officeart/2005/8/layout/pictureOrgChart+Icon"/>
    <dgm:cxn modelId="{853CFA85-C343-42DA-9101-2E96C1A06CB2}" type="presParOf" srcId="{B7B75B40-47D0-4615-A8A5-DD8E39F5525D}" destId="{B898B027-6649-42C8-9E54-1BB89F72D54B}" srcOrd="0" destOrd="0" presId="urn:microsoft.com/office/officeart/2005/8/layout/pictureOrgChart+Icon"/>
    <dgm:cxn modelId="{23347426-3711-44F6-8B7B-F70D89CEEB9F}" type="presParOf" srcId="{B7B75B40-47D0-4615-A8A5-DD8E39F5525D}" destId="{ACF71639-8EF6-4FD8-95AD-14FB170EDFFA}" srcOrd="1" destOrd="0" presId="urn:microsoft.com/office/officeart/2005/8/layout/pictureOrgChart+Icon"/>
    <dgm:cxn modelId="{B18909F5-EBF2-44DF-91E5-22DFD6458E7C}" type="presParOf" srcId="{B7B75B40-47D0-4615-A8A5-DD8E39F5525D}" destId="{8F27C86A-B353-4775-A4AF-5A7247D3F832}" srcOrd="2" destOrd="0" presId="urn:microsoft.com/office/officeart/2005/8/layout/pictureOrgChart+Icon"/>
    <dgm:cxn modelId="{13BE804D-6C76-4A47-8DD2-009B0C38B2E5}" type="presParOf" srcId="{77A09A02-F181-4B63-A2B2-FBCF15E49AAB}" destId="{788339C9-0473-486F-854D-F5123734CC78}" srcOrd="1" destOrd="0" presId="urn:microsoft.com/office/officeart/2005/8/layout/pictureOrgChart+Icon"/>
    <dgm:cxn modelId="{6A28C207-C7AD-4E00-83F9-F43D01E34597}" type="presParOf" srcId="{77A09A02-F181-4B63-A2B2-FBCF15E49AAB}" destId="{EE20A99B-C76A-4906-9CE8-8DDA3E2AEECD}" srcOrd="2" destOrd="0" presId="urn:microsoft.com/office/officeart/2005/8/layout/pictureOrgChart+Icon"/>
    <dgm:cxn modelId="{DF884E73-688F-49A1-BF08-B11C0AC06204}" type="presParOf" srcId="{B9332523-A872-4D9E-904F-E5F019847FE2}" destId="{8E2901A3-D153-431E-BB91-AEB3D5BF5B81}" srcOrd="4" destOrd="0" presId="urn:microsoft.com/office/officeart/2005/8/layout/pictureOrgChart+Icon"/>
    <dgm:cxn modelId="{A15A2653-BE21-4D82-ABCF-CAC33EB59F1B}" type="presParOf" srcId="{8E2901A3-D153-431E-BB91-AEB3D5BF5B81}" destId="{6F1D5DB5-35FE-4AAE-8CE5-494D168B458C}" srcOrd="0" destOrd="0" presId="urn:microsoft.com/office/officeart/2005/8/layout/pictureOrgChart+Icon"/>
    <dgm:cxn modelId="{21AFC87C-04FF-4B33-A053-73A0ED7711D1}" type="presParOf" srcId="{6F1D5DB5-35FE-4AAE-8CE5-494D168B458C}" destId="{0551F533-E7FE-40C3-9D40-988F6A52FE55}" srcOrd="0" destOrd="0" presId="urn:microsoft.com/office/officeart/2005/8/layout/pictureOrgChart+Icon"/>
    <dgm:cxn modelId="{4AC8AF42-8774-4598-B0EA-BFB2B0082546}" type="presParOf" srcId="{6F1D5DB5-35FE-4AAE-8CE5-494D168B458C}" destId="{1087D643-10B7-4C33-BC0E-91498C564269}" srcOrd="1" destOrd="0" presId="urn:microsoft.com/office/officeart/2005/8/layout/pictureOrgChart+Icon"/>
    <dgm:cxn modelId="{3934A7F1-7D58-49E6-BB6C-074D875CFED6}" type="presParOf" srcId="{6F1D5DB5-35FE-4AAE-8CE5-494D168B458C}" destId="{24902731-6005-4EE3-A019-C9018E8125FF}" srcOrd="2" destOrd="0" presId="urn:microsoft.com/office/officeart/2005/8/layout/pictureOrgChart+Icon"/>
    <dgm:cxn modelId="{B9354084-A95C-4656-9863-380C8D879A8D}" type="presParOf" srcId="{8E2901A3-D153-431E-BB91-AEB3D5BF5B81}" destId="{1CD45FCD-1056-4692-BA70-B390BF9CB6ED}" srcOrd="1" destOrd="0" presId="urn:microsoft.com/office/officeart/2005/8/layout/pictureOrgChart+Icon"/>
    <dgm:cxn modelId="{BA45BCE5-D8EB-447F-AA50-EABA8D951A62}" type="presParOf" srcId="{8E2901A3-D153-431E-BB91-AEB3D5BF5B81}" destId="{873FF186-9885-4319-8AAB-EE14FB1D77B9}" srcOrd="2" destOrd="0" presId="urn:microsoft.com/office/officeart/2005/8/layout/pictureOrgChart+Icon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7B2E9F3-6491-47E6-A8C7-6304F89A15B3}" type="doc">
      <dgm:prSet loTypeId="urn:microsoft.com/office/officeart/2005/8/layout/pictureOrgChart+Icon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C8F390-0B69-4A18-9211-28D3D6BE45F1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dirty="0" smtClean="0"/>
            <a:t>Daniel Kirschen</a:t>
          </a:r>
          <a:endParaRPr lang="en-US" dirty="0"/>
        </a:p>
      </dgm:t>
    </dgm:pt>
    <dgm:pt modelId="{EB8BC57A-4CAB-4BB5-BEC6-62A86139F7B2}" type="parTrans" cxnId="{1FE67E30-D9ED-4A3C-9341-374F4637A147}">
      <dgm:prSet/>
      <dgm:spPr/>
      <dgm:t>
        <a:bodyPr/>
        <a:lstStyle/>
        <a:p>
          <a:endParaRPr lang="en-US"/>
        </a:p>
      </dgm:t>
    </dgm:pt>
    <dgm:pt modelId="{1B88CC2D-7FB5-411C-9460-308A911C4AE1}" type="sibTrans" cxnId="{1FE67E30-D9ED-4A3C-9341-374F4637A147}">
      <dgm:prSet/>
      <dgm:spPr/>
      <dgm:t>
        <a:bodyPr/>
        <a:lstStyle/>
        <a:p>
          <a:endParaRPr lang="en-US"/>
        </a:p>
      </dgm:t>
    </dgm:pt>
    <dgm:pt modelId="{D9E23298-886A-4241-B7A7-E89973C200EA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dirty="0" smtClean="0"/>
            <a:t>Miguel Ortega Vasquez</a:t>
          </a:r>
          <a:endParaRPr lang="en-US" dirty="0"/>
        </a:p>
      </dgm:t>
    </dgm:pt>
    <dgm:pt modelId="{3641B981-FB1B-4D0D-B51D-8AF683D26EB5}" type="parTrans" cxnId="{9093BAB1-CF2A-4FCF-B414-6FB67A8924E5}">
      <dgm:prSet/>
      <dgm:spPr/>
      <dgm:t>
        <a:bodyPr/>
        <a:lstStyle/>
        <a:p>
          <a:endParaRPr lang="en-US"/>
        </a:p>
      </dgm:t>
    </dgm:pt>
    <dgm:pt modelId="{705F1AF3-B073-47CF-962B-E4115EC8ECE2}" type="sibTrans" cxnId="{9093BAB1-CF2A-4FCF-B414-6FB67A8924E5}">
      <dgm:prSet/>
      <dgm:spPr/>
      <dgm:t>
        <a:bodyPr/>
        <a:lstStyle/>
        <a:p>
          <a:endParaRPr lang="en-US"/>
        </a:p>
      </dgm:t>
    </dgm:pt>
    <dgm:pt modelId="{B9332523-A872-4D9E-904F-E5F019847FE2}" type="pres">
      <dgm:prSet presAssocID="{87B2E9F3-6491-47E6-A8C7-6304F89A15B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896B63B-6B56-41AB-9E55-2C726FFD3CBA}" type="pres">
      <dgm:prSet presAssocID="{D2C8F390-0B69-4A18-9211-28D3D6BE45F1}" presName="hierRoot1" presStyleCnt="0">
        <dgm:presLayoutVars>
          <dgm:hierBranch val="init"/>
        </dgm:presLayoutVars>
      </dgm:prSet>
      <dgm:spPr/>
    </dgm:pt>
    <dgm:pt modelId="{919C44F8-0E84-48A3-AB21-809F1BF90ECE}" type="pres">
      <dgm:prSet presAssocID="{D2C8F390-0B69-4A18-9211-28D3D6BE45F1}" presName="rootComposite1" presStyleCnt="0"/>
      <dgm:spPr/>
    </dgm:pt>
    <dgm:pt modelId="{EB894AA2-E360-4812-8D9D-9BBFBD1272DD}" type="pres">
      <dgm:prSet presAssocID="{D2C8F390-0B69-4A18-9211-28D3D6BE45F1}" presName="rootText1" presStyleLbl="node0" presStyleIdx="0" presStyleCnt="2" custLinFactNeighborX="-32715" custLinFactNeighborY="48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D0486D4-0CEA-47E2-A530-D44952024C08}" type="pres">
      <dgm:prSet presAssocID="{D2C8F390-0B69-4A18-9211-28D3D6BE45F1}" presName="rootPict1" presStyleLbl="alignImgPlace1" presStyleIdx="0" presStyleCnt="2" custLinFactX="-7086" custLinFactNeighborX="-100000" custLinFactNeighborY="-354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10F5269-FA99-4C49-8984-45A7F6B3716B}" type="pres">
      <dgm:prSet presAssocID="{D2C8F390-0B69-4A18-9211-28D3D6BE45F1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35A50CB-4616-4706-BA62-1B4F629BFCFE}" type="pres">
      <dgm:prSet presAssocID="{D2C8F390-0B69-4A18-9211-28D3D6BE45F1}" presName="hierChild2" presStyleCnt="0"/>
      <dgm:spPr/>
    </dgm:pt>
    <dgm:pt modelId="{2142A637-A20A-4E8B-8CC9-E62FDA62C4E6}" type="pres">
      <dgm:prSet presAssocID="{D2C8F390-0B69-4A18-9211-28D3D6BE45F1}" presName="hierChild3" presStyleCnt="0"/>
      <dgm:spPr/>
    </dgm:pt>
    <dgm:pt modelId="{7B06413D-8AE2-4C57-BC77-8A52B8FCBA56}" type="pres">
      <dgm:prSet presAssocID="{D9E23298-886A-4241-B7A7-E89973C200EA}" presName="hierRoot1" presStyleCnt="0">
        <dgm:presLayoutVars>
          <dgm:hierBranch val="init"/>
        </dgm:presLayoutVars>
      </dgm:prSet>
      <dgm:spPr/>
    </dgm:pt>
    <dgm:pt modelId="{ED8E51F4-362E-4484-B978-7B38B382EBBD}" type="pres">
      <dgm:prSet presAssocID="{D9E23298-886A-4241-B7A7-E89973C200EA}" presName="rootComposite1" presStyleCnt="0"/>
      <dgm:spPr/>
    </dgm:pt>
    <dgm:pt modelId="{D95D7F13-4912-47CC-BD0B-F142058AAA0D}" type="pres">
      <dgm:prSet presAssocID="{D9E23298-886A-4241-B7A7-E89973C200EA}" presName="rootText1" presStyleLbl="node0" presStyleIdx="1" presStyleCnt="2" custScaleX="11587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9D6299-8559-4F95-AD6E-8E942D7D9E47}" type="pres">
      <dgm:prSet presAssocID="{D9E23298-886A-4241-B7A7-E89973C200EA}" presName="rootPict1" presStyleLbl="align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21CC8C5-78AF-47B6-8ADD-6FA61FC16885}" type="pres">
      <dgm:prSet presAssocID="{D9E23298-886A-4241-B7A7-E89973C200EA}" presName="rootConnector1" presStyleLbl="node1" presStyleIdx="0" presStyleCnt="0"/>
      <dgm:spPr/>
      <dgm:t>
        <a:bodyPr/>
        <a:lstStyle/>
        <a:p>
          <a:endParaRPr lang="en-US"/>
        </a:p>
      </dgm:t>
    </dgm:pt>
    <dgm:pt modelId="{6540E37C-9F9B-4CA0-AEB2-63F036A074F1}" type="pres">
      <dgm:prSet presAssocID="{D9E23298-886A-4241-B7A7-E89973C200EA}" presName="hierChild2" presStyleCnt="0"/>
      <dgm:spPr/>
    </dgm:pt>
    <dgm:pt modelId="{35B8A9E9-D4CF-4C75-BC57-F8BB18982D88}" type="pres">
      <dgm:prSet presAssocID="{D9E23298-886A-4241-B7A7-E89973C200EA}" presName="hierChild3" presStyleCnt="0"/>
      <dgm:spPr/>
    </dgm:pt>
  </dgm:ptLst>
  <dgm:cxnLst>
    <dgm:cxn modelId="{C0618262-6E41-4D5B-B762-2E6E75AC99CB}" type="presOf" srcId="{D2C8F390-0B69-4A18-9211-28D3D6BE45F1}" destId="{EB894AA2-E360-4812-8D9D-9BBFBD1272DD}" srcOrd="0" destOrd="0" presId="urn:microsoft.com/office/officeart/2005/8/layout/pictureOrgChart+Icon"/>
    <dgm:cxn modelId="{9093BAB1-CF2A-4FCF-B414-6FB67A8924E5}" srcId="{87B2E9F3-6491-47E6-A8C7-6304F89A15B3}" destId="{D9E23298-886A-4241-B7A7-E89973C200EA}" srcOrd="1" destOrd="0" parTransId="{3641B981-FB1B-4D0D-B51D-8AF683D26EB5}" sibTransId="{705F1AF3-B073-47CF-962B-E4115EC8ECE2}"/>
    <dgm:cxn modelId="{59354C94-7EB6-4735-A619-3BBA3CF9E512}" type="presOf" srcId="{D9E23298-886A-4241-B7A7-E89973C200EA}" destId="{721CC8C5-78AF-47B6-8ADD-6FA61FC16885}" srcOrd="1" destOrd="0" presId="urn:microsoft.com/office/officeart/2005/8/layout/pictureOrgChart+Icon"/>
    <dgm:cxn modelId="{A47AB872-1E80-4D12-A306-A988D3241372}" type="presOf" srcId="{D2C8F390-0B69-4A18-9211-28D3D6BE45F1}" destId="{610F5269-FA99-4C49-8984-45A7F6B3716B}" srcOrd="1" destOrd="0" presId="urn:microsoft.com/office/officeart/2005/8/layout/pictureOrgChart+Icon"/>
    <dgm:cxn modelId="{1FE67E30-D9ED-4A3C-9341-374F4637A147}" srcId="{87B2E9F3-6491-47E6-A8C7-6304F89A15B3}" destId="{D2C8F390-0B69-4A18-9211-28D3D6BE45F1}" srcOrd="0" destOrd="0" parTransId="{EB8BC57A-4CAB-4BB5-BEC6-62A86139F7B2}" sibTransId="{1B88CC2D-7FB5-411C-9460-308A911C4AE1}"/>
    <dgm:cxn modelId="{92EF9530-E72A-47BE-A2A8-A4FB7CB6AA33}" type="presOf" srcId="{87B2E9F3-6491-47E6-A8C7-6304F89A15B3}" destId="{B9332523-A872-4D9E-904F-E5F019847FE2}" srcOrd="0" destOrd="0" presId="urn:microsoft.com/office/officeart/2005/8/layout/pictureOrgChart+Icon"/>
    <dgm:cxn modelId="{F8C4344D-6F50-444B-9120-A670337D9B98}" type="presOf" srcId="{D9E23298-886A-4241-B7A7-E89973C200EA}" destId="{D95D7F13-4912-47CC-BD0B-F142058AAA0D}" srcOrd="0" destOrd="0" presId="urn:microsoft.com/office/officeart/2005/8/layout/pictureOrgChart+Icon"/>
    <dgm:cxn modelId="{F1BF815C-FE2F-4DE9-A7C2-E6B7D3CCFC01}" type="presParOf" srcId="{B9332523-A872-4D9E-904F-E5F019847FE2}" destId="{7896B63B-6B56-41AB-9E55-2C726FFD3CBA}" srcOrd="0" destOrd="0" presId="urn:microsoft.com/office/officeart/2005/8/layout/pictureOrgChart+Icon"/>
    <dgm:cxn modelId="{8D838ADD-F738-4C13-BA36-B241C7E1051C}" type="presParOf" srcId="{7896B63B-6B56-41AB-9E55-2C726FFD3CBA}" destId="{919C44F8-0E84-48A3-AB21-809F1BF90ECE}" srcOrd="0" destOrd="0" presId="urn:microsoft.com/office/officeart/2005/8/layout/pictureOrgChart+Icon"/>
    <dgm:cxn modelId="{5F513CCE-761E-4E57-B0A9-A167089BF838}" type="presParOf" srcId="{919C44F8-0E84-48A3-AB21-809F1BF90ECE}" destId="{EB894AA2-E360-4812-8D9D-9BBFBD1272DD}" srcOrd="0" destOrd="0" presId="urn:microsoft.com/office/officeart/2005/8/layout/pictureOrgChart+Icon"/>
    <dgm:cxn modelId="{67F4753C-2D41-4053-BE04-FAB7691B2CA1}" type="presParOf" srcId="{919C44F8-0E84-48A3-AB21-809F1BF90ECE}" destId="{5D0486D4-0CEA-47E2-A530-D44952024C08}" srcOrd="1" destOrd="0" presId="urn:microsoft.com/office/officeart/2005/8/layout/pictureOrgChart+Icon"/>
    <dgm:cxn modelId="{8653AA56-6916-4678-8B8B-1478DCD071E4}" type="presParOf" srcId="{919C44F8-0E84-48A3-AB21-809F1BF90ECE}" destId="{610F5269-FA99-4C49-8984-45A7F6B3716B}" srcOrd="2" destOrd="0" presId="urn:microsoft.com/office/officeart/2005/8/layout/pictureOrgChart+Icon"/>
    <dgm:cxn modelId="{017CE5BA-D430-4623-8191-963EEC168EBC}" type="presParOf" srcId="{7896B63B-6B56-41AB-9E55-2C726FFD3CBA}" destId="{735A50CB-4616-4706-BA62-1B4F629BFCFE}" srcOrd="1" destOrd="0" presId="urn:microsoft.com/office/officeart/2005/8/layout/pictureOrgChart+Icon"/>
    <dgm:cxn modelId="{2B8D6549-01D2-4B44-8E08-3929FCC8D6E9}" type="presParOf" srcId="{7896B63B-6B56-41AB-9E55-2C726FFD3CBA}" destId="{2142A637-A20A-4E8B-8CC9-E62FDA62C4E6}" srcOrd="2" destOrd="0" presId="urn:microsoft.com/office/officeart/2005/8/layout/pictureOrgChart+Icon"/>
    <dgm:cxn modelId="{7AF25820-2517-41B0-A27F-FA882B4091BE}" type="presParOf" srcId="{B9332523-A872-4D9E-904F-E5F019847FE2}" destId="{7B06413D-8AE2-4C57-BC77-8A52B8FCBA56}" srcOrd="1" destOrd="0" presId="urn:microsoft.com/office/officeart/2005/8/layout/pictureOrgChart+Icon"/>
    <dgm:cxn modelId="{EF7D287A-3673-4303-A672-C8C1DEA02DCB}" type="presParOf" srcId="{7B06413D-8AE2-4C57-BC77-8A52B8FCBA56}" destId="{ED8E51F4-362E-4484-B978-7B38B382EBBD}" srcOrd="0" destOrd="0" presId="urn:microsoft.com/office/officeart/2005/8/layout/pictureOrgChart+Icon"/>
    <dgm:cxn modelId="{A53B75DD-8630-411B-A6B7-F54D2FCB3ACA}" type="presParOf" srcId="{ED8E51F4-362E-4484-B978-7B38B382EBBD}" destId="{D95D7F13-4912-47CC-BD0B-F142058AAA0D}" srcOrd="0" destOrd="0" presId="urn:microsoft.com/office/officeart/2005/8/layout/pictureOrgChart+Icon"/>
    <dgm:cxn modelId="{44CE1C29-532B-43BB-92EA-02BDC1432F17}" type="presParOf" srcId="{ED8E51F4-362E-4484-B978-7B38B382EBBD}" destId="{C69D6299-8559-4F95-AD6E-8E942D7D9E47}" srcOrd="1" destOrd="0" presId="urn:microsoft.com/office/officeart/2005/8/layout/pictureOrgChart+Icon"/>
    <dgm:cxn modelId="{F05FD510-E88C-4115-9B51-8E902569B2CD}" type="presParOf" srcId="{ED8E51F4-362E-4484-B978-7B38B382EBBD}" destId="{721CC8C5-78AF-47B6-8ADD-6FA61FC16885}" srcOrd="2" destOrd="0" presId="urn:microsoft.com/office/officeart/2005/8/layout/pictureOrgChart+Icon"/>
    <dgm:cxn modelId="{6506A411-F77F-4A28-BFDF-642FC37E1A2B}" type="presParOf" srcId="{7B06413D-8AE2-4C57-BC77-8A52B8FCBA56}" destId="{6540E37C-9F9B-4CA0-AEB2-63F036A074F1}" srcOrd="1" destOrd="0" presId="urn:microsoft.com/office/officeart/2005/8/layout/pictureOrgChart+Icon"/>
    <dgm:cxn modelId="{418BE509-D756-4583-8638-51BF1B84E97D}" type="presParOf" srcId="{7B06413D-8AE2-4C57-BC77-8A52B8FCBA56}" destId="{35B8A9E9-D4CF-4C75-BC57-F8BB18982D88}" srcOrd="2" destOrd="0" presId="urn:microsoft.com/office/officeart/2005/8/layout/pictureOrgChart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CE110AB-14C4-40C2-B79F-0A6A305B6C3E}" type="doc">
      <dgm:prSet loTypeId="urn:microsoft.com/office/officeart/2005/8/layout/cycle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BC9CD04-DCA7-40DB-BB4E-AF063C662B26}">
      <dgm:prSet phldrT="[Text]"/>
      <dgm:spPr/>
      <dgm:t>
        <a:bodyPr/>
        <a:lstStyle/>
        <a:p>
          <a:r>
            <a:rPr lang="en-US" dirty="0" smtClean="0"/>
            <a:t>Observation or</a:t>
          </a:r>
        </a:p>
        <a:p>
          <a:r>
            <a:rPr lang="en-US" dirty="0" smtClean="0"/>
            <a:t>Need</a:t>
          </a:r>
          <a:endParaRPr lang="en-US" dirty="0"/>
        </a:p>
      </dgm:t>
    </dgm:pt>
    <dgm:pt modelId="{923EE220-6740-442A-A1D1-5445C0D7FF25}" type="parTrans" cxnId="{36081BD1-D98C-4EA0-99E4-96AABD9F7337}">
      <dgm:prSet/>
      <dgm:spPr/>
      <dgm:t>
        <a:bodyPr/>
        <a:lstStyle/>
        <a:p>
          <a:endParaRPr lang="en-US"/>
        </a:p>
      </dgm:t>
    </dgm:pt>
    <dgm:pt modelId="{421B47D1-6F82-4948-AE09-DDF2DA273FB0}" type="sibTrans" cxnId="{36081BD1-D98C-4EA0-99E4-96AABD9F7337}">
      <dgm:prSet/>
      <dgm:spPr/>
      <dgm:t>
        <a:bodyPr/>
        <a:lstStyle/>
        <a:p>
          <a:endParaRPr lang="en-US"/>
        </a:p>
      </dgm:t>
    </dgm:pt>
    <dgm:pt modelId="{A6D5C72F-F2F6-4EAE-B1F5-95D01D3F7632}">
      <dgm:prSet phldrT="[Text]"/>
      <dgm:spPr/>
      <dgm:t>
        <a:bodyPr/>
        <a:lstStyle/>
        <a:p>
          <a:r>
            <a:rPr lang="en-US" dirty="0" smtClean="0"/>
            <a:t>Research</a:t>
          </a:r>
          <a:endParaRPr lang="en-US" dirty="0"/>
        </a:p>
      </dgm:t>
    </dgm:pt>
    <dgm:pt modelId="{6490A6D2-4110-40D1-82B6-62D82265597B}" type="parTrans" cxnId="{B7EE829E-FC42-4141-88F3-AB383B98FB9B}">
      <dgm:prSet/>
      <dgm:spPr/>
      <dgm:t>
        <a:bodyPr/>
        <a:lstStyle/>
        <a:p>
          <a:endParaRPr lang="en-US"/>
        </a:p>
      </dgm:t>
    </dgm:pt>
    <dgm:pt modelId="{599562AC-C179-4D86-A0A0-2940B5AD04F4}" type="sibTrans" cxnId="{B7EE829E-FC42-4141-88F3-AB383B98FB9B}">
      <dgm:prSet/>
      <dgm:spPr/>
      <dgm:t>
        <a:bodyPr/>
        <a:lstStyle/>
        <a:p>
          <a:endParaRPr lang="en-US"/>
        </a:p>
      </dgm:t>
    </dgm:pt>
    <dgm:pt modelId="{F62A4311-A201-4E65-99F9-9B6E5C6C7EC8}">
      <dgm:prSet phldrT="[Text]"/>
      <dgm:spPr/>
      <dgm:t>
        <a:bodyPr/>
        <a:lstStyle/>
        <a:p>
          <a:r>
            <a:rPr lang="en-US" dirty="0" smtClean="0"/>
            <a:t>Formulate research question</a:t>
          </a:r>
          <a:endParaRPr lang="en-US" dirty="0"/>
        </a:p>
      </dgm:t>
    </dgm:pt>
    <dgm:pt modelId="{563979BC-121C-430D-A210-2DA52F44C419}" type="parTrans" cxnId="{A6E4DB95-1E0F-4F99-AB8A-3330B149F74C}">
      <dgm:prSet/>
      <dgm:spPr/>
      <dgm:t>
        <a:bodyPr/>
        <a:lstStyle/>
        <a:p>
          <a:endParaRPr lang="en-US"/>
        </a:p>
      </dgm:t>
    </dgm:pt>
    <dgm:pt modelId="{B59EE443-8188-4FF3-B523-5A9EDE5D7471}" type="sibTrans" cxnId="{A6E4DB95-1E0F-4F99-AB8A-3330B149F74C}">
      <dgm:prSet/>
      <dgm:spPr/>
      <dgm:t>
        <a:bodyPr/>
        <a:lstStyle/>
        <a:p>
          <a:endParaRPr lang="en-US"/>
        </a:p>
      </dgm:t>
    </dgm:pt>
    <dgm:pt modelId="{AEC9DB89-132D-4BAB-A1CF-170F9DA38E49}">
      <dgm:prSet phldrT="[Text]"/>
      <dgm:spPr/>
      <dgm:t>
        <a:bodyPr/>
        <a:lstStyle/>
        <a:p>
          <a:r>
            <a:rPr lang="en-US" dirty="0" smtClean="0"/>
            <a:t>Choose tools methods</a:t>
          </a:r>
          <a:endParaRPr lang="en-US" dirty="0"/>
        </a:p>
      </dgm:t>
    </dgm:pt>
    <dgm:pt modelId="{FA5D0FF4-52EA-4713-B70E-574960B94275}" type="parTrans" cxnId="{3E91D08A-8525-4E2C-B801-779ADE8240D3}">
      <dgm:prSet/>
      <dgm:spPr/>
      <dgm:t>
        <a:bodyPr/>
        <a:lstStyle/>
        <a:p>
          <a:endParaRPr lang="en-US"/>
        </a:p>
      </dgm:t>
    </dgm:pt>
    <dgm:pt modelId="{5F36A76F-9284-4F41-9C7D-1A2207BBF3CF}" type="sibTrans" cxnId="{3E91D08A-8525-4E2C-B801-779ADE8240D3}">
      <dgm:prSet/>
      <dgm:spPr/>
      <dgm:t>
        <a:bodyPr/>
        <a:lstStyle/>
        <a:p>
          <a:endParaRPr lang="en-US"/>
        </a:p>
      </dgm:t>
    </dgm:pt>
    <dgm:pt modelId="{01565624-B254-48D0-AF12-151E938B2477}">
      <dgm:prSet phldrT="[Text]"/>
      <dgm:spPr/>
      <dgm:t>
        <a:bodyPr/>
        <a:lstStyle/>
        <a:p>
          <a:r>
            <a:rPr lang="en-US" dirty="0" smtClean="0"/>
            <a:t>Perform experiments</a:t>
          </a:r>
          <a:endParaRPr lang="en-US" dirty="0"/>
        </a:p>
      </dgm:t>
    </dgm:pt>
    <dgm:pt modelId="{ECCEF39E-5892-40F7-97FB-41C3B62C7586}" type="parTrans" cxnId="{3F6A734C-56FB-4CFD-BBA2-076AFD23CA46}">
      <dgm:prSet/>
      <dgm:spPr/>
      <dgm:t>
        <a:bodyPr/>
        <a:lstStyle/>
        <a:p>
          <a:endParaRPr lang="en-US"/>
        </a:p>
      </dgm:t>
    </dgm:pt>
    <dgm:pt modelId="{C878F89B-12AB-4786-80B8-75D8819210F0}" type="sibTrans" cxnId="{3F6A734C-56FB-4CFD-BBA2-076AFD23CA46}">
      <dgm:prSet/>
      <dgm:spPr/>
      <dgm:t>
        <a:bodyPr/>
        <a:lstStyle/>
        <a:p>
          <a:endParaRPr lang="en-US"/>
        </a:p>
      </dgm:t>
    </dgm:pt>
    <dgm:pt modelId="{A799D190-33C4-44D3-853A-F42CA4226BD5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dirty="0" smtClean="0"/>
            <a:t>Analyze results</a:t>
          </a:r>
          <a:endParaRPr lang="en-US" dirty="0"/>
        </a:p>
      </dgm:t>
    </dgm:pt>
    <dgm:pt modelId="{88378C72-4F83-48E9-AA8C-A992A53726E3}" type="parTrans" cxnId="{1A4C4795-4B8A-46E7-BCD3-E69FFA8025AC}">
      <dgm:prSet/>
      <dgm:spPr/>
      <dgm:t>
        <a:bodyPr/>
        <a:lstStyle/>
        <a:p>
          <a:endParaRPr lang="en-US"/>
        </a:p>
      </dgm:t>
    </dgm:pt>
    <dgm:pt modelId="{B758745E-533C-4643-AA5C-FEA518CCC159}" type="sibTrans" cxnId="{1A4C4795-4B8A-46E7-BCD3-E69FFA8025AC}">
      <dgm:prSet/>
      <dgm:spPr/>
      <dgm:t>
        <a:bodyPr/>
        <a:lstStyle/>
        <a:p>
          <a:endParaRPr lang="en-US"/>
        </a:p>
      </dgm:t>
    </dgm:pt>
    <dgm:pt modelId="{0055424A-0A84-4E36-9E7A-D21F3CAA629A}" type="pres">
      <dgm:prSet presAssocID="{9CE110AB-14C4-40C2-B79F-0A6A305B6C3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39D281A-7249-46A8-8E58-59859E7A2049}" type="pres">
      <dgm:prSet presAssocID="{9BC9CD04-DCA7-40DB-BB4E-AF063C662B26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494969-C4BA-4919-85A7-B1E53E6BE351}" type="pres">
      <dgm:prSet presAssocID="{9BC9CD04-DCA7-40DB-BB4E-AF063C662B26}" presName="spNode" presStyleCnt="0"/>
      <dgm:spPr/>
    </dgm:pt>
    <dgm:pt modelId="{26EA5268-EC7A-4682-BA5B-10D081519E0E}" type="pres">
      <dgm:prSet presAssocID="{421B47D1-6F82-4948-AE09-DDF2DA273FB0}" presName="sibTrans" presStyleLbl="sibTrans1D1" presStyleIdx="0" presStyleCnt="6"/>
      <dgm:spPr/>
      <dgm:t>
        <a:bodyPr/>
        <a:lstStyle/>
        <a:p>
          <a:endParaRPr lang="en-US"/>
        </a:p>
      </dgm:t>
    </dgm:pt>
    <dgm:pt modelId="{A13C1F92-52B3-4246-9EDE-8E458B6C2DC7}" type="pres">
      <dgm:prSet presAssocID="{A6D5C72F-F2F6-4EAE-B1F5-95D01D3F763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603A92-DE27-4334-BC6E-13FAAC9783C1}" type="pres">
      <dgm:prSet presAssocID="{A6D5C72F-F2F6-4EAE-B1F5-95D01D3F7632}" presName="spNode" presStyleCnt="0"/>
      <dgm:spPr/>
    </dgm:pt>
    <dgm:pt modelId="{6713B398-D184-49AE-9A5F-7DEAB7CB50C5}" type="pres">
      <dgm:prSet presAssocID="{599562AC-C179-4D86-A0A0-2940B5AD04F4}" presName="sibTrans" presStyleLbl="sibTrans1D1" presStyleIdx="1" presStyleCnt="6"/>
      <dgm:spPr/>
      <dgm:t>
        <a:bodyPr/>
        <a:lstStyle/>
        <a:p>
          <a:endParaRPr lang="en-US"/>
        </a:p>
      </dgm:t>
    </dgm:pt>
    <dgm:pt modelId="{C52A93AD-6F13-4675-A2CC-D4F9089D0498}" type="pres">
      <dgm:prSet presAssocID="{F62A4311-A201-4E65-99F9-9B6E5C6C7EC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3CED97-25F4-48FE-A612-70092352A0B9}" type="pres">
      <dgm:prSet presAssocID="{F62A4311-A201-4E65-99F9-9B6E5C6C7EC8}" presName="spNode" presStyleCnt="0"/>
      <dgm:spPr/>
    </dgm:pt>
    <dgm:pt modelId="{1268F6FE-6009-4A58-80CD-A7D870DF6A18}" type="pres">
      <dgm:prSet presAssocID="{B59EE443-8188-4FF3-B523-5A9EDE5D7471}" presName="sibTrans" presStyleLbl="sibTrans1D1" presStyleIdx="2" presStyleCnt="6"/>
      <dgm:spPr/>
      <dgm:t>
        <a:bodyPr/>
        <a:lstStyle/>
        <a:p>
          <a:endParaRPr lang="en-US"/>
        </a:p>
      </dgm:t>
    </dgm:pt>
    <dgm:pt modelId="{A2C4BD1B-781E-4916-86D2-1458416AF85C}" type="pres">
      <dgm:prSet presAssocID="{AEC9DB89-132D-4BAB-A1CF-170F9DA38E49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20DDE9-D170-40CD-8CEB-4BE0D2DDAEAC}" type="pres">
      <dgm:prSet presAssocID="{AEC9DB89-132D-4BAB-A1CF-170F9DA38E49}" presName="spNode" presStyleCnt="0"/>
      <dgm:spPr/>
    </dgm:pt>
    <dgm:pt modelId="{A446AC66-2A98-48C5-B443-E8AADC320AF9}" type="pres">
      <dgm:prSet presAssocID="{5F36A76F-9284-4F41-9C7D-1A2207BBF3CF}" presName="sibTrans" presStyleLbl="sibTrans1D1" presStyleIdx="3" presStyleCnt="6"/>
      <dgm:spPr/>
      <dgm:t>
        <a:bodyPr/>
        <a:lstStyle/>
        <a:p>
          <a:endParaRPr lang="en-US"/>
        </a:p>
      </dgm:t>
    </dgm:pt>
    <dgm:pt modelId="{720E03B4-5413-48C3-AFDF-951637B36645}" type="pres">
      <dgm:prSet presAssocID="{01565624-B254-48D0-AF12-151E938B247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680E50-F927-42FC-8B3A-B24B4972089A}" type="pres">
      <dgm:prSet presAssocID="{01565624-B254-48D0-AF12-151E938B2477}" presName="spNode" presStyleCnt="0"/>
      <dgm:spPr/>
    </dgm:pt>
    <dgm:pt modelId="{8943F8C1-D2BE-4BCF-BC73-03C3B1B0E46D}" type="pres">
      <dgm:prSet presAssocID="{C878F89B-12AB-4786-80B8-75D8819210F0}" presName="sibTrans" presStyleLbl="sibTrans1D1" presStyleIdx="4" presStyleCnt="6"/>
      <dgm:spPr/>
      <dgm:t>
        <a:bodyPr/>
        <a:lstStyle/>
        <a:p>
          <a:endParaRPr lang="en-US"/>
        </a:p>
      </dgm:t>
    </dgm:pt>
    <dgm:pt modelId="{58A01BD0-F99E-4F9B-B066-56028D32FD5E}" type="pres">
      <dgm:prSet presAssocID="{A799D190-33C4-44D3-853A-F42CA4226BD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7E5AE1-CB28-4E9E-BA98-CBEBF3D66066}" type="pres">
      <dgm:prSet presAssocID="{A799D190-33C4-44D3-853A-F42CA4226BD5}" presName="spNode" presStyleCnt="0"/>
      <dgm:spPr/>
    </dgm:pt>
    <dgm:pt modelId="{89DBB186-8ED0-4BCA-8400-10D04E8D461A}" type="pres">
      <dgm:prSet presAssocID="{B758745E-533C-4643-AA5C-FEA518CCC159}" presName="sibTrans" presStyleLbl="sibTrans1D1" presStyleIdx="5" presStyleCnt="6"/>
      <dgm:spPr/>
      <dgm:t>
        <a:bodyPr/>
        <a:lstStyle/>
        <a:p>
          <a:endParaRPr lang="en-US"/>
        </a:p>
      </dgm:t>
    </dgm:pt>
  </dgm:ptLst>
  <dgm:cxnLst>
    <dgm:cxn modelId="{3E7CA36F-97F2-47CA-AC02-14CDE3A78C5C}" type="presOf" srcId="{9BC9CD04-DCA7-40DB-BB4E-AF063C662B26}" destId="{F39D281A-7249-46A8-8E58-59859E7A2049}" srcOrd="0" destOrd="0" presId="urn:microsoft.com/office/officeart/2005/8/layout/cycle5"/>
    <dgm:cxn modelId="{052368C7-F3B9-4CF4-8AC0-0BFC93E124AF}" type="presOf" srcId="{A6D5C72F-F2F6-4EAE-B1F5-95D01D3F7632}" destId="{A13C1F92-52B3-4246-9EDE-8E458B6C2DC7}" srcOrd="0" destOrd="0" presId="urn:microsoft.com/office/officeart/2005/8/layout/cycle5"/>
    <dgm:cxn modelId="{825EA48D-31EA-48D5-92E8-DE9C66246574}" type="presOf" srcId="{AEC9DB89-132D-4BAB-A1CF-170F9DA38E49}" destId="{A2C4BD1B-781E-4916-86D2-1458416AF85C}" srcOrd="0" destOrd="0" presId="urn:microsoft.com/office/officeart/2005/8/layout/cycle5"/>
    <dgm:cxn modelId="{36081BD1-D98C-4EA0-99E4-96AABD9F7337}" srcId="{9CE110AB-14C4-40C2-B79F-0A6A305B6C3E}" destId="{9BC9CD04-DCA7-40DB-BB4E-AF063C662B26}" srcOrd="0" destOrd="0" parTransId="{923EE220-6740-442A-A1D1-5445C0D7FF25}" sibTransId="{421B47D1-6F82-4948-AE09-DDF2DA273FB0}"/>
    <dgm:cxn modelId="{D8768825-E157-4971-8CF0-EEDF0CD5FB16}" type="presOf" srcId="{01565624-B254-48D0-AF12-151E938B2477}" destId="{720E03B4-5413-48C3-AFDF-951637B36645}" srcOrd="0" destOrd="0" presId="urn:microsoft.com/office/officeart/2005/8/layout/cycle5"/>
    <dgm:cxn modelId="{F72D0E76-1CAD-4C10-B547-745C560068A4}" type="presOf" srcId="{F62A4311-A201-4E65-99F9-9B6E5C6C7EC8}" destId="{C52A93AD-6F13-4675-A2CC-D4F9089D0498}" srcOrd="0" destOrd="0" presId="urn:microsoft.com/office/officeart/2005/8/layout/cycle5"/>
    <dgm:cxn modelId="{56F6C7F7-6B45-4C92-AEDE-82E252026F52}" type="presOf" srcId="{B758745E-533C-4643-AA5C-FEA518CCC159}" destId="{89DBB186-8ED0-4BCA-8400-10D04E8D461A}" srcOrd="0" destOrd="0" presId="urn:microsoft.com/office/officeart/2005/8/layout/cycle5"/>
    <dgm:cxn modelId="{1A4C4795-4B8A-46E7-BCD3-E69FFA8025AC}" srcId="{9CE110AB-14C4-40C2-B79F-0A6A305B6C3E}" destId="{A799D190-33C4-44D3-853A-F42CA4226BD5}" srcOrd="5" destOrd="0" parTransId="{88378C72-4F83-48E9-AA8C-A992A53726E3}" sibTransId="{B758745E-533C-4643-AA5C-FEA518CCC159}"/>
    <dgm:cxn modelId="{3E91D08A-8525-4E2C-B801-779ADE8240D3}" srcId="{9CE110AB-14C4-40C2-B79F-0A6A305B6C3E}" destId="{AEC9DB89-132D-4BAB-A1CF-170F9DA38E49}" srcOrd="3" destOrd="0" parTransId="{FA5D0FF4-52EA-4713-B70E-574960B94275}" sibTransId="{5F36A76F-9284-4F41-9C7D-1A2207BBF3CF}"/>
    <dgm:cxn modelId="{03ED3CA4-2F26-4C6D-9539-6086A1F22C1C}" type="presOf" srcId="{421B47D1-6F82-4948-AE09-DDF2DA273FB0}" destId="{26EA5268-EC7A-4682-BA5B-10D081519E0E}" srcOrd="0" destOrd="0" presId="urn:microsoft.com/office/officeart/2005/8/layout/cycle5"/>
    <dgm:cxn modelId="{3F6A734C-56FB-4CFD-BBA2-076AFD23CA46}" srcId="{9CE110AB-14C4-40C2-B79F-0A6A305B6C3E}" destId="{01565624-B254-48D0-AF12-151E938B2477}" srcOrd="4" destOrd="0" parTransId="{ECCEF39E-5892-40F7-97FB-41C3B62C7586}" sibTransId="{C878F89B-12AB-4786-80B8-75D8819210F0}"/>
    <dgm:cxn modelId="{16FA4FB0-6A2F-491E-A723-E09E39F53407}" type="presOf" srcId="{A799D190-33C4-44D3-853A-F42CA4226BD5}" destId="{58A01BD0-F99E-4F9B-B066-56028D32FD5E}" srcOrd="0" destOrd="0" presId="urn:microsoft.com/office/officeart/2005/8/layout/cycle5"/>
    <dgm:cxn modelId="{E6BD3536-CF50-48C3-A148-91CE74DE9DB4}" type="presOf" srcId="{5F36A76F-9284-4F41-9C7D-1A2207BBF3CF}" destId="{A446AC66-2A98-48C5-B443-E8AADC320AF9}" srcOrd="0" destOrd="0" presId="urn:microsoft.com/office/officeart/2005/8/layout/cycle5"/>
    <dgm:cxn modelId="{A6E4DB95-1E0F-4F99-AB8A-3330B149F74C}" srcId="{9CE110AB-14C4-40C2-B79F-0A6A305B6C3E}" destId="{F62A4311-A201-4E65-99F9-9B6E5C6C7EC8}" srcOrd="2" destOrd="0" parTransId="{563979BC-121C-430D-A210-2DA52F44C419}" sibTransId="{B59EE443-8188-4FF3-B523-5A9EDE5D7471}"/>
    <dgm:cxn modelId="{43722E71-D099-4F7C-818F-320BA3DB8FA4}" type="presOf" srcId="{9CE110AB-14C4-40C2-B79F-0A6A305B6C3E}" destId="{0055424A-0A84-4E36-9E7A-D21F3CAA629A}" srcOrd="0" destOrd="0" presId="urn:microsoft.com/office/officeart/2005/8/layout/cycle5"/>
    <dgm:cxn modelId="{B7EE829E-FC42-4141-88F3-AB383B98FB9B}" srcId="{9CE110AB-14C4-40C2-B79F-0A6A305B6C3E}" destId="{A6D5C72F-F2F6-4EAE-B1F5-95D01D3F7632}" srcOrd="1" destOrd="0" parTransId="{6490A6D2-4110-40D1-82B6-62D82265597B}" sibTransId="{599562AC-C179-4D86-A0A0-2940B5AD04F4}"/>
    <dgm:cxn modelId="{42492C8E-6076-4240-A8A0-6C79D61F5AED}" type="presOf" srcId="{C878F89B-12AB-4786-80B8-75D8819210F0}" destId="{8943F8C1-D2BE-4BCF-BC73-03C3B1B0E46D}" srcOrd="0" destOrd="0" presId="urn:microsoft.com/office/officeart/2005/8/layout/cycle5"/>
    <dgm:cxn modelId="{8C4C8325-3E16-4CBD-AD00-76EB1D58E10E}" type="presOf" srcId="{599562AC-C179-4D86-A0A0-2940B5AD04F4}" destId="{6713B398-D184-49AE-9A5F-7DEAB7CB50C5}" srcOrd="0" destOrd="0" presId="urn:microsoft.com/office/officeart/2005/8/layout/cycle5"/>
    <dgm:cxn modelId="{75D6E2E4-F064-40D8-BEFF-30669C314290}" type="presOf" srcId="{B59EE443-8188-4FF3-B523-5A9EDE5D7471}" destId="{1268F6FE-6009-4A58-80CD-A7D870DF6A18}" srcOrd="0" destOrd="0" presId="urn:microsoft.com/office/officeart/2005/8/layout/cycle5"/>
    <dgm:cxn modelId="{211C56AC-E326-4A89-A3A9-32F621019D3A}" type="presParOf" srcId="{0055424A-0A84-4E36-9E7A-D21F3CAA629A}" destId="{F39D281A-7249-46A8-8E58-59859E7A2049}" srcOrd="0" destOrd="0" presId="urn:microsoft.com/office/officeart/2005/8/layout/cycle5"/>
    <dgm:cxn modelId="{E3FDB453-93D3-4E51-A44B-516C807ADB10}" type="presParOf" srcId="{0055424A-0A84-4E36-9E7A-D21F3CAA629A}" destId="{FC494969-C4BA-4919-85A7-B1E53E6BE351}" srcOrd="1" destOrd="0" presId="urn:microsoft.com/office/officeart/2005/8/layout/cycle5"/>
    <dgm:cxn modelId="{2850C538-477B-4CD1-9E20-B330AEFC46DF}" type="presParOf" srcId="{0055424A-0A84-4E36-9E7A-D21F3CAA629A}" destId="{26EA5268-EC7A-4682-BA5B-10D081519E0E}" srcOrd="2" destOrd="0" presId="urn:microsoft.com/office/officeart/2005/8/layout/cycle5"/>
    <dgm:cxn modelId="{F01A8BF5-7BFC-46CC-A5F6-3EF72C722D5F}" type="presParOf" srcId="{0055424A-0A84-4E36-9E7A-D21F3CAA629A}" destId="{A13C1F92-52B3-4246-9EDE-8E458B6C2DC7}" srcOrd="3" destOrd="0" presId="urn:microsoft.com/office/officeart/2005/8/layout/cycle5"/>
    <dgm:cxn modelId="{3643CA73-1312-481C-A097-FFB01223B249}" type="presParOf" srcId="{0055424A-0A84-4E36-9E7A-D21F3CAA629A}" destId="{0F603A92-DE27-4334-BC6E-13FAAC9783C1}" srcOrd="4" destOrd="0" presId="urn:microsoft.com/office/officeart/2005/8/layout/cycle5"/>
    <dgm:cxn modelId="{45C6F821-D46E-43CB-AF13-7FB4D6ADA70F}" type="presParOf" srcId="{0055424A-0A84-4E36-9E7A-D21F3CAA629A}" destId="{6713B398-D184-49AE-9A5F-7DEAB7CB50C5}" srcOrd="5" destOrd="0" presId="urn:microsoft.com/office/officeart/2005/8/layout/cycle5"/>
    <dgm:cxn modelId="{AEBBA45F-5CA4-4301-90AD-0E616F39A7ED}" type="presParOf" srcId="{0055424A-0A84-4E36-9E7A-D21F3CAA629A}" destId="{C52A93AD-6F13-4675-A2CC-D4F9089D0498}" srcOrd="6" destOrd="0" presId="urn:microsoft.com/office/officeart/2005/8/layout/cycle5"/>
    <dgm:cxn modelId="{CA930A79-8C8C-4727-A344-234BB8D5BE2E}" type="presParOf" srcId="{0055424A-0A84-4E36-9E7A-D21F3CAA629A}" destId="{C23CED97-25F4-48FE-A612-70092352A0B9}" srcOrd="7" destOrd="0" presId="urn:microsoft.com/office/officeart/2005/8/layout/cycle5"/>
    <dgm:cxn modelId="{98D7555A-1E92-409E-B491-7946C1CF73D8}" type="presParOf" srcId="{0055424A-0A84-4E36-9E7A-D21F3CAA629A}" destId="{1268F6FE-6009-4A58-80CD-A7D870DF6A18}" srcOrd="8" destOrd="0" presId="urn:microsoft.com/office/officeart/2005/8/layout/cycle5"/>
    <dgm:cxn modelId="{6BAFA270-10A0-4B2F-80EF-A905CE9870B5}" type="presParOf" srcId="{0055424A-0A84-4E36-9E7A-D21F3CAA629A}" destId="{A2C4BD1B-781E-4916-86D2-1458416AF85C}" srcOrd="9" destOrd="0" presId="urn:microsoft.com/office/officeart/2005/8/layout/cycle5"/>
    <dgm:cxn modelId="{86B773F5-624C-4EBF-9FC1-E248276D575E}" type="presParOf" srcId="{0055424A-0A84-4E36-9E7A-D21F3CAA629A}" destId="{C620DDE9-D170-40CD-8CEB-4BE0D2DDAEAC}" srcOrd="10" destOrd="0" presId="urn:microsoft.com/office/officeart/2005/8/layout/cycle5"/>
    <dgm:cxn modelId="{7450C77F-503B-4840-8787-5003F82236E4}" type="presParOf" srcId="{0055424A-0A84-4E36-9E7A-D21F3CAA629A}" destId="{A446AC66-2A98-48C5-B443-E8AADC320AF9}" srcOrd="11" destOrd="0" presId="urn:microsoft.com/office/officeart/2005/8/layout/cycle5"/>
    <dgm:cxn modelId="{F8D58391-8BD1-4539-97D7-D47B09C3E076}" type="presParOf" srcId="{0055424A-0A84-4E36-9E7A-D21F3CAA629A}" destId="{720E03B4-5413-48C3-AFDF-951637B36645}" srcOrd="12" destOrd="0" presId="urn:microsoft.com/office/officeart/2005/8/layout/cycle5"/>
    <dgm:cxn modelId="{8C7D2AD0-F102-41F9-B66B-523DFFA14F91}" type="presParOf" srcId="{0055424A-0A84-4E36-9E7A-D21F3CAA629A}" destId="{C7680E50-F927-42FC-8B3A-B24B4972089A}" srcOrd="13" destOrd="0" presId="urn:microsoft.com/office/officeart/2005/8/layout/cycle5"/>
    <dgm:cxn modelId="{26EC963A-0463-46D8-A0D6-8520CA58A545}" type="presParOf" srcId="{0055424A-0A84-4E36-9E7A-D21F3CAA629A}" destId="{8943F8C1-D2BE-4BCF-BC73-03C3B1B0E46D}" srcOrd="14" destOrd="0" presId="urn:microsoft.com/office/officeart/2005/8/layout/cycle5"/>
    <dgm:cxn modelId="{6213D07B-C7BD-4DF1-A245-4A185C69BDE6}" type="presParOf" srcId="{0055424A-0A84-4E36-9E7A-D21F3CAA629A}" destId="{58A01BD0-F99E-4F9B-B066-56028D32FD5E}" srcOrd="15" destOrd="0" presId="urn:microsoft.com/office/officeart/2005/8/layout/cycle5"/>
    <dgm:cxn modelId="{4FCD886A-3587-4CE5-A2DC-4084DD9E3E72}" type="presParOf" srcId="{0055424A-0A84-4E36-9E7A-D21F3CAA629A}" destId="{DC7E5AE1-CB28-4E9E-BA98-CBEBF3D66066}" srcOrd="16" destOrd="0" presId="urn:microsoft.com/office/officeart/2005/8/layout/cycle5"/>
    <dgm:cxn modelId="{37F3A979-AEA2-4D39-B85F-1177E573692D}" type="presParOf" srcId="{0055424A-0A84-4E36-9E7A-D21F3CAA629A}" destId="{89DBB186-8ED0-4BCA-8400-10D04E8D461A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141407-6F47-47C6-95EC-E84A0618011B}">
      <dsp:nvSpPr>
        <dsp:cNvPr id="0" name=""/>
        <dsp:cNvSpPr/>
      </dsp:nvSpPr>
      <dsp:spPr>
        <a:xfrm>
          <a:off x="712221" y="4380"/>
          <a:ext cx="2333015" cy="58325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Associates Degree- </a:t>
          </a:r>
          <a:r>
            <a:rPr lang="en-US" sz="1100" kern="1200" dirty="0" smtClean="0"/>
            <a:t>Community College</a:t>
          </a:r>
          <a:endParaRPr lang="en-US" sz="1100" kern="1200" dirty="0"/>
        </a:p>
      </dsp:txBody>
      <dsp:txXfrm>
        <a:off x="729304" y="21463"/>
        <a:ext cx="2298849" cy="549087"/>
      </dsp:txXfrm>
    </dsp:sp>
    <dsp:sp modelId="{EB5B05FE-2778-4313-A58D-1BDBE654D6EA}">
      <dsp:nvSpPr>
        <dsp:cNvPr id="0" name=""/>
        <dsp:cNvSpPr/>
      </dsp:nvSpPr>
      <dsp:spPr>
        <a:xfrm rot="5339292">
          <a:off x="1750125" y="639013"/>
          <a:ext cx="273959" cy="2624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-5400000">
        <a:off x="1807670" y="633272"/>
        <a:ext cx="157478" cy="195220"/>
      </dsp:txXfrm>
    </dsp:sp>
    <dsp:sp modelId="{E3130C64-7187-470F-A718-038F7EFE0E43}">
      <dsp:nvSpPr>
        <dsp:cNvPr id="0" name=""/>
        <dsp:cNvSpPr/>
      </dsp:nvSpPr>
      <dsp:spPr>
        <a:xfrm>
          <a:off x="728972" y="952856"/>
          <a:ext cx="2333015" cy="583253"/>
        </a:xfrm>
        <a:prstGeom prst="roundRect">
          <a:avLst>
            <a:gd name="adj" fmla="val 10000"/>
          </a:avLst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Bachelors</a:t>
          </a:r>
          <a:endParaRPr lang="en-US" sz="2000" kern="1200" dirty="0"/>
        </a:p>
      </dsp:txBody>
      <dsp:txXfrm>
        <a:off x="746055" y="969939"/>
        <a:ext cx="2298849" cy="549087"/>
      </dsp:txXfrm>
    </dsp:sp>
    <dsp:sp modelId="{FB978EB0-8F7C-4C6B-BF90-4E11CFC24FAB}">
      <dsp:nvSpPr>
        <dsp:cNvPr id="0" name=""/>
        <dsp:cNvSpPr/>
      </dsp:nvSpPr>
      <dsp:spPr>
        <a:xfrm rot="5471856">
          <a:off x="1805325" y="1513894"/>
          <a:ext cx="163559" cy="2624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 rot="-5400000">
        <a:off x="1808879" y="1563351"/>
        <a:ext cx="157478" cy="114491"/>
      </dsp:txXfrm>
    </dsp:sp>
    <dsp:sp modelId="{BD210555-0E2C-4C51-8330-B1BDA59561B1}">
      <dsp:nvSpPr>
        <dsp:cNvPr id="0" name=""/>
        <dsp:cNvSpPr/>
      </dsp:nvSpPr>
      <dsp:spPr>
        <a:xfrm>
          <a:off x="712221" y="1754142"/>
          <a:ext cx="2333015" cy="583253"/>
        </a:xfrm>
        <a:prstGeom prst="roundRect">
          <a:avLst>
            <a:gd name="adj" fmla="val 10000"/>
          </a:avLst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Master Degree- </a:t>
          </a:r>
          <a:r>
            <a:rPr lang="en-US" sz="900" b="1" kern="1200" dirty="0" smtClean="0"/>
            <a:t>1-2 years</a:t>
          </a:r>
          <a:endParaRPr lang="en-US" sz="900" kern="1200" dirty="0"/>
        </a:p>
      </dsp:txBody>
      <dsp:txXfrm>
        <a:off x="729304" y="1771225"/>
        <a:ext cx="2298849" cy="549087"/>
      </dsp:txXfrm>
    </dsp:sp>
    <dsp:sp modelId="{2922416F-3568-40F4-9F9B-DF2A7E12EB34}">
      <dsp:nvSpPr>
        <dsp:cNvPr id="0" name=""/>
        <dsp:cNvSpPr/>
      </dsp:nvSpPr>
      <dsp:spPr>
        <a:xfrm rot="5400000">
          <a:off x="1769369" y="2351977"/>
          <a:ext cx="218720" cy="2624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 rot="-5400000">
        <a:off x="1799990" y="2373849"/>
        <a:ext cx="157478" cy="153104"/>
      </dsp:txXfrm>
    </dsp:sp>
    <dsp:sp modelId="{C1DF902D-EF23-409D-AA51-FDB63E7BFBD9}">
      <dsp:nvSpPr>
        <dsp:cNvPr id="0" name=""/>
        <dsp:cNvSpPr/>
      </dsp:nvSpPr>
      <dsp:spPr>
        <a:xfrm>
          <a:off x="679512" y="2629023"/>
          <a:ext cx="2398433" cy="753983"/>
        </a:xfrm>
        <a:prstGeom prst="roundRect">
          <a:avLst>
            <a:gd name="adj" fmla="val 10000"/>
          </a:avLst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Graduate student </a:t>
          </a:r>
          <a:r>
            <a:rPr lang="en-US" sz="900" kern="1200" dirty="0" smtClean="0"/>
            <a:t>is paid to do research in a group led by a faculty (Principle investigator)5-6 </a:t>
          </a:r>
          <a:r>
            <a:rPr lang="en-US" sz="900" kern="1200" dirty="0" err="1" smtClean="0"/>
            <a:t>yearssome</a:t>
          </a:r>
          <a:r>
            <a:rPr lang="en-US" sz="900" kern="1200" dirty="0" smtClean="0"/>
            <a:t> courses, original research, thesis</a:t>
          </a:r>
          <a:endParaRPr lang="en-US" sz="900" kern="1200" dirty="0"/>
        </a:p>
      </dsp:txBody>
      <dsp:txXfrm>
        <a:off x="701595" y="2651106"/>
        <a:ext cx="2354267" cy="709817"/>
      </dsp:txXfrm>
    </dsp:sp>
    <dsp:sp modelId="{A68365CF-9C16-4BDF-BACC-4B3379891329}">
      <dsp:nvSpPr>
        <dsp:cNvPr id="0" name=""/>
        <dsp:cNvSpPr/>
      </dsp:nvSpPr>
      <dsp:spPr>
        <a:xfrm rot="5400000">
          <a:off x="1769369" y="3397588"/>
          <a:ext cx="218720" cy="2624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 rot="-5400000">
        <a:off x="1799990" y="3419460"/>
        <a:ext cx="157478" cy="153104"/>
      </dsp:txXfrm>
    </dsp:sp>
    <dsp:sp modelId="{9268169A-E036-4D73-9C6F-911B1EBE923A}">
      <dsp:nvSpPr>
        <dsp:cNvPr id="0" name=""/>
        <dsp:cNvSpPr/>
      </dsp:nvSpPr>
      <dsp:spPr>
        <a:xfrm>
          <a:off x="712221" y="3674634"/>
          <a:ext cx="2333015" cy="583253"/>
        </a:xfrm>
        <a:prstGeom prst="roundRect">
          <a:avLst>
            <a:gd name="adj" fmla="val 10000"/>
          </a:avLst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Ph.D.  </a:t>
          </a:r>
          <a:r>
            <a:rPr lang="en-US" sz="900" b="1" kern="1200" dirty="0" smtClean="0"/>
            <a:t>can become faculty, principle investigator researcher, industry</a:t>
          </a:r>
          <a:endParaRPr lang="en-US" sz="900" kern="1200" dirty="0" smtClean="0"/>
        </a:p>
      </dsp:txBody>
      <dsp:txXfrm>
        <a:off x="729304" y="3691717"/>
        <a:ext cx="2298849" cy="549087"/>
      </dsp:txXfrm>
    </dsp:sp>
    <dsp:sp modelId="{4F425564-C90C-4AC9-9CFB-19BA54984347}">
      <dsp:nvSpPr>
        <dsp:cNvPr id="0" name=""/>
        <dsp:cNvSpPr/>
      </dsp:nvSpPr>
      <dsp:spPr>
        <a:xfrm rot="5487333">
          <a:off x="1757455" y="4273453"/>
          <a:ext cx="220267" cy="2624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-5400000">
        <a:off x="1789689" y="4294562"/>
        <a:ext cx="157478" cy="154187"/>
      </dsp:txXfrm>
    </dsp:sp>
    <dsp:sp modelId="{5E6792EC-5A4C-4EAD-9EE9-5DA354675934}">
      <dsp:nvSpPr>
        <dsp:cNvPr id="0" name=""/>
        <dsp:cNvSpPr/>
      </dsp:nvSpPr>
      <dsp:spPr>
        <a:xfrm>
          <a:off x="689941" y="4551483"/>
          <a:ext cx="2333015" cy="583253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Post Doc </a:t>
          </a:r>
          <a:r>
            <a:rPr lang="en-US" sz="1500" kern="1200" dirty="0" smtClean="0"/>
            <a:t>–1-2  year terms at different universities </a:t>
          </a:r>
          <a:endParaRPr lang="en-US" sz="1500" kern="1200" dirty="0"/>
        </a:p>
      </dsp:txBody>
      <dsp:txXfrm>
        <a:off x="707024" y="4568566"/>
        <a:ext cx="2298849" cy="5490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ictureOrgChart+Icon">
  <dgm:title val="Picture Organization Chart"/>
  <dgm:desc val="Use to show hierarchical information or reporting relationships in an organization, with corresponding pictures. The assistant shape and the Org Chart hanging layouts are available with this layout."/>
  <dgm:catLst>
    <dgm:cat type="hierarchy" pri="1050"/>
    <dgm:cat type="officeonline" pri="1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Pict1" styleLbl="alignImgPlace1">
              <dgm:alg type="sp"/>
              <dgm:shape xmlns:r="http://schemas.openxmlformats.org/officeDocument/2006/relationships" type="rect" r:blip="" blipPhldr="1">
                <dgm:adjLst/>
              </dgm:shape>
              <dgm:presOf/>
              <dgm:constrLst/>
              <dgm:ruleLst/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3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ictureOrgChart+Icon">
  <dgm:title val="Picture Organization Chart"/>
  <dgm:desc val="Use to show hierarchical information or reporting relationships in an organization, with corresponding pictures. The assistant shape and the Org Chart hanging layouts are available with this layout."/>
  <dgm:catLst>
    <dgm:cat type="hierarchy" pri="1050"/>
    <dgm:cat type="officeonline" pri="1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Pict1" styleLbl="alignImgPlace1">
              <dgm:alg type="sp"/>
              <dgm:shape xmlns:r="http://schemas.openxmlformats.org/officeDocument/2006/relationships" type="rect" r:blip="" blipPhldr="1">
                <dgm:adjLst/>
              </dgm:shape>
              <dgm:presOf/>
              <dgm:constrLst/>
              <dgm:ruleLst/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3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ictureOrgChart+Icon">
  <dgm:title val="Picture Organization Chart"/>
  <dgm:desc val="Use to show hierarchical information or reporting relationships in an organization, with corresponding pictures. The assistant shape and the Org Chart hanging layouts are available with this layout."/>
  <dgm:catLst>
    <dgm:cat type="hierarchy" pri="1050"/>
    <dgm:cat type="officeonline" pri="1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Pict1" styleLbl="alignImgPlace1">
              <dgm:alg type="sp"/>
              <dgm:shape xmlns:r="http://schemas.openxmlformats.org/officeDocument/2006/relationships" type="rect" r:blip="" blipPhldr="1">
                <dgm:adjLst/>
              </dgm:shape>
              <dgm:presOf/>
              <dgm:constrLst/>
              <dgm:ruleLst/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3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ictureOrgChart+Icon">
  <dgm:title val="Picture Organization Chart"/>
  <dgm:desc val="Use to show hierarchical information or reporting relationships in an organization, with corresponding pictures. The assistant shape and the Org Chart hanging layouts are available with this layout."/>
  <dgm:catLst>
    <dgm:cat type="hierarchy" pri="1050"/>
    <dgm:cat type="officeonline" pri="1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Pict1" styleLbl="alignImgPlace1">
              <dgm:alg type="sp"/>
              <dgm:shape xmlns:r="http://schemas.openxmlformats.org/officeDocument/2006/relationships" type="rect" r:blip="" blipPhldr="1">
                <dgm:adjLst/>
              </dgm:shape>
              <dgm:presOf/>
              <dgm:constrLst/>
              <dgm:ruleLst/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3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3C838-0425-448C-AA78-F60541D25E9A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626191-7681-41F9-893A-801EDD18F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45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F1BD8-4DDF-4694-AC55-68CD0332E64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430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still to come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FF6E-8663-4FD7-8993-D1EC30A5A83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388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still to come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FF6E-8663-4FD7-8993-D1EC30A5A83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942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still to come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FF6E-8663-4FD7-8993-D1EC30A5A83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92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Arial shot of UW – part of smart grid</a:t>
            </a:r>
            <a:r>
              <a:rPr lang="en-US" baseline="0" dirty="0" smtClean="0"/>
              <a:t> demo</a:t>
            </a:r>
          </a:p>
          <a:p>
            <a:r>
              <a:rPr lang="en-US" baseline="0" dirty="0" smtClean="0"/>
              <a:t>Not married to the </a:t>
            </a:r>
            <a:r>
              <a:rPr lang="en-US" baseline="0" dirty="0" err="1" smtClean="0"/>
              <a:t>powerline</a:t>
            </a:r>
            <a:r>
              <a:rPr lang="en-US" baseline="0" dirty="0" smtClean="0"/>
              <a:t> image but I think it illustrates the </a:t>
            </a:r>
            <a:r>
              <a:rPr lang="en-US" baseline="0" dirty="0" err="1" smtClean="0"/>
              <a:t>algorithyms</a:t>
            </a:r>
            <a:r>
              <a:rPr lang="en-US" baseline="0" dirty="0" smtClean="0"/>
              <a:t> and computer science angle.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FF6E-8663-4FD7-8993-D1EC30A5A83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40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FF6E-8663-4FD7-8993-D1EC30A5A83C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493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FF6E-8663-4FD7-8993-D1EC30A5A83C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212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FF6E-8663-4FD7-8993-D1EC30A5A83C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781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FF6E-8663-4FD7-8993-D1EC30A5A83C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788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FF6E-8663-4FD7-8993-D1EC30A5A83C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417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FF6E-8663-4FD7-8993-D1EC30A5A83C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461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new requirements for energy materials. </a:t>
            </a:r>
            <a:endParaRPr lang="en-US" dirty="0"/>
          </a:p>
          <a:p>
            <a:r>
              <a:rPr lang="en-US" dirty="0" smtClean="0"/>
              <a:t>New Batteries for devices, cars, and even the entire grid are needed</a:t>
            </a:r>
          </a:p>
          <a:p>
            <a:r>
              <a:rPr lang="en-US" dirty="0" smtClean="0"/>
              <a:t>Smart power consuming devices can talk with the grid and negotiate a best time for use = demand response.</a:t>
            </a:r>
          </a:p>
          <a:p>
            <a:r>
              <a:rPr lang="en-US" dirty="0" smtClean="0"/>
              <a:t>The smart grid must predict unpredictable renewable energy and blend this with traditional generation and demand response.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26191-7681-41F9-893A-801EDD18FB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Multijunction</a:t>
            </a:r>
            <a:r>
              <a:rPr lang="en-US" dirty="0" smtClean="0"/>
              <a:t> cells have the highest theoretical efficiency. They consist of different layers of materials with different bandgaps that can absorb each wavelength of light.</a:t>
            </a:r>
          </a:p>
          <a:p>
            <a:endParaRPr lang="en-US" dirty="0"/>
          </a:p>
          <a:p>
            <a:r>
              <a:rPr lang="en-US" dirty="0" smtClean="0"/>
              <a:t>Higher efficiency means less area needed and less expense for mounting hardware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26191-7681-41F9-893A-801EDD18FB0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54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 level of learning opens more doors and increases your earning potential.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26191-7681-41F9-893A-801EDD18FB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44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still to come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FF6E-8663-4FD7-8993-D1EC30A5A83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090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9C75-10D4-47B0-A725-80F2881B1B4D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C746-ADFA-4471-A5C0-1093AF13F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66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9C75-10D4-47B0-A725-80F2881B1B4D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C746-ADFA-4471-A5C0-1093AF13F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949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9C75-10D4-47B0-A725-80F2881B1B4D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C746-ADFA-4471-A5C0-1093AF13F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67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1451-1387-4CA6-816F-3879F97B5C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14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1451-1387-4CA6-816F-3879F97B5C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557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1451-1387-4CA6-816F-3879F97B5C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31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1451-1387-4CA6-816F-3879F97B5C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7568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1451-1387-4CA6-816F-3879F97B5C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017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1451-1387-4CA6-816F-3879F97B5C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43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1451-1387-4CA6-816F-3879F97B5C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893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1451-1387-4CA6-816F-3879F97B5C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098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9C75-10D4-47B0-A725-80F2881B1B4D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C746-ADFA-4471-A5C0-1093AF13F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54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1451-1387-4CA6-816F-3879F97B5C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482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1451-1387-4CA6-816F-3879F97B5C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88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1451-1387-4CA6-816F-3879F97B5C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974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9C75-10D4-47B0-A725-80F2881B1B4D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C746-ADFA-4471-A5C0-1093AF13F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70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9C75-10D4-47B0-A725-80F2881B1B4D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C746-ADFA-4471-A5C0-1093AF13F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73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9C75-10D4-47B0-A725-80F2881B1B4D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C746-ADFA-4471-A5C0-1093AF13F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14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9C75-10D4-47B0-A725-80F2881B1B4D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C746-ADFA-4471-A5C0-1093AF13F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2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9C75-10D4-47B0-A725-80F2881B1B4D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C746-ADFA-4471-A5C0-1093AF13F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29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9C75-10D4-47B0-A725-80F2881B1B4D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C746-ADFA-4471-A5C0-1093AF13F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74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9C75-10D4-47B0-A725-80F2881B1B4D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C746-ADFA-4471-A5C0-1093AF13F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109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E9C75-10D4-47B0-A725-80F2881B1B4D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2C746-ADFA-4471-A5C0-1093AF13F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0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0" y="152400"/>
            <a:ext cx="56388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20"/>
          <p:cNvSpPr>
            <a:spLocks noChangeArrowheads="1"/>
          </p:cNvSpPr>
          <p:nvPr userDrawn="1"/>
        </p:nvSpPr>
        <p:spPr bwMode="auto">
          <a:xfrm>
            <a:off x="-3509" y="1251714"/>
            <a:ext cx="9151017" cy="113632"/>
          </a:xfrm>
          <a:prstGeom prst="rect">
            <a:avLst/>
          </a:prstGeom>
          <a:solidFill>
            <a:srgbClr val="3F4883"/>
          </a:solidFill>
          <a:ln w="9525">
            <a:noFill/>
            <a:miter lim="800000"/>
            <a:headEnd/>
            <a:tailEnd/>
          </a:ln>
        </p:spPr>
        <p:txBody>
          <a:bodyPr wrap="none" lIns="19047" tIns="9523" rIns="19047" bIns="9523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Times" pitchFamily="2" charset="0"/>
            </a:endParaRPr>
          </a:p>
        </p:txBody>
      </p:sp>
      <p:pic>
        <p:nvPicPr>
          <p:cNvPr id="8" name="Picture 7" descr="CEI logo_tag_4C.eps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10" y="228600"/>
            <a:ext cx="2790310" cy="80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28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em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4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59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58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68.jp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67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40.jpeg"/><Relationship Id="rId7" Type="http://schemas.openxmlformats.org/officeDocument/2006/relationships/diagramLayout" Target="../diagrams/layout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5.xml"/><Relationship Id="rId11" Type="http://schemas.openxmlformats.org/officeDocument/2006/relationships/image" Target="../media/image75.jpg"/><Relationship Id="rId5" Type="http://schemas.openxmlformats.org/officeDocument/2006/relationships/image" Target="../media/image44.jpeg"/><Relationship Id="rId10" Type="http://schemas.microsoft.com/office/2007/relationships/diagramDrawing" Target="../diagrams/drawing5.xml"/><Relationship Id="rId4" Type="http://schemas.openxmlformats.org/officeDocument/2006/relationships/image" Target="../media/image69.jpeg"/><Relationship Id="rId9" Type="http://schemas.openxmlformats.org/officeDocument/2006/relationships/diagramColors" Target="../diagrams/colors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79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84.png"/><Relationship Id="rId5" Type="http://schemas.openxmlformats.org/officeDocument/2006/relationships/diagramLayout" Target="../diagrams/layout6.xml"/><Relationship Id="rId10" Type="http://schemas.openxmlformats.org/officeDocument/2006/relationships/image" Target="../media/image83.png"/><Relationship Id="rId4" Type="http://schemas.openxmlformats.org/officeDocument/2006/relationships/diagramData" Target="../diagrams/data6.xml"/><Relationship Id="rId9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1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3162300"/>
            <a:ext cx="2057400" cy="2057400"/>
          </a:xfrm>
          <a:prstGeom prst="rect">
            <a:avLst/>
          </a:prstGeom>
        </p:spPr>
      </p:pic>
      <p:pic>
        <p:nvPicPr>
          <p:cNvPr id="8" name="Picture 7" descr="CEI logo_tag_4C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743200"/>
            <a:ext cx="2790310" cy="804897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152400" y="5867401"/>
            <a:ext cx="8839200" cy="1066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r>
              <a:rPr lang="en-US" sz="2400" b="1" dirty="0" smtClean="0"/>
              <a:t>Accelerating </a:t>
            </a:r>
            <a:r>
              <a:rPr lang="en-US" sz="2400" b="1" dirty="0"/>
              <a:t>the creation of a </a:t>
            </a:r>
            <a:r>
              <a:rPr lang="en-US" sz="2400" b="1" i="1" dirty="0" smtClean="0"/>
              <a:t>scalable</a:t>
            </a:r>
            <a:r>
              <a:rPr lang="en-US" sz="2400" b="1" dirty="0" smtClean="0"/>
              <a:t>, clean </a:t>
            </a:r>
            <a:r>
              <a:rPr lang="en-US" sz="2400" b="1" dirty="0"/>
              <a:t>energy future</a:t>
            </a:r>
          </a:p>
          <a:p>
            <a:endParaRPr lang="en-US" sz="35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360" y="25400"/>
            <a:ext cx="2022480" cy="209821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833307" y="76200"/>
            <a:ext cx="111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  Solar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791200" y="3276600"/>
            <a:ext cx="1376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Storage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23507" y="3224458"/>
            <a:ext cx="111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  Grid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838200"/>
            <a:ext cx="2057400" cy="205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497" y="839906"/>
            <a:ext cx="2057400" cy="20539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124200"/>
            <a:ext cx="2143594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859" y="4267200"/>
            <a:ext cx="2061482" cy="20574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966907" y="3212068"/>
            <a:ext cx="111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  Storage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1891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eft-Right-Up Arrow 11"/>
          <p:cNvSpPr/>
          <p:nvPr/>
        </p:nvSpPr>
        <p:spPr>
          <a:xfrm>
            <a:off x="5794745" y="3124218"/>
            <a:ext cx="3349255" cy="1477926"/>
          </a:xfrm>
          <a:prstGeom prst="leftRightUp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200W Electricity    </a:t>
            </a:r>
          </a:p>
        </p:txBody>
      </p:sp>
      <p:pic>
        <p:nvPicPr>
          <p:cNvPr id="2050" name="Picture 2" descr="https://www.portlandoregon.gov/shared/cfm/slb.cfm?id=4662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394" y="2248785"/>
            <a:ext cx="3066588" cy="141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own Arrow 9"/>
          <p:cNvSpPr/>
          <p:nvPr/>
        </p:nvSpPr>
        <p:spPr>
          <a:xfrm>
            <a:off x="6948375" y="1953044"/>
            <a:ext cx="1041991" cy="961119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efficiency?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624623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Efficiency = Useful output </a:t>
            </a:r>
            <a:r>
              <a:rPr lang="en-US" dirty="0" smtClean="0"/>
              <a:t>/ </a:t>
            </a:r>
            <a:r>
              <a:rPr lang="en-US" dirty="0" smtClean="0"/>
              <a:t> Total input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2 </a:t>
            </a:r>
            <a:r>
              <a:rPr lang="en-US" dirty="0" smtClean="0"/>
              <a:t>watt of electricity  produced </a:t>
            </a:r>
          </a:p>
          <a:p>
            <a:pPr marL="0" indent="0">
              <a:buNone/>
            </a:pPr>
            <a:r>
              <a:rPr lang="en-US" dirty="0" smtClean="0"/>
              <a:t>10 </a:t>
            </a:r>
            <a:r>
              <a:rPr lang="en-US" dirty="0" smtClean="0"/>
              <a:t>watts solar radiation received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=  </a:t>
            </a:r>
            <a:r>
              <a:rPr lang="en-US" dirty="0" smtClean="0"/>
              <a:t>20</a:t>
            </a:r>
            <a:r>
              <a:rPr lang="en-US" dirty="0" smtClean="0"/>
              <a:t>% efficiency</a:t>
            </a:r>
          </a:p>
          <a:p>
            <a:endParaRPr lang="en-US" dirty="0"/>
          </a:p>
          <a:p>
            <a:r>
              <a:rPr lang="en-US" dirty="0" smtClean="0"/>
              <a:t>How Efficient are todays solar cells?</a:t>
            </a:r>
          </a:p>
          <a:p>
            <a:pPr lvl="1"/>
            <a:r>
              <a:rPr lang="en-US" dirty="0" smtClean="0"/>
              <a:t>5% plastic solar cells</a:t>
            </a:r>
          </a:p>
          <a:p>
            <a:pPr lvl="1"/>
            <a:r>
              <a:rPr lang="en-US" dirty="0" smtClean="0"/>
              <a:t>20% Silicon solar cells</a:t>
            </a:r>
          </a:p>
          <a:p>
            <a:pPr lvl="1"/>
            <a:r>
              <a:rPr lang="en-US" dirty="0" smtClean="0"/>
              <a:t>45% experimental </a:t>
            </a:r>
            <a:r>
              <a:rPr lang="en-US" dirty="0" err="1" smtClean="0"/>
              <a:t>multijunction</a:t>
            </a:r>
            <a:r>
              <a:rPr lang="en-US" dirty="0" smtClean="0"/>
              <a:t> cells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52893" y="2806995"/>
            <a:ext cx="4338084" cy="2126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42497" y="1383406"/>
            <a:ext cx="2453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Incoming solar radiation</a:t>
            </a:r>
          </a:p>
          <a:p>
            <a:r>
              <a:rPr lang="en-US" dirty="0" smtClean="0"/>
              <a:t>1000 Watt/</a:t>
            </a:r>
            <a:r>
              <a:rPr lang="en-US" dirty="0" err="1" smtClean="0"/>
              <a:t>Sq</a:t>
            </a:r>
            <a:r>
              <a:rPr lang="en-US" dirty="0" smtClean="0"/>
              <a:t> Meter</a:t>
            </a:r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>
            <a:off x="7644809" y="3873814"/>
            <a:ext cx="1499191" cy="72833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800W Heat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13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Interdisciplinary Research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6585813"/>
              </p:ext>
            </p:extLst>
          </p:nvPr>
        </p:nvGraphicFramePr>
        <p:xfrm>
          <a:off x="253573" y="1498387"/>
          <a:ext cx="8890427" cy="5155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74812" y="4442867"/>
            <a:ext cx="1573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Controlled</a:t>
            </a:r>
          </a:p>
          <a:p>
            <a:r>
              <a:rPr lang="en-US" dirty="0" smtClean="0"/>
              <a:t>manufacturing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72136" y="4472606"/>
            <a:ext cx="1814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Grids, integration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93018" y="2358749"/>
            <a:ext cx="1729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Nanotechnology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44763" y="2320080"/>
            <a:ext cx="1096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Durability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16636" y="5140868"/>
            <a:ext cx="901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Devices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09088" y="3076832"/>
            <a:ext cx="1716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Characterization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96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62997" y="3203158"/>
            <a:ext cx="3178628" cy="5574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Research Careers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8060" y="1361226"/>
            <a:ext cx="4678740" cy="512012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smtClean="0"/>
              <a:t>Opportunities</a:t>
            </a:r>
          </a:p>
          <a:p>
            <a:r>
              <a:rPr lang="en-US" dirty="0" smtClean="0"/>
              <a:t>Technician- solar </a:t>
            </a:r>
            <a:r>
              <a:rPr lang="en-US" dirty="0" smtClean="0"/>
              <a:t>installer</a:t>
            </a:r>
          </a:p>
          <a:p>
            <a:r>
              <a:rPr lang="en-US" dirty="0" smtClean="0"/>
              <a:t>Sales and system design</a:t>
            </a:r>
            <a:endParaRPr lang="en-US" dirty="0" smtClean="0"/>
          </a:p>
          <a:p>
            <a:r>
              <a:rPr lang="en-US" dirty="0" smtClean="0"/>
              <a:t>Wind turbine </a:t>
            </a:r>
            <a:r>
              <a:rPr lang="en-US" dirty="0" smtClean="0"/>
              <a:t>mechanic</a:t>
            </a:r>
          </a:p>
          <a:p>
            <a:endParaRPr lang="en-US" dirty="0" smtClean="0"/>
          </a:p>
          <a:p>
            <a:r>
              <a:rPr lang="en-US" dirty="0" smtClean="0"/>
              <a:t>Industrial </a:t>
            </a:r>
            <a:r>
              <a:rPr lang="en-US" dirty="0" smtClean="0"/>
              <a:t>research</a:t>
            </a:r>
          </a:p>
          <a:p>
            <a:r>
              <a:rPr lang="en-US" dirty="0" smtClean="0"/>
              <a:t>B</a:t>
            </a:r>
            <a:r>
              <a:rPr lang="en-US" dirty="0" smtClean="0"/>
              <a:t>usiness</a:t>
            </a:r>
            <a:r>
              <a:rPr lang="en-US" dirty="0"/>
              <a:t>, startups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Teaching </a:t>
            </a:r>
            <a:r>
              <a:rPr lang="en-US" dirty="0"/>
              <a:t>at Community </a:t>
            </a:r>
            <a:r>
              <a:rPr lang="en-US" dirty="0" smtClean="0"/>
              <a:t>Colleges</a:t>
            </a:r>
          </a:p>
          <a:p>
            <a:r>
              <a:rPr lang="en-US" dirty="0" smtClean="0"/>
              <a:t>High tech manufacturing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Faculty- </a:t>
            </a:r>
            <a:r>
              <a:rPr lang="en-US" dirty="0" smtClean="0"/>
              <a:t>research and teaching at University </a:t>
            </a:r>
          </a:p>
          <a:p>
            <a:r>
              <a:rPr lang="en-US" dirty="0" smtClean="0"/>
              <a:t>Patents</a:t>
            </a:r>
          </a:p>
          <a:p>
            <a:r>
              <a:rPr lang="en-US" dirty="0" smtClean="0"/>
              <a:t>Government </a:t>
            </a:r>
            <a:r>
              <a:rPr lang="en-US" dirty="0" smtClean="0"/>
              <a:t>Labs</a:t>
            </a:r>
          </a:p>
          <a:p>
            <a:r>
              <a:rPr lang="en-US" dirty="0" smtClean="0"/>
              <a:t>Policy Advisor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-557070" y="1627039"/>
          <a:ext cx="3757459" cy="5137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ight Arrow 4"/>
          <p:cNvSpPr/>
          <p:nvPr/>
        </p:nvSpPr>
        <p:spPr>
          <a:xfrm>
            <a:off x="3200389" y="1691815"/>
            <a:ext cx="580103" cy="471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3278797" y="2775423"/>
            <a:ext cx="580103" cy="471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3200390" y="6009406"/>
            <a:ext cx="580103" cy="471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3220060" y="4554231"/>
            <a:ext cx="580103" cy="471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69059" y="1927789"/>
            <a:ext cx="723275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4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5-6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8-10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10-15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43195" y="1266124"/>
            <a:ext cx="11750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Years after</a:t>
            </a:r>
          </a:p>
          <a:p>
            <a:r>
              <a:rPr lang="en-US" dirty="0" smtClean="0"/>
              <a:t>School</a:t>
            </a:r>
          </a:p>
          <a:p>
            <a:endParaRPr lang="en-US" dirty="0"/>
          </a:p>
        </p:txBody>
      </p:sp>
      <p:pic>
        <p:nvPicPr>
          <p:cNvPr id="1026" name="Picture 2" descr="wind turbine technicians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307" y="1459354"/>
            <a:ext cx="1348356" cy="202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048000" y="152400"/>
            <a:ext cx="56388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Clean Energy Careers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586" y="5388910"/>
            <a:ext cx="1979111" cy="1375279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3244286" y="3597366"/>
            <a:ext cx="580103" cy="471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https://upload.wikimedia.org/wikipedia/commons/thumb/6/63/Seagate%27s_clean_room.jpg/320px-Seagate%27s_clean_room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513" y="3727538"/>
            <a:ext cx="1605149" cy="106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3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Careers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428" y="1625870"/>
            <a:ext cx="3353100" cy="214474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310" y="1559102"/>
            <a:ext cx="3445302" cy="2296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65" y="4135152"/>
            <a:ext cx="3755623" cy="2553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133" y="1746593"/>
            <a:ext cx="3066430" cy="22998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467" y="4246755"/>
            <a:ext cx="3663332" cy="244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3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s4.mm.bing.net/th?id=HN.608034710525775029&amp;w=180&amp;h=180&amp;c=7&amp;rs=1&amp;pid=1.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50" y="102870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0" name="Group 129"/>
          <p:cNvGrpSpPr/>
          <p:nvPr/>
        </p:nvGrpSpPr>
        <p:grpSpPr>
          <a:xfrm>
            <a:off x="666261" y="2528054"/>
            <a:ext cx="1882027" cy="692478"/>
            <a:chOff x="195692" y="1657012"/>
            <a:chExt cx="978998" cy="419457"/>
          </a:xfrm>
        </p:grpSpPr>
        <p:cxnSp>
          <p:nvCxnSpPr>
            <p:cNvPr id="131" name="Straight Connector 130"/>
            <p:cNvCxnSpPr/>
            <p:nvPr/>
          </p:nvCxnSpPr>
          <p:spPr>
            <a:xfrm>
              <a:off x="195692" y="1657012"/>
              <a:ext cx="0" cy="41945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881861" y="1657012"/>
              <a:ext cx="0" cy="41945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1174690" y="1657012"/>
              <a:ext cx="0" cy="41945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flipH="1">
              <a:off x="491689" y="1721908"/>
              <a:ext cx="2" cy="28966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H="1">
              <a:off x="665803" y="1721908"/>
              <a:ext cx="2" cy="28966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H="1">
              <a:off x="787681" y="1721908"/>
              <a:ext cx="2" cy="28966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H="1">
              <a:off x="961791" y="1721908"/>
              <a:ext cx="2" cy="28966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flipH="1">
              <a:off x="1026689" y="1721908"/>
              <a:ext cx="2" cy="28966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flipH="1">
              <a:off x="1082091" y="1721908"/>
              <a:ext cx="2" cy="28966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flipH="1">
              <a:off x="1135918" y="1721907"/>
              <a:ext cx="2" cy="28966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7" name="TextBox 196"/>
          <p:cNvSpPr txBox="1"/>
          <p:nvPr/>
        </p:nvSpPr>
        <p:spPr>
          <a:xfrm>
            <a:off x="343702" y="3219048"/>
            <a:ext cx="837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9" name="Group 198"/>
          <p:cNvGrpSpPr/>
          <p:nvPr/>
        </p:nvGrpSpPr>
        <p:grpSpPr>
          <a:xfrm>
            <a:off x="2548401" y="2528054"/>
            <a:ext cx="1882027" cy="692478"/>
            <a:chOff x="195692" y="1657012"/>
            <a:chExt cx="978998" cy="419457"/>
          </a:xfrm>
        </p:grpSpPr>
        <p:cxnSp>
          <p:nvCxnSpPr>
            <p:cNvPr id="200" name="Straight Connector 199"/>
            <p:cNvCxnSpPr/>
            <p:nvPr/>
          </p:nvCxnSpPr>
          <p:spPr>
            <a:xfrm>
              <a:off x="195692" y="1657012"/>
              <a:ext cx="0" cy="41945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>
              <a:off x="881861" y="1657012"/>
              <a:ext cx="0" cy="41945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>
              <a:off x="1174690" y="1657012"/>
              <a:ext cx="0" cy="41945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 flipH="1">
              <a:off x="491689" y="1721908"/>
              <a:ext cx="2" cy="28966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/>
            <p:nvPr/>
          </p:nvCxnSpPr>
          <p:spPr>
            <a:xfrm flipH="1">
              <a:off x="665803" y="1721908"/>
              <a:ext cx="2" cy="28966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/>
          </p:nvCxnSpPr>
          <p:spPr>
            <a:xfrm flipH="1">
              <a:off x="787681" y="1721908"/>
              <a:ext cx="2" cy="28966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/>
            <p:nvPr/>
          </p:nvCxnSpPr>
          <p:spPr>
            <a:xfrm flipH="1">
              <a:off x="961791" y="1721908"/>
              <a:ext cx="2" cy="28966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/>
            <p:cNvCxnSpPr/>
            <p:nvPr/>
          </p:nvCxnSpPr>
          <p:spPr>
            <a:xfrm flipH="1">
              <a:off x="1026689" y="1721908"/>
              <a:ext cx="2" cy="28966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 flipH="1">
              <a:off x="1082091" y="1721908"/>
              <a:ext cx="2" cy="28966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flipH="1">
              <a:off x="1135918" y="1721907"/>
              <a:ext cx="2" cy="28966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/>
        </p:nvGrpSpPr>
        <p:grpSpPr>
          <a:xfrm>
            <a:off x="4430541" y="2528054"/>
            <a:ext cx="1882027" cy="692478"/>
            <a:chOff x="195692" y="1657012"/>
            <a:chExt cx="978998" cy="419457"/>
          </a:xfrm>
        </p:grpSpPr>
        <p:cxnSp>
          <p:nvCxnSpPr>
            <p:cNvPr id="211" name="Straight Connector 210"/>
            <p:cNvCxnSpPr/>
            <p:nvPr/>
          </p:nvCxnSpPr>
          <p:spPr>
            <a:xfrm>
              <a:off x="195692" y="1657012"/>
              <a:ext cx="0" cy="41945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>
              <a:off x="881861" y="1657012"/>
              <a:ext cx="0" cy="41945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>
              <a:off x="1174690" y="1657012"/>
              <a:ext cx="0" cy="41945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flipH="1">
              <a:off x="491689" y="1721908"/>
              <a:ext cx="2" cy="28966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flipH="1">
              <a:off x="665803" y="1721908"/>
              <a:ext cx="2" cy="28966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flipH="1">
              <a:off x="787681" y="1721908"/>
              <a:ext cx="2" cy="28966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flipH="1">
              <a:off x="961791" y="1721908"/>
              <a:ext cx="2" cy="28966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flipH="1">
              <a:off x="1026689" y="1721908"/>
              <a:ext cx="2" cy="28966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flipH="1">
              <a:off x="1082091" y="1721908"/>
              <a:ext cx="2" cy="28966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flipH="1">
              <a:off x="1135918" y="1721907"/>
              <a:ext cx="2" cy="28966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/>
          <p:cNvGrpSpPr/>
          <p:nvPr/>
        </p:nvGrpSpPr>
        <p:grpSpPr>
          <a:xfrm>
            <a:off x="6312681" y="2528054"/>
            <a:ext cx="1882027" cy="692478"/>
            <a:chOff x="195692" y="1657012"/>
            <a:chExt cx="978998" cy="419457"/>
          </a:xfrm>
        </p:grpSpPr>
        <p:cxnSp>
          <p:nvCxnSpPr>
            <p:cNvPr id="222" name="Straight Connector 221"/>
            <p:cNvCxnSpPr/>
            <p:nvPr/>
          </p:nvCxnSpPr>
          <p:spPr>
            <a:xfrm>
              <a:off x="195692" y="1657012"/>
              <a:ext cx="0" cy="41945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>
              <a:off x="881861" y="1657012"/>
              <a:ext cx="0" cy="41945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>
              <a:off x="1174690" y="1657012"/>
              <a:ext cx="0" cy="41945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flipH="1">
              <a:off x="491689" y="1721908"/>
              <a:ext cx="2" cy="28966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flipH="1">
              <a:off x="665803" y="1721908"/>
              <a:ext cx="2" cy="28966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flipH="1">
              <a:off x="787681" y="1721908"/>
              <a:ext cx="2" cy="28966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flipH="1">
              <a:off x="961791" y="1721908"/>
              <a:ext cx="2" cy="28966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flipH="1">
              <a:off x="1026689" y="1721908"/>
              <a:ext cx="2" cy="28966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flipH="1">
              <a:off x="1082091" y="1721908"/>
              <a:ext cx="2" cy="28966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/>
            <p:nvPr/>
          </p:nvCxnSpPr>
          <p:spPr>
            <a:xfrm flipH="1">
              <a:off x="1135918" y="1721907"/>
              <a:ext cx="2" cy="28966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3" name="TextBox 232"/>
          <p:cNvSpPr txBox="1"/>
          <p:nvPr/>
        </p:nvSpPr>
        <p:spPr>
          <a:xfrm>
            <a:off x="2305633" y="3180547"/>
            <a:ext cx="532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-6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7946458" y="3190173"/>
            <a:ext cx="716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1" name="Rectangle 260"/>
          <p:cNvSpPr/>
          <p:nvPr/>
        </p:nvSpPr>
        <p:spPr>
          <a:xfrm>
            <a:off x="673768" y="2830228"/>
            <a:ext cx="7517330" cy="573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36027" y="4489534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-7</a:t>
            </a:r>
            <a:r>
              <a:rPr lang="en-US" dirty="0" smtClean="0"/>
              <a:t> m</a:t>
            </a:r>
            <a:endParaRPr lang="en-US" baseline="30000" dirty="0"/>
          </a:p>
        </p:txBody>
      </p:sp>
      <p:pic>
        <p:nvPicPr>
          <p:cNvPr id="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6201"/>
            <a:ext cx="1690359" cy="77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1084242" y="1507156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-9</a:t>
            </a:r>
            <a:r>
              <a:rPr lang="en-US" dirty="0" smtClean="0"/>
              <a:t>-10</a:t>
            </a:r>
            <a:r>
              <a:rPr lang="en-US" baseline="30000" dirty="0" smtClean="0"/>
              <a:t>-7</a:t>
            </a:r>
            <a:r>
              <a:rPr lang="en-US" dirty="0" smtClean="0"/>
              <a:t> m</a:t>
            </a:r>
            <a:endParaRPr lang="en-US" baseline="30000" dirty="0"/>
          </a:p>
        </p:txBody>
      </p:sp>
      <p:sp>
        <p:nvSpPr>
          <p:cNvPr id="105" name="TextBox 104"/>
          <p:cNvSpPr txBox="1"/>
          <p:nvPr/>
        </p:nvSpPr>
        <p:spPr>
          <a:xfrm>
            <a:off x="4180955" y="3227069"/>
            <a:ext cx="532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075527" y="3186965"/>
            <a:ext cx="487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9" name="Straight Arrow Connector 108"/>
          <p:cNvCxnSpPr/>
          <p:nvPr/>
        </p:nvCxnSpPr>
        <p:spPr>
          <a:xfrm flipV="1">
            <a:off x="785812" y="3470861"/>
            <a:ext cx="0" cy="53440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 flipH="1" flipV="1">
            <a:off x="2298835" y="3448802"/>
            <a:ext cx="15740" cy="166612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>
            <a:off x="2257425" y="1800225"/>
            <a:ext cx="0" cy="73893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85" y="561021"/>
            <a:ext cx="1613845" cy="873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8" name="Straight Arrow Connector 127"/>
          <p:cNvCxnSpPr/>
          <p:nvPr/>
        </p:nvCxnSpPr>
        <p:spPr>
          <a:xfrm flipH="1">
            <a:off x="5848350" y="1507156"/>
            <a:ext cx="179705" cy="100343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>
            <a:stCxn id="129" idx="0"/>
          </p:cNvCxnSpPr>
          <p:nvPr/>
        </p:nvCxnSpPr>
        <p:spPr>
          <a:xfrm flipV="1">
            <a:off x="6264779" y="3209561"/>
            <a:ext cx="621796" cy="99987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932" y="4209433"/>
            <a:ext cx="2043693" cy="104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5" name="Straight Arrow Connector 144"/>
          <p:cNvCxnSpPr/>
          <p:nvPr/>
        </p:nvCxnSpPr>
        <p:spPr>
          <a:xfrm flipH="1" flipV="1">
            <a:off x="4422909" y="3515476"/>
            <a:ext cx="11229" cy="107000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" name="Picture 10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753" y="3995014"/>
            <a:ext cx="1332297" cy="1361904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1" name="Picture 3" descr="NP solutions image_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577" y="4860314"/>
            <a:ext cx="1934431" cy="735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6" name="Straight Arrow Connector 145"/>
          <p:cNvCxnSpPr/>
          <p:nvPr/>
        </p:nvCxnSpPr>
        <p:spPr>
          <a:xfrm flipH="1">
            <a:off x="2419352" y="1238250"/>
            <a:ext cx="307166" cy="12954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232" y="561022"/>
            <a:ext cx="2440629" cy="93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523" y="539873"/>
            <a:ext cx="1384525" cy="977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0" name="Group 149"/>
          <p:cNvGrpSpPr/>
          <p:nvPr/>
        </p:nvGrpSpPr>
        <p:grpSpPr>
          <a:xfrm>
            <a:off x="6409557" y="672210"/>
            <a:ext cx="2497086" cy="1082506"/>
            <a:chOff x="228600" y="609600"/>
            <a:chExt cx="6034316" cy="2490115"/>
          </a:xfrm>
        </p:grpSpPr>
        <p:pic>
          <p:nvPicPr>
            <p:cNvPr id="151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685800"/>
              <a:ext cx="2804556" cy="24139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2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7190" y="609600"/>
              <a:ext cx="3265726" cy="2449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153" name="Straight Arrow Connector 152"/>
          <p:cNvCxnSpPr/>
          <p:nvPr/>
        </p:nvCxnSpPr>
        <p:spPr>
          <a:xfrm flipH="1">
            <a:off x="7400926" y="1691822"/>
            <a:ext cx="86298" cy="956128"/>
          </a:xfrm>
          <a:prstGeom prst="straightConnector1">
            <a:avLst/>
          </a:prstGeom>
          <a:ln w="254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 flipH="1" flipV="1">
            <a:off x="8238723" y="3506604"/>
            <a:ext cx="169182" cy="82701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7" name="Object 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658100" y="4152900"/>
            <a:ext cx="1433543" cy="1075157"/>
          </a:xfrm>
          <a:prstGeom prst="rect">
            <a:avLst/>
          </a:prstGeom>
        </p:spPr>
      </p:pic>
      <p:cxnSp>
        <p:nvCxnSpPr>
          <p:cNvPr id="159" name="Straight Arrow Connector 158"/>
          <p:cNvCxnSpPr/>
          <p:nvPr/>
        </p:nvCxnSpPr>
        <p:spPr>
          <a:xfrm flipH="1">
            <a:off x="4448175" y="2209800"/>
            <a:ext cx="104775" cy="3143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622522" y="5441709"/>
            <a:ext cx="1313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Flexible solar film</a:t>
            </a:r>
            <a:endParaRPr lang="en-US" i="1" dirty="0"/>
          </a:p>
        </p:txBody>
      </p:sp>
      <p:sp>
        <p:nvSpPr>
          <p:cNvPr id="79" name="TextBox 78"/>
          <p:cNvSpPr txBox="1"/>
          <p:nvPr/>
        </p:nvSpPr>
        <p:spPr>
          <a:xfrm>
            <a:off x="5848350" y="5308109"/>
            <a:ext cx="1313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Solar farm</a:t>
            </a:r>
            <a:endParaRPr lang="en-US" i="1" dirty="0"/>
          </a:p>
        </p:txBody>
      </p:sp>
      <p:sp>
        <p:nvSpPr>
          <p:cNvPr id="80" name="TextBox 79"/>
          <p:cNvSpPr txBox="1"/>
          <p:nvPr/>
        </p:nvSpPr>
        <p:spPr>
          <a:xfrm>
            <a:off x="7829335" y="5259318"/>
            <a:ext cx="1313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Global grid</a:t>
            </a:r>
            <a:endParaRPr lang="en-US" sz="1200" i="1" dirty="0"/>
          </a:p>
        </p:txBody>
      </p:sp>
      <p:sp>
        <p:nvSpPr>
          <p:cNvPr id="82" name="TextBox 81"/>
          <p:cNvSpPr txBox="1"/>
          <p:nvPr/>
        </p:nvSpPr>
        <p:spPr>
          <a:xfrm>
            <a:off x="381170" y="4598201"/>
            <a:ext cx="966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Molecule</a:t>
            </a:r>
            <a:endParaRPr lang="en-US" sz="1200" i="1" dirty="0"/>
          </a:p>
        </p:txBody>
      </p:sp>
      <p:sp>
        <p:nvSpPr>
          <p:cNvPr id="83" name="TextBox 82"/>
          <p:cNvSpPr txBox="1"/>
          <p:nvPr/>
        </p:nvSpPr>
        <p:spPr>
          <a:xfrm>
            <a:off x="143444" y="1589901"/>
            <a:ext cx="966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Polymers</a:t>
            </a:r>
            <a:endParaRPr lang="en-US" sz="1200" i="1" dirty="0"/>
          </a:p>
        </p:txBody>
      </p:sp>
      <p:sp>
        <p:nvSpPr>
          <p:cNvPr id="84" name="TextBox 83"/>
          <p:cNvSpPr txBox="1"/>
          <p:nvPr/>
        </p:nvSpPr>
        <p:spPr>
          <a:xfrm>
            <a:off x="1426577" y="5718708"/>
            <a:ext cx="1854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 smtClean="0"/>
              <a:t>Plasmonic</a:t>
            </a:r>
            <a:r>
              <a:rPr lang="en-US" sz="1200" i="1" dirty="0" smtClean="0"/>
              <a:t> materials</a:t>
            </a:r>
            <a:endParaRPr lang="en-US" sz="1200" i="1" dirty="0"/>
          </a:p>
        </p:txBody>
      </p:sp>
      <p:sp>
        <p:nvSpPr>
          <p:cNvPr id="85" name="TextBox 84"/>
          <p:cNvSpPr txBox="1"/>
          <p:nvPr/>
        </p:nvSpPr>
        <p:spPr>
          <a:xfrm>
            <a:off x="4601963" y="2228440"/>
            <a:ext cx="1147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Lithium battery</a:t>
            </a:r>
            <a:endParaRPr lang="en-US" sz="1200" i="1" dirty="0"/>
          </a:p>
        </p:txBody>
      </p:sp>
      <p:sp>
        <p:nvSpPr>
          <p:cNvPr id="86" name="TextBox 85"/>
          <p:cNvSpPr txBox="1"/>
          <p:nvPr/>
        </p:nvSpPr>
        <p:spPr>
          <a:xfrm>
            <a:off x="5117107" y="1507156"/>
            <a:ext cx="1378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Micro grid</a:t>
            </a:r>
          </a:p>
          <a:p>
            <a:r>
              <a:rPr lang="en-US" sz="1200" i="1" dirty="0" smtClean="0"/>
              <a:t>Storage</a:t>
            </a:r>
            <a:endParaRPr lang="en-US" sz="1200" i="1" dirty="0"/>
          </a:p>
        </p:txBody>
      </p:sp>
      <p:sp>
        <p:nvSpPr>
          <p:cNvPr id="87" name="TextBox 86"/>
          <p:cNvSpPr txBox="1"/>
          <p:nvPr/>
        </p:nvSpPr>
        <p:spPr>
          <a:xfrm>
            <a:off x="7450354" y="1803889"/>
            <a:ext cx="1677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Regional smart grid</a:t>
            </a:r>
            <a:endParaRPr lang="en-US" sz="1200" i="1" dirty="0"/>
          </a:p>
        </p:txBody>
      </p:sp>
      <p:sp>
        <p:nvSpPr>
          <p:cNvPr id="89" name="TextBox 88"/>
          <p:cNvSpPr txBox="1"/>
          <p:nvPr/>
        </p:nvSpPr>
        <p:spPr>
          <a:xfrm>
            <a:off x="2644559" y="1496857"/>
            <a:ext cx="1802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Nanostructured</a:t>
            </a:r>
          </a:p>
          <a:p>
            <a:r>
              <a:rPr lang="en-US" sz="1200" i="1" dirty="0" smtClean="0"/>
              <a:t>Solar cells</a:t>
            </a:r>
            <a:endParaRPr lang="en-US" sz="1200" i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774" y="-122568"/>
            <a:ext cx="9266238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53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Diagram 14"/>
          <p:cNvGraphicFramePr/>
          <p:nvPr>
            <p:extLst/>
          </p:nvPr>
        </p:nvGraphicFramePr>
        <p:xfrm>
          <a:off x="0" y="5257800"/>
          <a:ext cx="9144000" cy="16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1" y="2"/>
            <a:ext cx="9144001" cy="5232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MOLECULAR SCALE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1" y="685800"/>
            <a:ext cx="4503868" cy="243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949" y="954114"/>
            <a:ext cx="3768436" cy="1901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293" y="3505200"/>
            <a:ext cx="3003748" cy="1355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93" y="3429000"/>
            <a:ext cx="2306181" cy="162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345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Diagram 14"/>
          <p:cNvGraphicFramePr/>
          <p:nvPr>
            <p:extLst/>
          </p:nvPr>
        </p:nvGraphicFramePr>
        <p:xfrm>
          <a:off x="0" y="5257800"/>
          <a:ext cx="9144000" cy="1580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" y="2"/>
            <a:ext cx="9144001" cy="5232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NANOSCALE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6" y="685800"/>
            <a:ext cx="30861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339" y="914400"/>
            <a:ext cx="3060161" cy="226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85801"/>
            <a:ext cx="3429351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938" y="3179762"/>
            <a:ext cx="2991184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0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ts4.mm.bing.net/th?id=HN.608034710525775029&amp;w=180&amp;h=180&amp;c=7&amp;rs=1&amp;pid=1.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26720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16478"/>
            <a:ext cx="5554683" cy="37031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716478"/>
            <a:ext cx="2910100" cy="2974769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graphicFrame>
        <p:nvGraphicFramePr>
          <p:cNvPr id="15" name="Diagram 14"/>
          <p:cNvGraphicFramePr/>
          <p:nvPr>
            <p:extLst/>
          </p:nvPr>
        </p:nvGraphicFramePr>
        <p:xfrm>
          <a:off x="0" y="5257800"/>
          <a:ext cx="9144000" cy="16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" y="2"/>
            <a:ext cx="9144001" cy="5232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MILLIMETERS/CENTIMETERS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35" y="3048000"/>
            <a:ext cx="2472583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5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" y="2"/>
            <a:ext cx="9144001" cy="5232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METERS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3744"/>
            <a:ext cx="3200400" cy="252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C:\Users\Renee Gastineau\Documents\Documents\CEI\Image Library\Jen-semitransparent cell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949" y="761999"/>
            <a:ext cx="3183189" cy="436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49511" y="5351568"/>
            <a:ext cx="2620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Applied on windows in the built environment</a:t>
            </a:r>
            <a:endParaRPr lang="en-US" sz="16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3718944" y="1464731"/>
            <a:ext cx="2620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Modular solar cell</a:t>
            </a:r>
            <a:endParaRPr lang="en-US" sz="1600" i="1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95" y="3572747"/>
            <a:ext cx="3170309" cy="2370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429000" y="4538246"/>
            <a:ext cx="2620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Printable on roll-to-roll</a:t>
            </a:r>
          </a:p>
          <a:p>
            <a:r>
              <a:rPr lang="en-US" sz="1600" i="1" dirty="0" smtClean="0"/>
              <a:t>coater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14279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026" y="3332163"/>
            <a:ext cx="3977268" cy="20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Diagram 14"/>
          <p:cNvGraphicFramePr/>
          <p:nvPr>
            <p:extLst/>
          </p:nvPr>
        </p:nvGraphicFramePr>
        <p:xfrm>
          <a:off x="762000" y="5791200"/>
          <a:ext cx="8382000" cy="1061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-1" y="2"/>
            <a:ext cx="9144001" cy="5232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KILOMETERS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11976"/>
            <a:ext cx="2209800" cy="2658406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4" y="634084"/>
            <a:ext cx="2804556" cy="2413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934" y="634084"/>
            <a:ext cx="3265726" cy="244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23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2389" y="262523"/>
            <a:ext cx="5638800" cy="79216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>
                <a:latin typeface="Arial"/>
                <a:cs typeface="Arial"/>
              </a:rPr>
              <a:t>What is energy?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23218"/>
            <a:ext cx="85344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dirty="0">
              <a:latin typeface="Arial"/>
              <a:cs typeface="Arial"/>
            </a:endParaRPr>
          </a:p>
        </p:txBody>
      </p:sp>
      <p:pic>
        <p:nvPicPr>
          <p:cNvPr id="1026" name="Picture 2" descr="https://upload.wikimedia.org/wikipedia/commons/thumb/7/7f/American_power_socket.jpg/180px-American_power_sock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531" y="1982882"/>
            <a:ext cx="1400938" cy="186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18748" y="1823723"/>
            <a:ext cx="3380678" cy="4913514"/>
            <a:chOff x="118748" y="1823723"/>
            <a:chExt cx="3380678" cy="49135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43" y="3465364"/>
              <a:ext cx="1949928" cy="1304014"/>
            </a:xfrm>
            <a:prstGeom prst="rect">
              <a:avLst/>
            </a:prstGeom>
          </p:spPr>
        </p:pic>
        <p:pic>
          <p:nvPicPr>
            <p:cNvPr id="1028" name="Picture 4" descr="https://upload.wikimedia.org/wikipedia/commons/thumb/8/8b/GreenMountainWindFarm_Fluvanna_2004.jpg/320px-GreenMountainWindFarm_Fluvanna_200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48" y="1828590"/>
              <a:ext cx="1634930" cy="1088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s://upload.wikimedia.org/wikipedia/commons/thumb/0/02/Bayswater_Power_Station_with_coal.jpg/320px-Bayswater_Power_Station_with_coal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306" y="4871456"/>
              <a:ext cx="2082720" cy="1379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577" y="1823723"/>
              <a:ext cx="1582849" cy="105655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38282" y="6367905"/>
              <a:ext cx="1240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Generation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19094" y="4210464"/>
            <a:ext cx="1991689" cy="2526900"/>
            <a:chOff x="3519094" y="4210464"/>
            <a:chExt cx="1991689" cy="25269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9094" y="4210464"/>
              <a:ext cx="1991689" cy="132198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026862" y="6368032"/>
              <a:ext cx="12945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Distribution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798347" y="1509592"/>
            <a:ext cx="3297739" cy="5227645"/>
            <a:chOff x="5798347" y="1509592"/>
            <a:chExt cx="3297739" cy="5227645"/>
          </a:xfrm>
        </p:grpSpPr>
        <p:sp>
          <p:nvSpPr>
            <p:cNvPr id="16" name="TextBox 15"/>
            <p:cNvSpPr txBox="1"/>
            <p:nvPr/>
          </p:nvSpPr>
          <p:spPr>
            <a:xfrm>
              <a:off x="7053653" y="6367905"/>
              <a:ext cx="627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Uses</a:t>
              </a:r>
              <a:endParaRPr lang="en-US" dirty="0"/>
            </a:p>
          </p:txBody>
        </p:sp>
        <p:pic>
          <p:nvPicPr>
            <p:cNvPr id="1034" name="Picture 10" descr="https://upload.wikimedia.org/wikipedia/commons/5/5c/Halogen-Heater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5910" y="1509592"/>
              <a:ext cx="1101994" cy="1936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Image result for light bulb site:wikimedia.or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7990" y="3678896"/>
              <a:ext cx="1158096" cy="1730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s://upload.wikimedia.org/wikipedia/commons/thumb/8/85/LG_refrigerator_interior.jpg/180px-LG_refrigerator_interior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6653" y="1709359"/>
              <a:ext cx="1477152" cy="1969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https://upload.wikimedia.org/wikipedia/commons/thumb/7/73/Vancouver_trolley2101_050720.jpg/320px-Vancouver_trolley2101_050720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8347" y="3910829"/>
              <a:ext cx="2163002" cy="1507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9450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Process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492225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671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9519" y="235508"/>
            <a:ext cx="5638800" cy="792162"/>
          </a:xfrm>
        </p:spPr>
        <p:txBody>
          <a:bodyPr>
            <a:normAutofit/>
          </a:bodyPr>
          <a:lstStyle/>
          <a:p>
            <a:r>
              <a:rPr lang="en-US" dirty="0" smtClean="0"/>
              <a:t>Clean Energy Ambassadors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92173" y="1539022"/>
            <a:ext cx="7136926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Get valuable training and experience in formulating an outreach program (broader impacts)</a:t>
            </a:r>
          </a:p>
          <a:p>
            <a:r>
              <a:rPr lang="en-US" dirty="0" smtClean="0"/>
              <a:t>Produce videos and products of lasting value</a:t>
            </a:r>
          </a:p>
          <a:p>
            <a:r>
              <a:rPr lang="en-US" dirty="0" smtClean="0"/>
              <a:t>Communicating Science to the Public</a:t>
            </a:r>
          </a:p>
          <a:p>
            <a:r>
              <a:rPr lang="en-US" dirty="0" smtClean="0"/>
              <a:t>Visit schools and community events</a:t>
            </a:r>
          </a:p>
          <a:p>
            <a:r>
              <a:rPr lang="en-US" dirty="0" smtClean="0"/>
              <a:t>Solar Car Races, Energy Storage, Solar Cells</a:t>
            </a:r>
          </a:p>
          <a:p>
            <a:r>
              <a:rPr lang="en-US" dirty="0" smtClean="0"/>
              <a:t>High school chemistry an physics labs</a:t>
            </a:r>
          </a:p>
          <a:p>
            <a:pPr lvl="1"/>
            <a:r>
              <a:rPr lang="en-US" dirty="0" smtClean="0"/>
              <a:t>Build a solar panel</a:t>
            </a:r>
          </a:p>
          <a:p>
            <a:pPr lvl="1"/>
            <a:r>
              <a:rPr lang="en-US" dirty="0" smtClean="0"/>
              <a:t>Measure solar cell peak power</a:t>
            </a:r>
          </a:p>
          <a:p>
            <a:pPr lvl="1"/>
            <a:r>
              <a:rPr lang="en-US" dirty="0" smtClean="0"/>
              <a:t>Make a berry solar cell</a:t>
            </a:r>
          </a:p>
          <a:p>
            <a:pPr lvl="1"/>
            <a:r>
              <a:rPr lang="en-US" dirty="0" smtClean="0"/>
              <a:t>Electrochemical chameleon</a:t>
            </a:r>
            <a:endParaRPr lang="en-US" dirty="0"/>
          </a:p>
        </p:txBody>
      </p:sp>
      <p:pic>
        <p:nvPicPr>
          <p:cNvPr id="16" name="Picture 2" descr="C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349" y="4092068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818" y="1466975"/>
            <a:ext cx="1831501" cy="27465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3" y="5440677"/>
            <a:ext cx="1716478" cy="138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1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5551" y="243765"/>
            <a:ext cx="5638800" cy="792162"/>
          </a:xfrm>
        </p:spPr>
        <p:txBody>
          <a:bodyPr>
            <a:normAutofit/>
          </a:bodyPr>
          <a:lstStyle/>
          <a:p>
            <a:r>
              <a:rPr lang="en-US" dirty="0"/>
              <a:t>Shared Instrumentation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56019" y="1316376"/>
            <a:ext cx="8058332" cy="4556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Lasers,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gloveboxes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electrochemistry, 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battery making and testing 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solar simulators- outdoor test bed 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drum coater for scale-up research</a:t>
            </a:r>
          </a:p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Xanes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AFM, TEM, SEM, 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Molecular Analysis Facility- MAF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Photonics Research Center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New Testbed Facilities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916" y="4940526"/>
            <a:ext cx="2627004" cy="18138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263" y="1427794"/>
            <a:ext cx="2138056" cy="1424003"/>
          </a:xfrm>
          <a:prstGeom prst="rect">
            <a:avLst/>
          </a:prstGeom>
        </p:spPr>
      </p:pic>
      <p:pic>
        <p:nvPicPr>
          <p:cNvPr id="13" name="Picture 2" descr="fac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795" y="2986733"/>
            <a:ext cx="2231125" cy="167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ac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19" y="4940526"/>
            <a:ext cx="2320415" cy="174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s://depts.washington.edu/ntuf/facility/tools/image03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660" y="4941065"/>
            <a:ext cx="2130333" cy="17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3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0" y="1677322"/>
            <a:ext cx="7459362" cy="437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3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2899" y="187306"/>
            <a:ext cx="5638800" cy="79216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>
                <a:latin typeface="Arial"/>
                <a:cs typeface="Arial"/>
              </a:rPr>
              <a:t>What is clean energy?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16722" y="1623218"/>
            <a:ext cx="85344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dirty="0"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76826" y="3337223"/>
            <a:ext cx="2137441" cy="3387801"/>
            <a:chOff x="376826" y="3337223"/>
            <a:chExt cx="2137441" cy="3387801"/>
          </a:xfrm>
        </p:grpSpPr>
        <p:pic>
          <p:nvPicPr>
            <p:cNvPr id="17" name="Picture 8" descr="https://upload.wikimedia.org/wikipedia/commons/thumb/0/02/Bayswater_Power_Station_with_coal.jpg/320px-Bayswater_Power_Station_with_coa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547" y="3337223"/>
              <a:ext cx="2082720" cy="1379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s://upload.wikimedia.org/wikipedia/commons/thumb/7/7a/Oil_well_pump_jack%2C_NE_Colo_%287632673158%29.jpg/320px-Oil_well_pump_jack%2C_NE_Colo_%287632673158%29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26" y="4796928"/>
              <a:ext cx="2107484" cy="1514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553236" y="6355692"/>
              <a:ext cx="12330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Fossil Fuels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02114" y="1467329"/>
            <a:ext cx="1935338" cy="1817544"/>
            <a:chOff x="202114" y="1467329"/>
            <a:chExt cx="1935338" cy="1817544"/>
          </a:xfrm>
        </p:grpSpPr>
        <p:sp>
          <p:nvSpPr>
            <p:cNvPr id="10" name="TextBox 9"/>
            <p:cNvSpPr txBox="1"/>
            <p:nvPr/>
          </p:nvSpPr>
          <p:spPr>
            <a:xfrm>
              <a:off x="280081" y="1467329"/>
              <a:ext cx="1672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Carbon Dioxide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2114" y="2346361"/>
              <a:ext cx="1935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Greenhouse Gases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3252" y="2915541"/>
              <a:ext cx="16496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Climate Change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1523" y="1900983"/>
              <a:ext cx="536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432512" y="1405735"/>
            <a:ext cx="4622995" cy="5319289"/>
            <a:chOff x="3323645" y="1823625"/>
            <a:chExt cx="4622995" cy="531928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0982" y="4089853"/>
              <a:ext cx="1875658" cy="1254346"/>
            </a:xfrm>
            <a:prstGeom prst="rect">
              <a:avLst/>
            </a:prstGeom>
          </p:spPr>
        </p:pic>
        <p:pic>
          <p:nvPicPr>
            <p:cNvPr id="1028" name="Picture 4" descr="https://upload.wikimedia.org/wikipedia/commons/thumb/8/8b/GreenMountainWindFarm_Fluvanna_2004.jpg/320px-GreenMountainWindFarm_Fluvanna_2004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3660" y="1823625"/>
              <a:ext cx="1634930" cy="1088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3660" y="2989821"/>
              <a:ext cx="1582849" cy="1056552"/>
            </a:xfrm>
            <a:prstGeom prst="rect">
              <a:avLst/>
            </a:prstGeom>
          </p:spPr>
        </p:pic>
        <p:sp>
          <p:nvSpPr>
            <p:cNvPr id="4" name="Right Arrow 3"/>
            <p:cNvSpPr/>
            <p:nvPr/>
          </p:nvSpPr>
          <p:spPr>
            <a:xfrm>
              <a:off x="3323645" y="3713259"/>
              <a:ext cx="2186609" cy="254441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33616" y="6773582"/>
              <a:ext cx="19130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Renewable Energy</a:t>
              </a:r>
              <a:endParaRPr lang="en-US" dirty="0"/>
            </a:p>
          </p:txBody>
        </p:sp>
      </p:grpSp>
      <p:pic>
        <p:nvPicPr>
          <p:cNvPr id="2052" name="Picture 4" descr="https://upload.wikimedia.org/wikipedia/commons/thumb/6/6f/Timber_harvesting_in_Kielder_Forest.JPG/320px-Timber_harvesting_in_Kielder_Fores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873" y="5068009"/>
            <a:ext cx="1624584" cy="121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09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3410" y="187911"/>
            <a:ext cx="56388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much area </a:t>
            </a:r>
            <a:r>
              <a:rPr lang="en-US" dirty="0" smtClean="0"/>
              <a:t>to power US?</a:t>
            </a:r>
            <a:endParaRPr lang="en-US" dirty="0"/>
          </a:p>
        </p:txBody>
      </p:sp>
      <p:pic>
        <p:nvPicPr>
          <p:cNvPr id="8" name="Picture 6" descr="the-united-states-of-america-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17" y="2808783"/>
            <a:ext cx="6096000" cy="390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387160" y="1775155"/>
            <a:ext cx="332167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000" b="1" dirty="0" smtClean="0">
                <a:solidFill>
                  <a:srgbClr val="000000"/>
                </a:solidFill>
                <a:cs typeface="+mn-cs"/>
              </a:rPr>
              <a:t>~1 TW</a:t>
            </a:r>
            <a:r>
              <a:rPr lang="en-US" altLang="en-US" sz="2000" b="1" baseline="30000" dirty="0" smtClean="0">
                <a:solidFill>
                  <a:srgbClr val="000000"/>
                </a:solidFill>
                <a:cs typeface="+mn-cs"/>
              </a:rPr>
              <a:t>1</a:t>
            </a:r>
            <a:r>
              <a:rPr lang="en-US" altLang="en-US" sz="2000" b="1" dirty="0" smtClean="0">
                <a:solidFill>
                  <a:srgbClr val="000000"/>
                </a:solidFill>
                <a:cs typeface="+mn-cs"/>
              </a:rPr>
              <a:t> </a:t>
            </a:r>
          </a:p>
          <a:p>
            <a:pPr eaLnBrk="0" hangingPunct="0"/>
            <a:r>
              <a:rPr lang="en-US" altLang="en-US" sz="2000" b="1" dirty="0" smtClean="0">
                <a:solidFill>
                  <a:srgbClr val="000000"/>
                </a:solidFill>
                <a:cs typeface="+mn-cs"/>
              </a:rPr>
              <a:t>(total electrical power for US)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031182" y="4759820"/>
            <a:ext cx="233362" cy="239713"/>
          </a:xfrm>
          <a:prstGeom prst="rect">
            <a:avLst/>
          </a:prstGeom>
          <a:solidFill>
            <a:schemeClr val="folHlink">
              <a:alpha val="33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smtClean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60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2899" y="187306"/>
            <a:ext cx="5638800" cy="79216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 smtClean="0">
                <a:latin typeface="Arial"/>
                <a:cs typeface="Arial"/>
              </a:rPr>
              <a:t>Solar </a:t>
            </a:r>
            <a:r>
              <a:rPr lang="en-US" dirty="0" smtClean="0">
                <a:latin typeface="Arial"/>
                <a:cs typeface="Arial"/>
              </a:rPr>
              <a:t>Energy in Seattle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114" y="1433645"/>
            <a:ext cx="85344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47806" y="3858133"/>
            <a:ext cx="1850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Sunny Day in May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857" y="1621725"/>
            <a:ext cx="6348914" cy="223640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323629" y="4461164"/>
            <a:ext cx="6432042" cy="1304331"/>
            <a:chOff x="1253293" y="4461164"/>
            <a:chExt cx="6432042" cy="1304331"/>
          </a:xfrm>
        </p:grpSpPr>
        <p:sp>
          <p:nvSpPr>
            <p:cNvPr id="16" name="TextBox 15"/>
            <p:cNvSpPr txBox="1"/>
            <p:nvPr/>
          </p:nvSpPr>
          <p:spPr>
            <a:xfrm>
              <a:off x="3573915" y="5396163"/>
              <a:ext cx="22413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Cloudy Day in January</a:t>
              </a:r>
              <a:endParaRPr lang="en-US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3293" y="4461164"/>
              <a:ext cx="6432042" cy="740886"/>
            </a:xfrm>
            <a:prstGeom prst="rect">
              <a:avLst/>
            </a:prstGeom>
          </p:spPr>
        </p:pic>
      </p:grpSp>
      <p:sp>
        <p:nvSpPr>
          <p:cNvPr id="11" name="Freeform 10"/>
          <p:cNvSpPr/>
          <p:nvPr/>
        </p:nvSpPr>
        <p:spPr>
          <a:xfrm>
            <a:off x="3812533" y="2909455"/>
            <a:ext cx="1911928" cy="513965"/>
          </a:xfrm>
          <a:custGeom>
            <a:avLst/>
            <a:gdLst>
              <a:gd name="connsiteX0" fmla="*/ 0 w 1911928"/>
              <a:gd name="connsiteY0" fmla="*/ 655782 h 683491"/>
              <a:gd name="connsiteX1" fmla="*/ 101600 w 1911928"/>
              <a:gd name="connsiteY1" fmla="*/ 665018 h 683491"/>
              <a:gd name="connsiteX2" fmla="*/ 120073 w 1911928"/>
              <a:gd name="connsiteY2" fmla="*/ 637309 h 683491"/>
              <a:gd name="connsiteX3" fmla="*/ 147782 w 1911928"/>
              <a:gd name="connsiteY3" fmla="*/ 618836 h 683491"/>
              <a:gd name="connsiteX4" fmla="*/ 212437 w 1911928"/>
              <a:gd name="connsiteY4" fmla="*/ 609600 h 683491"/>
              <a:gd name="connsiteX5" fmla="*/ 277091 w 1911928"/>
              <a:gd name="connsiteY5" fmla="*/ 526473 h 683491"/>
              <a:gd name="connsiteX6" fmla="*/ 323273 w 1911928"/>
              <a:gd name="connsiteY6" fmla="*/ 471054 h 683491"/>
              <a:gd name="connsiteX7" fmla="*/ 350982 w 1911928"/>
              <a:gd name="connsiteY7" fmla="*/ 461818 h 683491"/>
              <a:gd name="connsiteX8" fmla="*/ 406400 w 1911928"/>
              <a:gd name="connsiteY8" fmla="*/ 544945 h 683491"/>
              <a:gd name="connsiteX9" fmla="*/ 424873 w 1911928"/>
              <a:gd name="connsiteY9" fmla="*/ 572654 h 683491"/>
              <a:gd name="connsiteX10" fmla="*/ 461819 w 1911928"/>
              <a:gd name="connsiteY10" fmla="*/ 591127 h 683491"/>
              <a:gd name="connsiteX11" fmla="*/ 471055 w 1911928"/>
              <a:gd name="connsiteY11" fmla="*/ 554182 h 683491"/>
              <a:gd name="connsiteX12" fmla="*/ 526473 w 1911928"/>
              <a:gd name="connsiteY12" fmla="*/ 498764 h 683491"/>
              <a:gd name="connsiteX13" fmla="*/ 544946 w 1911928"/>
              <a:gd name="connsiteY13" fmla="*/ 443345 h 683491"/>
              <a:gd name="connsiteX14" fmla="*/ 572655 w 1911928"/>
              <a:gd name="connsiteY14" fmla="*/ 304800 h 683491"/>
              <a:gd name="connsiteX15" fmla="*/ 581891 w 1911928"/>
              <a:gd name="connsiteY15" fmla="*/ 341745 h 683491"/>
              <a:gd name="connsiteX16" fmla="*/ 591128 w 1911928"/>
              <a:gd name="connsiteY16" fmla="*/ 397164 h 683491"/>
              <a:gd name="connsiteX17" fmla="*/ 609600 w 1911928"/>
              <a:gd name="connsiteY17" fmla="*/ 424873 h 683491"/>
              <a:gd name="connsiteX18" fmla="*/ 618837 w 1911928"/>
              <a:gd name="connsiteY18" fmla="*/ 480291 h 683491"/>
              <a:gd name="connsiteX19" fmla="*/ 628073 w 1911928"/>
              <a:gd name="connsiteY19" fmla="*/ 572654 h 683491"/>
              <a:gd name="connsiteX20" fmla="*/ 655782 w 1911928"/>
              <a:gd name="connsiteY20" fmla="*/ 544945 h 683491"/>
              <a:gd name="connsiteX21" fmla="*/ 692728 w 1911928"/>
              <a:gd name="connsiteY21" fmla="*/ 498764 h 683491"/>
              <a:gd name="connsiteX22" fmla="*/ 701964 w 1911928"/>
              <a:gd name="connsiteY22" fmla="*/ 471054 h 683491"/>
              <a:gd name="connsiteX23" fmla="*/ 775855 w 1911928"/>
              <a:gd name="connsiteY23" fmla="*/ 461818 h 683491"/>
              <a:gd name="connsiteX24" fmla="*/ 785091 w 1911928"/>
              <a:gd name="connsiteY24" fmla="*/ 489527 h 683491"/>
              <a:gd name="connsiteX25" fmla="*/ 868219 w 1911928"/>
              <a:gd name="connsiteY25" fmla="*/ 544945 h 683491"/>
              <a:gd name="connsiteX26" fmla="*/ 877455 w 1911928"/>
              <a:gd name="connsiteY26" fmla="*/ 480291 h 683491"/>
              <a:gd name="connsiteX27" fmla="*/ 914400 w 1911928"/>
              <a:gd name="connsiteY27" fmla="*/ 387927 h 683491"/>
              <a:gd name="connsiteX28" fmla="*/ 969819 w 1911928"/>
              <a:gd name="connsiteY28" fmla="*/ 360218 h 683491"/>
              <a:gd name="connsiteX29" fmla="*/ 988291 w 1911928"/>
              <a:gd name="connsiteY29" fmla="*/ 387927 h 683491"/>
              <a:gd name="connsiteX30" fmla="*/ 1006764 w 1911928"/>
              <a:gd name="connsiteY30" fmla="*/ 471054 h 683491"/>
              <a:gd name="connsiteX31" fmla="*/ 1025237 w 1911928"/>
              <a:gd name="connsiteY31" fmla="*/ 498764 h 683491"/>
              <a:gd name="connsiteX32" fmla="*/ 1052946 w 1911928"/>
              <a:gd name="connsiteY32" fmla="*/ 554182 h 683491"/>
              <a:gd name="connsiteX33" fmla="*/ 1080655 w 1911928"/>
              <a:gd name="connsiteY33" fmla="*/ 563418 h 683491"/>
              <a:gd name="connsiteX34" fmla="*/ 1136073 w 1911928"/>
              <a:gd name="connsiteY34" fmla="*/ 508000 h 683491"/>
              <a:gd name="connsiteX35" fmla="*/ 1163782 w 1911928"/>
              <a:gd name="connsiteY35" fmla="*/ 166254 h 683491"/>
              <a:gd name="connsiteX36" fmla="*/ 1173019 w 1911928"/>
              <a:gd name="connsiteY36" fmla="*/ 110836 h 683491"/>
              <a:gd name="connsiteX37" fmla="*/ 1200728 w 1911928"/>
              <a:gd name="connsiteY37" fmla="*/ 18473 h 683491"/>
              <a:gd name="connsiteX38" fmla="*/ 1228437 w 1911928"/>
              <a:gd name="connsiteY38" fmla="*/ 0 h 683491"/>
              <a:gd name="connsiteX39" fmla="*/ 1237673 w 1911928"/>
              <a:gd name="connsiteY39" fmla="*/ 27709 h 683491"/>
              <a:gd name="connsiteX40" fmla="*/ 1246910 w 1911928"/>
              <a:gd name="connsiteY40" fmla="*/ 101600 h 683491"/>
              <a:gd name="connsiteX41" fmla="*/ 1256146 w 1911928"/>
              <a:gd name="connsiteY41" fmla="*/ 166254 h 683491"/>
              <a:gd name="connsiteX42" fmla="*/ 1265382 w 1911928"/>
              <a:gd name="connsiteY42" fmla="*/ 212436 h 683491"/>
              <a:gd name="connsiteX43" fmla="*/ 1283855 w 1911928"/>
              <a:gd name="connsiteY43" fmla="*/ 249382 h 683491"/>
              <a:gd name="connsiteX44" fmla="*/ 1311564 w 1911928"/>
              <a:gd name="connsiteY44" fmla="*/ 350982 h 683491"/>
              <a:gd name="connsiteX45" fmla="*/ 1330037 w 1911928"/>
              <a:gd name="connsiteY45" fmla="*/ 415636 h 683491"/>
              <a:gd name="connsiteX46" fmla="*/ 1357746 w 1911928"/>
              <a:gd name="connsiteY46" fmla="*/ 424873 h 683491"/>
              <a:gd name="connsiteX47" fmla="*/ 1394691 w 1911928"/>
              <a:gd name="connsiteY47" fmla="*/ 415636 h 683491"/>
              <a:gd name="connsiteX48" fmla="*/ 1422400 w 1911928"/>
              <a:gd name="connsiteY48" fmla="*/ 369454 h 683491"/>
              <a:gd name="connsiteX49" fmla="*/ 1468582 w 1911928"/>
              <a:gd name="connsiteY49" fmla="*/ 397164 h 683491"/>
              <a:gd name="connsiteX50" fmla="*/ 1477819 w 1911928"/>
              <a:gd name="connsiteY50" fmla="*/ 452582 h 683491"/>
              <a:gd name="connsiteX51" fmla="*/ 1487055 w 1911928"/>
              <a:gd name="connsiteY51" fmla="*/ 480291 h 683491"/>
              <a:gd name="connsiteX52" fmla="*/ 1496291 w 1911928"/>
              <a:gd name="connsiteY52" fmla="*/ 517236 h 683491"/>
              <a:gd name="connsiteX53" fmla="*/ 1514764 w 1911928"/>
              <a:gd name="connsiteY53" fmla="*/ 489527 h 683491"/>
              <a:gd name="connsiteX54" fmla="*/ 1524000 w 1911928"/>
              <a:gd name="connsiteY54" fmla="*/ 452582 h 683491"/>
              <a:gd name="connsiteX55" fmla="*/ 1551710 w 1911928"/>
              <a:gd name="connsiteY55" fmla="*/ 443345 h 683491"/>
              <a:gd name="connsiteX56" fmla="*/ 1579419 w 1911928"/>
              <a:gd name="connsiteY56" fmla="*/ 471054 h 683491"/>
              <a:gd name="connsiteX57" fmla="*/ 1597891 w 1911928"/>
              <a:gd name="connsiteY57" fmla="*/ 498764 h 683491"/>
              <a:gd name="connsiteX58" fmla="*/ 1625600 w 1911928"/>
              <a:gd name="connsiteY58" fmla="*/ 517236 h 683491"/>
              <a:gd name="connsiteX59" fmla="*/ 1653310 w 1911928"/>
              <a:gd name="connsiteY59" fmla="*/ 544945 h 683491"/>
              <a:gd name="connsiteX60" fmla="*/ 1690255 w 1911928"/>
              <a:gd name="connsiteY60" fmla="*/ 517236 h 683491"/>
              <a:gd name="connsiteX61" fmla="*/ 1736437 w 1911928"/>
              <a:gd name="connsiteY61" fmla="*/ 471054 h 683491"/>
              <a:gd name="connsiteX62" fmla="*/ 1791855 w 1911928"/>
              <a:gd name="connsiteY62" fmla="*/ 563418 h 683491"/>
              <a:gd name="connsiteX63" fmla="*/ 1801091 w 1911928"/>
              <a:gd name="connsiteY63" fmla="*/ 591127 h 683491"/>
              <a:gd name="connsiteX64" fmla="*/ 1856510 w 1911928"/>
              <a:gd name="connsiteY64" fmla="*/ 618836 h 683491"/>
              <a:gd name="connsiteX65" fmla="*/ 1884219 w 1911928"/>
              <a:gd name="connsiteY65" fmla="*/ 646545 h 683491"/>
              <a:gd name="connsiteX66" fmla="*/ 1911928 w 1911928"/>
              <a:gd name="connsiteY66" fmla="*/ 683491 h 683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911928" h="683491">
                <a:moveTo>
                  <a:pt x="0" y="655782"/>
                </a:moveTo>
                <a:cubicBezTo>
                  <a:pt x="33867" y="658861"/>
                  <a:pt x="67989" y="670189"/>
                  <a:pt x="101600" y="665018"/>
                </a:cubicBezTo>
                <a:cubicBezTo>
                  <a:pt x="112572" y="663330"/>
                  <a:pt x="112224" y="645158"/>
                  <a:pt x="120073" y="637309"/>
                </a:cubicBezTo>
                <a:cubicBezTo>
                  <a:pt x="127922" y="629460"/>
                  <a:pt x="137149" y="622026"/>
                  <a:pt x="147782" y="618836"/>
                </a:cubicBezTo>
                <a:cubicBezTo>
                  <a:pt x="168634" y="612580"/>
                  <a:pt x="190885" y="612679"/>
                  <a:pt x="212437" y="609600"/>
                </a:cubicBezTo>
                <a:cubicBezTo>
                  <a:pt x="254089" y="547123"/>
                  <a:pt x="202488" y="622392"/>
                  <a:pt x="277091" y="526473"/>
                </a:cubicBezTo>
                <a:cubicBezTo>
                  <a:pt x="295438" y="502883"/>
                  <a:pt x="296389" y="488977"/>
                  <a:pt x="323273" y="471054"/>
                </a:cubicBezTo>
                <a:cubicBezTo>
                  <a:pt x="331374" y="465653"/>
                  <a:pt x="341746" y="464897"/>
                  <a:pt x="350982" y="461818"/>
                </a:cubicBezTo>
                <a:lnTo>
                  <a:pt x="406400" y="544945"/>
                </a:lnTo>
                <a:cubicBezTo>
                  <a:pt x="412558" y="554181"/>
                  <a:pt x="414944" y="567690"/>
                  <a:pt x="424873" y="572654"/>
                </a:cubicBezTo>
                <a:lnTo>
                  <a:pt x="461819" y="591127"/>
                </a:lnTo>
                <a:cubicBezTo>
                  <a:pt x="464898" y="578812"/>
                  <a:pt x="463775" y="564581"/>
                  <a:pt x="471055" y="554182"/>
                </a:cubicBezTo>
                <a:cubicBezTo>
                  <a:pt x="486036" y="532780"/>
                  <a:pt x="526473" y="498764"/>
                  <a:pt x="526473" y="498764"/>
                </a:cubicBezTo>
                <a:cubicBezTo>
                  <a:pt x="532631" y="480291"/>
                  <a:pt x="541745" y="462552"/>
                  <a:pt x="544946" y="443345"/>
                </a:cubicBezTo>
                <a:cubicBezTo>
                  <a:pt x="565020" y="322906"/>
                  <a:pt x="551575" y="368042"/>
                  <a:pt x="572655" y="304800"/>
                </a:cubicBezTo>
                <a:cubicBezTo>
                  <a:pt x="575734" y="317115"/>
                  <a:pt x="579401" y="329298"/>
                  <a:pt x="581891" y="341745"/>
                </a:cubicBezTo>
                <a:cubicBezTo>
                  <a:pt x="585564" y="360109"/>
                  <a:pt x="585206" y="379397"/>
                  <a:pt x="591128" y="397164"/>
                </a:cubicBezTo>
                <a:cubicBezTo>
                  <a:pt x="594638" y="407695"/>
                  <a:pt x="603443" y="415637"/>
                  <a:pt x="609600" y="424873"/>
                </a:cubicBezTo>
                <a:cubicBezTo>
                  <a:pt x="612679" y="443346"/>
                  <a:pt x="616514" y="461708"/>
                  <a:pt x="618837" y="480291"/>
                </a:cubicBezTo>
                <a:cubicBezTo>
                  <a:pt x="622675" y="510993"/>
                  <a:pt x="612722" y="545789"/>
                  <a:pt x="628073" y="572654"/>
                </a:cubicBezTo>
                <a:cubicBezTo>
                  <a:pt x="634554" y="583995"/>
                  <a:pt x="647180" y="554775"/>
                  <a:pt x="655782" y="544945"/>
                </a:cubicBezTo>
                <a:cubicBezTo>
                  <a:pt x="668764" y="530109"/>
                  <a:pt x="680413" y="514158"/>
                  <a:pt x="692728" y="498764"/>
                </a:cubicBezTo>
                <a:cubicBezTo>
                  <a:pt x="695807" y="489527"/>
                  <a:pt x="694484" y="477287"/>
                  <a:pt x="701964" y="471054"/>
                </a:cubicBezTo>
                <a:cubicBezTo>
                  <a:pt x="736674" y="442129"/>
                  <a:pt x="744462" y="451354"/>
                  <a:pt x="775855" y="461818"/>
                </a:cubicBezTo>
                <a:cubicBezTo>
                  <a:pt x="778934" y="471054"/>
                  <a:pt x="777854" y="483014"/>
                  <a:pt x="785091" y="489527"/>
                </a:cubicBezTo>
                <a:cubicBezTo>
                  <a:pt x="809845" y="511805"/>
                  <a:pt x="868219" y="544945"/>
                  <a:pt x="868219" y="544945"/>
                </a:cubicBezTo>
                <a:cubicBezTo>
                  <a:pt x="852788" y="483227"/>
                  <a:pt x="855002" y="530809"/>
                  <a:pt x="877455" y="480291"/>
                </a:cubicBezTo>
                <a:cubicBezTo>
                  <a:pt x="887297" y="458147"/>
                  <a:pt x="896402" y="409525"/>
                  <a:pt x="914400" y="387927"/>
                </a:cubicBezTo>
                <a:cubicBezTo>
                  <a:pt x="928173" y="371399"/>
                  <a:pt x="950906" y="366522"/>
                  <a:pt x="969819" y="360218"/>
                </a:cubicBezTo>
                <a:cubicBezTo>
                  <a:pt x="975976" y="369454"/>
                  <a:pt x="983918" y="377724"/>
                  <a:pt x="988291" y="387927"/>
                </a:cubicBezTo>
                <a:cubicBezTo>
                  <a:pt x="1002496" y="421073"/>
                  <a:pt x="993603" y="435958"/>
                  <a:pt x="1006764" y="471054"/>
                </a:cubicBezTo>
                <a:cubicBezTo>
                  <a:pt x="1010662" y="481448"/>
                  <a:pt x="1019079" y="489527"/>
                  <a:pt x="1025237" y="498764"/>
                </a:cubicBezTo>
                <a:cubicBezTo>
                  <a:pt x="1031322" y="517018"/>
                  <a:pt x="1036668" y="541160"/>
                  <a:pt x="1052946" y="554182"/>
                </a:cubicBezTo>
                <a:cubicBezTo>
                  <a:pt x="1060549" y="560264"/>
                  <a:pt x="1071419" y="560339"/>
                  <a:pt x="1080655" y="563418"/>
                </a:cubicBezTo>
                <a:cubicBezTo>
                  <a:pt x="1132979" y="552954"/>
                  <a:pt x="1133010" y="567726"/>
                  <a:pt x="1136073" y="508000"/>
                </a:cubicBezTo>
                <a:cubicBezTo>
                  <a:pt x="1153339" y="171313"/>
                  <a:pt x="1086406" y="282326"/>
                  <a:pt x="1163782" y="166254"/>
                </a:cubicBezTo>
                <a:cubicBezTo>
                  <a:pt x="1166861" y="147781"/>
                  <a:pt x="1170171" y="129346"/>
                  <a:pt x="1173019" y="110836"/>
                </a:cubicBezTo>
                <a:cubicBezTo>
                  <a:pt x="1179362" y="69610"/>
                  <a:pt x="1172455" y="46746"/>
                  <a:pt x="1200728" y="18473"/>
                </a:cubicBezTo>
                <a:cubicBezTo>
                  <a:pt x="1208577" y="10624"/>
                  <a:pt x="1219201" y="6158"/>
                  <a:pt x="1228437" y="0"/>
                </a:cubicBezTo>
                <a:cubicBezTo>
                  <a:pt x="1231516" y="9236"/>
                  <a:pt x="1235931" y="18130"/>
                  <a:pt x="1237673" y="27709"/>
                </a:cubicBezTo>
                <a:cubicBezTo>
                  <a:pt x="1242113" y="52131"/>
                  <a:pt x="1243629" y="76996"/>
                  <a:pt x="1246910" y="101600"/>
                </a:cubicBezTo>
                <a:cubicBezTo>
                  <a:pt x="1249787" y="123179"/>
                  <a:pt x="1252567" y="144780"/>
                  <a:pt x="1256146" y="166254"/>
                </a:cubicBezTo>
                <a:cubicBezTo>
                  <a:pt x="1258727" y="181739"/>
                  <a:pt x="1260418" y="197543"/>
                  <a:pt x="1265382" y="212436"/>
                </a:cubicBezTo>
                <a:cubicBezTo>
                  <a:pt x="1269736" y="225498"/>
                  <a:pt x="1277697" y="237067"/>
                  <a:pt x="1283855" y="249382"/>
                </a:cubicBezTo>
                <a:cubicBezTo>
                  <a:pt x="1300604" y="349877"/>
                  <a:pt x="1281898" y="261983"/>
                  <a:pt x="1311564" y="350982"/>
                </a:cubicBezTo>
                <a:cubicBezTo>
                  <a:pt x="1311685" y="351345"/>
                  <a:pt x="1325588" y="411187"/>
                  <a:pt x="1330037" y="415636"/>
                </a:cubicBezTo>
                <a:cubicBezTo>
                  <a:pt x="1336921" y="422520"/>
                  <a:pt x="1348510" y="421794"/>
                  <a:pt x="1357746" y="424873"/>
                </a:cubicBezTo>
                <a:cubicBezTo>
                  <a:pt x="1370061" y="421794"/>
                  <a:pt x="1385053" y="423897"/>
                  <a:pt x="1394691" y="415636"/>
                </a:cubicBezTo>
                <a:cubicBezTo>
                  <a:pt x="1408321" y="403953"/>
                  <a:pt x="1404984" y="373808"/>
                  <a:pt x="1422400" y="369454"/>
                </a:cubicBezTo>
                <a:cubicBezTo>
                  <a:pt x="1439816" y="365100"/>
                  <a:pt x="1453188" y="387927"/>
                  <a:pt x="1468582" y="397164"/>
                </a:cubicBezTo>
                <a:cubicBezTo>
                  <a:pt x="1471661" y="415637"/>
                  <a:pt x="1473756" y="434300"/>
                  <a:pt x="1477819" y="452582"/>
                </a:cubicBezTo>
                <a:cubicBezTo>
                  <a:pt x="1479931" y="462086"/>
                  <a:pt x="1484380" y="470930"/>
                  <a:pt x="1487055" y="480291"/>
                </a:cubicBezTo>
                <a:cubicBezTo>
                  <a:pt x="1490542" y="492497"/>
                  <a:pt x="1493212" y="504921"/>
                  <a:pt x="1496291" y="517236"/>
                </a:cubicBezTo>
                <a:cubicBezTo>
                  <a:pt x="1502449" y="508000"/>
                  <a:pt x="1510391" y="499730"/>
                  <a:pt x="1514764" y="489527"/>
                </a:cubicBezTo>
                <a:cubicBezTo>
                  <a:pt x="1519764" y="477859"/>
                  <a:pt x="1516070" y="462494"/>
                  <a:pt x="1524000" y="452582"/>
                </a:cubicBezTo>
                <a:cubicBezTo>
                  <a:pt x="1530082" y="444979"/>
                  <a:pt x="1542473" y="446424"/>
                  <a:pt x="1551710" y="443345"/>
                </a:cubicBezTo>
                <a:cubicBezTo>
                  <a:pt x="1560946" y="452581"/>
                  <a:pt x="1571057" y="461019"/>
                  <a:pt x="1579419" y="471054"/>
                </a:cubicBezTo>
                <a:cubicBezTo>
                  <a:pt x="1586525" y="479582"/>
                  <a:pt x="1590042" y="490914"/>
                  <a:pt x="1597891" y="498764"/>
                </a:cubicBezTo>
                <a:cubicBezTo>
                  <a:pt x="1605740" y="506613"/>
                  <a:pt x="1617072" y="510130"/>
                  <a:pt x="1625600" y="517236"/>
                </a:cubicBezTo>
                <a:cubicBezTo>
                  <a:pt x="1635635" y="525598"/>
                  <a:pt x="1644073" y="535709"/>
                  <a:pt x="1653310" y="544945"/>
                </a:cubicBezTo>
                <a:cubicBezTo>
                  <a:pt x="1665625" y="535709"/>
                  <a:pt x="1679370" y="528121"/>
                  <a:pt x="1690255" y="517236"/>
                </a:cubicBezTo>
                <a:cubicBezTo>
                  <a:pt x="1751831" y="455660"/>
                  <a:pt x="1662546" y="520315"/>
                  <a:pt x="1736437" y="471054"/>
                </a:cubicBezTo>
                <a:cubicBezTo>
                  <a:pt x="1762697" y="510445"/>
                  <a:pt x="1774816" y="523660"/>
                  <a:pt x="1791855" y="563418"/>
                </a:cubicBezTo>
                <a:cubicBezTo>
                  <a:pt x="1795690" y="572367"/>
                  <a:pt x="1795009" y="583524"/>
                  <a:pt x="1801091" y="591127"/>
                </a:cubicBezTo>
                <a:cubicBezTo>
                  <a:pt x="1814114" y="607406"/>
                  <a:pt x="1838255" y="612751"/>
                  <a:pt x="1856510" y="618836"/>
                </a:cubicBezTo>
                <a:cubicBezTo>
                  <a:pt x="1865746" y="628072"/>
                  <a:pt x="1875857" y="636510"/>
                  <a:pt x="1884219" y="646545"/>
                </a:cubicBezTo>
                <a:cubicBezTo>
                  <a:pt x="1936438" y="709209"/>
                  <a:pt x="1882551" y="654114"/>
                  <a:pt x="1911928" y="68349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675427" y="5992298"/>
            <a:ext cx="4493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Full sun irradiance= 1000 watts /square 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00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12" y="2969983"/>
            <a:ext cx="3237502" cy="23514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2389" y="262523"/>
            <a:ext cx="5638800" cy="792162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CEI Mission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23218"/>
            <a:ext cx="8534400" cy="452596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latin typeface="Arial"/>
                <a:cs typeface="Arial"/>
              </a:rPr>
              <a:t>Accelerate a scalable clean energy future through scientific and technological advances </a:t>
            </a:r>
            <a:r>
              <a:rPr lang="en-US" sz="2400" dirty="0" smtClean="0">
                <a:latin typeface="Arial"/>
                <a:cs typeface="Arial"/>
              </a:rPr>
              <a:t>in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latin typeface="Arial"/>
                <a:cs typeface="Arial"/>
              </a:rPr>
              <a:t>			  </a:t>
            </a:r>
            <a:r>
              <a:rPr lang="en-US" sz="5800" dirty="0">
                <a:latin typeface="Arial"/>
                <a:cs typeface="Arial"/>
              </a:rPr>
              <a:t>+</a:t>
            </a:r>
            <a:r>
              <a:rPr lang="en-US" dirty="0">
                <a:latin typeface="Arial"/>
                <a:cs typeface="Arial"/>
              </a:rPr>
              <a:t>			   </a:t>
            </a:r>
            <a:r>
              <a:rPr lang="en-US" sz="5800" dirty="0" smtClean="0">
                <a:latin typeface="Arial"/>
                <a:cs typeface="Arial"/>
              </a:rPr>
              <a:t>+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latin typeface="Arial"/>
                <a:cs typeface="Arial"/>
              </a:rPr>
              <a:t>	</a:t>
            </a:r>
            <a:r>
              <a:rPr lang="en-US" dirty="0" smtClean="0">
                <a:latin typeface="Arial"/>
                <a:cs typeface="Arial"/>
              </a:rPr>
              <a:t>solar			  storage		       grid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2064" y="3130378"/>
            <a:ext cx="1238250" cy="1981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877" y="3429000"/>
            <a:ext cx="2248930" cy="161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9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314276"/>
            <a:ext cx="56388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Building a Complete Energy System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940" y="1404838"/>
            <a:ext cx="5563969" cy="533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7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New solar and battery materials</a:t>
            </a:r>
          </a:p>
          <a:p>
            <a:pPr lvl="1"/>
            <a:r>
              <a:rPr lang="en-US" dirty="0" smtClean="0"/>
              <a:t>Efficient</a:t>
            </a:r>
          </a:p>
          <a:p>
            <a:pPr lvl="1"/>
            <a:r>
              <a:rPr lang="en-US" dirty="0" smtClean="0"/>
              <a:t>Inexpensive</a:t>
            </a:r>
          </a:p>
          <a:p>
            <a:pPr lvl="1"/>
            <a:r>
              <a:rPr lang="en-US" dirty="0" smtClean="0"/>
              <a:t>Plentiful materials</a:t>
            </a:r>
          </a:p>
          <a:p>
            <a:pPr lvl="1"/>
            <a:r>
              <a:rPr lang="en-US" dirty="0" smtClean="0"/>
              <a:t>Non-polluting in manufacture and disposal</a:t>
            </a:r>
          </a:p>
          <a:p>
            <a:r>
              <a:rPr lang="en-US" dirty="0" smtClean="0"/>
              <a:t>Home or Grid-scale batteries </a:t>
            </a:r>
            <a:endParaRPr lang="en-US" dirty="0" smtClean="0"/>
          </a:p>
          <a:p>
            <a:r>
              <a:rPr lang="en-US" dirty="0" smtClean="0"/>
              <a:t>Smart </a:t>
            </a:r>
            <a:r>
              <a:rPr lang="en-US" dirty="0" smtClean="0"/>
              <a:t>devices that can communicate</a:t>
            </a:r>
          </a:p>
          <a:p>
            <a:r>
              <a:rPr lang="en-US" dirty="0" smtClean="0"/>
              <a:t>Smart grid to </a:t>
            </a:r>
            <a:r>
              <a:rPr lang="en-US" dirty="0" smtClean="0"/>
              <a:t>make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smtClean="0"/>
              <a:t> </a:t>
            </a:r>
            <a:r>
              <a:rPr lang="en-US" dirty="0" smtClean="0"/>
              <a:t>it all work together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359" y="1629738"/>
            <a:ext cx="1467465" cy="14895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821" y="5004870"/>
            <a:ext cx="2333076" cy="1749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344" y="3648739"/>
            <a:ext cx="18288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0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a solar cell work?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5" y="1958181"/>
            <a:ext cx="5238750" cy="3810000"/>
          </a:xfrm>
        </p:spPr>
      </p:pic>
    </p:spTree>
    <p:extLst>
      <p:ext uri="{BB962C8B-B14F-4D97-AF65-F5344CB8AC3E}">
        <p14:creationId xmlns:p14="http://schemas.microsoft.com/office/powerpoint/2010/main" val="386338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8824</TotalTime>
  <Words>694</Words>
  <Application>Microsoft Office PowerPoint</Application>
  <PresentationFormat>On-screen Show (4:3)</PresentationFormat>
  <Paragraphs>218</Paragraphs>
  <Slides>23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Times</vt:lpstr>
      <vt:lpstr>Office Theme</vt:lpstr>
      <vt:lpstr>1_Office Theme</vt:lpstr>
      <vt:lpstr>PowerPoint Presentation</vt:lpstr>
      <vt:lpstr>What is energy?</vt:lpstr>
      <vt:lpstr>What is clean energy?</vt:lpstr>
      <vt:lpstr>How much area to power US?</vt:lpstr>
      <vt:lpstr>Solar Energy in Seattle</vt:lpstr>
      <vt:lpstr>CEI Mission</vt:lpstr>
      <vt:lpstr>Building a Complete Energy System</vt:lpstr>
      <vt:lpstr>Research Challenges</vt:lpstr>
      <vt:lpstr>How does a solar cell work?</vt:lpstr>
      <vt:lpstr>What is efficiency?</vt:lpstr>
      <vt:lpstr>Interdisciplinary Research</vt:lpstr>
      <vt:lpstr>Research Careers</vt:lpstr>
      <vt:lpstr>Research Careers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 Process</vt:lpstr>
      <vt:lpstr>Clean Energy Ambassadors</vt:lpstr>
      <vt:lpstr>Shared Instrumentation</vt:lpstr>
      <vt:lpstr>Efficiency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SHAUN N. TAYLOR</dc:creator>
  <cp:lastModifiedBy>SHAUN N. TAYLOR</cp:lastModifiedBy>
  <cp:revision>64</cp:revision>
  <dcterms:created xsi:type="dcterms:W3CDTF">2015-02-24T19:40:10Z</dcterms:created>
  <dcterms:modified xsi:type="dcterms:W3CDTF">2016-11-11T00:27:46Z</dcterms:modified>
</cp:coreProperties>
</file>