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680" r:id="rId3"/>
    <p:sldMasterId id="2147483684" r:id="rId4"/>
    <p:sldMasterId id="2147483688" r:id="rId5"/>
    <p:sldMasterId id="2147483691" r:id="rId6"/>
    <p:sldMasterId id="2147483695" r:id="rId7"/>
    <p:sldMasterId id="2147483700" r:id="rId8"/>
    <p:sldMasterId id="2147483704" r:id="rId9"/>
    <p:sldMasterId id="2147483708" r:id="rId10"/>
    <p:sldMasterId id="2147483711" r:id="rId11"/>
    <p:sldMasterId id="2147483715" r:id="rId12"/>
  </p:sldMasterIdLst>
  <p:notesMasterIdLst>
    <p:notesMasterId r:id="rId14"/>
  </p:notesMasterIdLst>
  <p:sldIdLst>
    <p:sldId id="256" r:id="rId13"/>
  </p:sldIdLst>
  <p:sldSz cx="43891200" cy="32918400"/>
  <p:notesSz cx="6858000" cy="9144000"/>
  <p:defaultTex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489" autoAdjust="0"/>
    <p:restoredTop sz="95701"/>
  </p:normalViewPr>
  <p:slideViewPr>
    <p:cSldViewPr snapToGrid="0">
      <p:cViewPr>
        <p:scale>
          <a:sx n="41" d="100"/>
          <a:sy n="41" d="100"/>
        </p:scale>
        <p:origin x="-236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notesMaster" Target="notesMasters/notesMaster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Zachary\Google%20Drive\Graduate%20Research\Zach's%20Research\05%20Electrochemical%20Data\FS-PAN%20Felt\Neale_20160624_FSA1_CV%20(and%20B1).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Zachary\Google%20Drive\Graduate%20Research\Zach's%20Research\05%20Electrochemical%20Data\20160617%20Crushed,%2014mm\Neale_20160616_0.02mA.cm%5E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v>Co3O4 Powder</c:v>
          </c:tx>
          <c:spPr>
            <a:ln w="19050" cap="rnd">
              <a:solidFill>
                <a:schemeClr val="tx1"/>
              </a:solidFill>
              <a:round/>
            </a:ln>
            <a:effectLst/>
          </c:spPr>
          <c:marker>
            <c:symbol val="none"/>
          </c:marker>
          <c:xVal>
            <c:numRef>
              <c:f>Sheet1!$A$3:$A$3003</c:f>
              <c:numCache>
                <c:formatCode>General</c:formatCode>
                <c:ptCount val="3001"/>
                <c:pt idx="0">
                  <c:v>10.0</c:v>
                </c:pt>
                <c:pt idx="1">
                  <c:v>10.0167</c:v>
                </c:pt>
                <c:pt idx="2">
                  <c:v>10.0334</c:v>
                </c:pt>
                <c:pt idx="3">
                  <c:v>10.0501</c:v>
                </c:pt>
                <c:pt idx="4">
                  <c:v>10.0668</c:v>
                </c:pt>
                <c:pt idx="5">
                  <c:v>10.0835</c:v>
                </c:pt>
                <c:pt idx="6">
                  <c:v>10.1002</c:v>
                </c:pt>
                <c:pt idx="7">
                  <c:v>10.1169</c:v>
                </c:pt>
                <c:pt idx="8">
                  <c:v>10.1336</c:v>
                </c:pt>
                <c:pt idx="9">
                  <c:v>10.1503</c:v>
                </c:pt>
                <c:pt idx="10">
                  <c:v>10.167</c:v>
                </c:pt>
                <c:pt idx="11">
                  <c:v>10.1837</c:v>
                </c:pt>
                <c:pt idx="12">
                  <c:v>10.2004</c:v>
                </c:pt>
                <c:pt idx="13">
                  <c:v>10.2171</c:v>
                </c:pt>
                <c:pt idx="14">
                  <c:v>10.2338</c:v>
                </c:pt>
                <c:pt idx="15">
                  <c:v>10.2505</c:v>
                </c:pt>
                <c:pt idx="16">
                  <c:v>10.2672</c:v>
                </c:pt>
                <c:pt idx="17">
                  <c:v>10.2839</c:v>
                </c:pt>
                <c:pt idx="18">
                  <c:v>10.3006</c:v>
                </c:pt>
                <c:pt idx="19">
                  <c:v>10.3173</c:v>
                </c:pt>
                <c:pt idx="20">
                  <c:v>10.334</c:v>
                </c:pt>
                <c:pt idx="21">
                  <c:v>10.3507</c:v>
                </c:pt>
                <c:pt idx="22">
                  <c:v>10.3674</c:v>
                </c:pt>
                <c:pt idx="23">
                  <c:v>10.3841</c:v>
                </c:pt>
                <c:pt idx="24">
                  <c:v>10.4008</c:v>
                </c:pt>
                <c:pt idx="25">
                  <c:v>10.4175</c:v>
                </c:pt>
                <c:pt idx="26">
                  <c:v>10.4342</c:v>
                </c:pt>
                <c:pt idx="27">
                  <c:v>10.4509</c:v>
                </c:pt>
                <c:pt idx="28">
                  <c:v>10.4676</c:v>
                </c:pt>
                <c:pt idx="29">
                  <c:v>10.4843</c:v>
                </c:pt>
                <c:pt idx="30">
                  <c:v>10.501</c:v>
                </c:pt>
                <c:pt idx="31">
                  <c:v>10.5177</c:v>
                </c:pt>
                <c:pt idx="32">
                  <c:v>10.5344</c:v>
                </c:pt>
                <c:pt idx="33">
                  <c:v>10.5511</c:v>
                </c:pt>
                <c:pt idx="34">
                  <c:v>10.5678</c:v>
                </c:pt>
                <c:pt idx="35">
                  <c:v>10.5845</c:v>
                </c:pt>
                <c:pt idx="36">
                  <c:v>10.6012</c:v>
                </c:pt>
                <c:pt idx="37">
                  <c:v>10.6179</c:v>
                </c:pt>
                <c:pt idx="38">
                  <c:v>10.6346</c:v>
                </c:pt>
                <c:pt idx="39">
                  <c:v>10.6513</c:v>
                </c:pt>
                <c:pt idx="40">
                  <c:v>10.668</c:v>
                </c:pt>
                <c:pt idx="41">
                  <c:v>10.6847</c:v>
                </c:pt>
                <c:pt idx="42">
                  <c:v>10.7014</c:v>
                </c:pt>
                <c:pt idx="43">
                  <c:v>10.7181</c:v>
                </c:pt>
                <c:pt idx="44">
                  <c:v>10.7348</c:v>
                </c:pt>
                <c:pt idx="45">
                  <c:v>10.7515</c:v>
                </c:pt>
                <c:pt idx="46">
                  <c:v>10.7682</c:v>
                </c:pt>
                <c:pt idx="47">
                  <c:v>10.7849</c:v>
                </c:pt>
                <c:pt idx="48">
                  <c:v>10.8016</c:v>
                </c:pt>
                <c:pt idx="49">
                  <c:v>10.8183</c:v>
                </c:pt>
                <c:pt idx="50">
                  <c:v>10.835</c:v>
                </c:pt>
                <c:pt idx="51">
                  <c:v>10.8517</c:v>
                </c:pt>
                <c:pt idx="52">
                  <c:v>10.8684</c:v>
                </c:pt>
                <c:pt idx="53">
                  <c:v>10.8851</c:v>
                </c:pt>
                <c:pt idx="54">
                  <c:v>10.9018</c:v>
                </c:pt>
                <c:pt idx="55">
                  <c:v>10.9185</c:v>
                </c:pt>
                <c:pt idx="56">
                  <c:v>10.9352</c:v>
                </c:pt>
                <c:pt idx="57">
                  <c:v>10.9519</c:v>
                </c:pt>
                <c:pt idx="58">
                  <c:v>10.9686</c:v>
                </c:pt>
                <c:pt idx="59">
                  <c:v>10.9853</c:v>
                </c:pt>
                <c:pt idx="60">
                  <c:v>11.002</c:v>
                </c:pt>
                <c:pt idx="61">
                  <c:v>11.0187</c:v>
                </c:pt>
                <c:pt idx="62">
                  <c:v>11.0354</c:v>
                </c:pt>
                <c:pt idx="63">
                  <c:v>11.0521</c:v>
                </c:pt>
                <c:pt idx="64">
                  <c:v>11.0688</c:v>
                </c:pt>
                <c:pt idx="65">
                  <c:v>11.0855</c:v>
                </c:pt>
                <c:pt idx="66">
                  <c:v>11.1022</c:v>
                </c:pt>
                <c:pt idx="67">
                  <c:v>11.1189</c:v>
                </c:pt>
                <c:pt idx="68">
                  <c:v>11.1356</c:v>
                </c:pt>
                <c:pt idx="69">
                  <c:v>11.1523</c:v>
                </c:pt>
                <c:pt idx="70">
                  <c:v>11.169</c:v>
                </c:pt>
                <c:pt idx="71">
                  <c:v>11.1857</c:v>
                </c:pt>
                <c:pt idx="72">
                  <c:v>11.2024</c:v>
                </c:pt>
                <c:pt idx="73">
                  <c:v>11.2191</c:v>
                </c:pt>
                <c:pt idx="74">
                  <c:v>11.2358</c:v>
                </c:pt>
                <c:pt idx="75">
                  <c:v>11.2525</c:v>
                </c:pt>
                <c:pt idx="76">
                  <c:v>11.2692</c:v>
                </c:pt>
                <c:pt idx="77">
                  <c:v>11.2859</c:v>
                </c:pt>
                <c:pt idx="78">
                  <c:v>11.3026</c:v>
                </c:pt>
                <c:pt idx="79">
                  <c:v>11.3193</c:v>
                </c:pt>
                <c:pt idx="80">
                  <c:v>11.336</c:v>
                </c:pt>
                <c:pt idx="81">
                  <c:v>11.3527</c:v>
                </c:pt>
                <c:pt idx="82">
                  <c:v>11.3694</c:v>
                </c:pt>
                <c:pt idx="83">
                  <c:v>11.3861</c:v>
                </c:pt>
                <c:pt idx="84">
                  <c:v>11.4028</c:v>
                </c:pt>
                <c:pt idx="85">
                  <c:v>11.4195</c:v>
                </c:pt>
                <c:pt idx="86">
                  <c:v>11.4362</c:v>
                </c:pt>
                <c:pt idx="87">
                  <c:v>11.4529</c:v>
                </c:pt>
                <c:pt idx="88">
                  <c:v>11.4696</c:v>
                </c:pt>
                <c:pt idx="89">
                  <c:v>11.4863</c:v>
                </c:pt>
                <c:pt idx="90">
                  <c:v>11.503</c:v>
                </c:pt>
                <c:pt idx="91">
                  <c:v>11.5197</c:v>
                </c:pt>
                <c:pt idx="92">
                  <c:v>11.5364</c:v>
                </c:pt>
                <c:pt idx="93">
                  <c:v>11.5531</c:v>
                </c:pt>
                <c:pt idx="94">
                  <c:v>11.5698</c:v>
                </c:pt>
                <c:pt idx="95">
                  <c:v>11.5865</c:v>
                </c:pt>
                <c:pt idx="96">
                  <c:v>11.6032</c:v>
                </c:pt>
                <c:pt idx="97">
                  <c:v>11.6199</c:v>
                </c:pt>
                <c:pt idx="98">
                  <c:v>11.6366</c:v>
                </c:pt>
                <c:pt idx="99">
                  <c:v>11.6533</c:v>
                </c:pt>
                <c:pt idx="100">
                  <c:v>11.67</c:v>
                </c:pt>
                <c:pt idx="101">
                  <c:v>11.6867</c:v>
                </c:pt>
                <c:pt idx="102">
                  <c:v>11.7034</c:v>
                </c:pt>
                <c:pt idx="103">
                  <c:v>11.7201</c:v>
                </c:pt>
                <c:pt idx="104">
                  <c:v>11.7368</c:v>
                </c:pt>
                <c:pt idx="105">
                  <c:v>11.7535</c:v>
                </c:pt>
                <c:pt idx="106">
                  <c:v>11.7702</c:v>
                </c:pt>
                <c:pt idx="107">
                  <c:v>11.7869</c:v>
                </c:pt>
                <c:pt idx="108">
                  <c:v>11.8036</c:v>
                </c:pt>
                <c:pt idx="109">
                  <c:v>11.8203</c:v>
                </c:pt>
                <c:pt idx="110">
                  <c:v>11.837</c:v>
                </c:pt>
                <c:pt idx="111">
                  <c:v>11.8537</c:v>
                </c:pt>
                <c:pt idx="112">
                  <c:v>11.8704</c:v>
                </c:pt>
                <c:pt idx="113">
                  <c:v>11.8871</c:v>
                </c:pt>
                <c:pt idx="114">
                  <c:v>11.9038</c:v>
                </c:pt>
                <c:pt idx="115">
                  <c:v>11.9205</c:v>
                </c:pt>
                <c:pt idx="116">
                  <c:v>11.9372</c:v>
                </c:pt>
                <c:pt idx="117">
                  <c:v>11.9539</c:v>
                </c:pt>
                <c:pt idx="118">
                  <c:v>11.9706</c:v>
                </c:pt>
                <c:pt idx="119">
                  <c:v>11.9873</c:v>
                </c:pt>
                <c:pt idx="120">
                  <c:v>12.004</c:v>
                </c:pt>
                <c:pt idx="121">
                  <c:v>12.0207</c:v>
                </c:pt>
                <c:pt idx="122">
                  <c:v>12.0374</c:v>
                </c:pt>
                <c:pt idx="123">
                  <c:v>12.0541</c:v>
                </c:pt>
                <c:pt idx="124">
                  <c:v>12.0708</c:v>
                </c:pt>
                <c:pt idx="125">
                  <c:v>12.0875</c:v>
                </c:pt>
                <c:pt idx="126">
                  <c:v>12.1042</c:v>
                </c:pt>
                <c:pt idx="127">
                  <c:v>12.1209</c:v>
                </c:pt>
                <c:pt idx="128">
                  <c:v>12.1376</c:v>
                </c:pt>
                <c:pt idx="129">
                  <c:v>12.1543</c:v>
                </c:pt>
                <c:pt idx="130">
                  <c:v>12.171</c:v>
                </c:pt>
                <c:pt idx="131">
                  <c:v>12.1877</c:v>
                </c:pt>
                <c:pt idx="132">
                  <c:v>12.2044</c:v>
                </c:pt>
                <c:pt idx="133">
                  <c:v>12.2211</c:v>
                </c:pt>
                <c:pt idx="134">
                  <c:v>12.2378</c:v>
                </c:pt>
                <c:pt idx="135">
                  <c:v>12.2545</c:v>
                </c:pt>
                <c:pt idx="136">
                  <c:v>12.2712</c:v>
                </c:pt>
                <c:pt idx="137">
                  <c:v>12.2879</c:v>
                </c:pt>
                <c:pt idx="138">
                  <c:v>12.3046</c:v>
                </c:pt>
                <c:pt idx="139">
                  <c:v>12.3213</c:v>
                </c:pt>
                <c:pt idx="140">
                  <c:v>12.338</c:v>
                </c:pt>
                <c:pt idx="141">
                  <c:v>12.3547</c:v>
                </c:pt>
                <c:pt idx="142">
                  <c:v>12.3714</c:v>
                </c:pt>
                <c:pt idx="143">
                  <c:v>12.3881</c:v>
                </c:pt>
                <c:pt idx="144">
                  <c:v>12.4048</c:v>
                </c:pt>
                <c:pt idx="145">
                  <c:v>12.4215</c:v>
                </c:pt>
                <c:pt idx="146">
                  <c:v>12.4382</c:v>
                </c:pt>
                <c:pt idx="147">
                  <c:v>12.4549</c:v>
                </c:pt>
                <c:pt idx="148">
                  <c:v>12.4716</c:v>
                </c:pt>
                <c:pt idx="149">
                  <c:v>12.4883</c:v>
                </c:pt>
                <c:pt idx="150">
                  <c:v>12.505</c:v>
                </c:pt>
                <c:pt idx="151">
                  <c:v>12.5217</c:v>
                </c:pt>
                <c:pt idx="152">
                  <c:v>12.5384</c:v>
                </c:pt>
                <c:pt idx="153">
                  <c:v>12.5551</c:v>
                </c:pt>
                <c:pt idx="154">
                  <c:v>12.5718</c:v>
                </c:pt>
                <c:pt idx="155">
                  <c:v>12.5885</c:v>
                </c:pt>
                <c:pt idx="156">
                  <c:v>12.6052</c:v>
                </c:pt>
                <c:pt idx="157">
                  <c:v>12.6219</c:v>
                </c:pt>
                <c:pt idx="158">
                  <c:v>12.6386</c:v>
                </c:pt>
                <c:pt idx="159">
                  <c:v>12.6553</c:v>
                </c:pt>
                <c:pt idx="160">
                  <c:v>12.672</c:v>
                </c:pt>
                <c:pt idx="161">
                  <c:v>12.6887</c:v>
                </c:pt>
                <c:pt idx="162">
                  <c:v>12.7054</c:v>
                </c:pt>
                <c:pt idx="163">
                  <c:v>12.7221</c:v>
                </c:pt>
                <c:pt idx="164">
                  <c:v>12.7388</c:v>
                </c:pt>
                <c:pt idx="165">
                  <c:v>12.7555</c:v>
                </c:pt>
                <c:pt idx="166">
                  <c:v>12.7722</c:v>
                </c:pt>
                <c:pt idx="167">
                  <c:v>12.7889</c:v>
                </c:pt>
                <c:pt idx="168">
                  <c:v>12.8056</c:v>
                </c:pt>
                <c:pt idx="169">
                  <c:v>12.8223</c:v>
                </c:pt>
                <c:pt idx="170">
                  <c:v>12.839</c:v>
                </c:pt>
                <c:pt idx="171">
                  <c:v>12.8557</c:v>
                </c:pt>
                <c:pt idx="172">
                  <c:v>12.8724</c:v>
                </c:pt>
                <c:pt idx="173">
                  <c:v>12.8891</c:v>
                </c:pt>
                <c:pt idx="174">
                  <c:v>12.9058</c:v>
                </c:pt>
                <c:pt idx="175">
                  <c:v>12.9225</c:v>
                </c:pt>
                <c:pt idx="176">
                  <c:v>12.9392</c:v>
                </c:pt>
                <c:pt idx="177">
                  <c:v>12.9559</c:v>
                </c:pt>
                <c:pt idx="178">
                  <c:v>12.9726</c:v>
                </c:pt>
                <c:pt idx="179">
                  <c:v>12.9893</c:v>
                </c:pt>
                <c:pt idx="180">
                  <c:v>13.006</c:v>
                </c:pt>
                <c:pt idx="181">
                  <c:v>13.0227</c:v>
                </c:pt>
                <c:pt idx="182">
                  <c:v>13.0394</c:v>
                </c:pt>
                <c:pt idx="183">
                  <c:v>13.0561</c:v>
                </c:pt>
                <c:pt idx="184">
                  <c:v>13.0728</c:v>
                </c:pt>
                <c:pt idx="185">
                  <c:v>13.0895</c:v>
                </c:pt>
                <c:pt idx="186">
                  <c:v>13.1062</c:v>
                </c:pt>
                <c:pt idx="187">
                  <c:v>13.1229</c:v>
                </c:pt>
                <c:pt idx="188">
                  <c:v>13.1396</c:v>
                </c:pt>
                <c:pt idx="189">
                  <c:v>13.1563</c:v>
                </c:pt>
                <c:pt idx="190">
                  <c:v>13.173</c:v>
                </c:pt>
                <c:pt idx="191">
                  <c:v>13.1897</c:v>
                </c:pt>
                <c:pt idx="192">
                  <c:v>13.2064</c:v>
                </c:pt>
                <c:pt idx="193">
                  <c:v>13.2231</c:v>
                </c:pt>
                <c:pt idx="194">
                  <c:v>13.2398</c:v>
                </c:pt>
                <c:pt idx="195">
                  <c:v>13.2565</c:v>
                </c:pt>
                <c:pt idx="196">
                  <c:v>13.2732</c:v>
                </c:pt>
                <c:pt idx="197">
                  <c:v>13.2899</c:v>
                </c:pt>
                <c:pt idx="198">
                  <c:v>13.3066</c:v>
                </c:pt>
                <c:pt idx="199">
                  <c:v>13.3233</c:v>
                </c:pt>
                <c:pt idx="200">
                  <c:v>13.34</c:v>
                </c:pt>
                <c:pt idx="201">
                  <c:v>13.3567</c:v>
                </c:pt>
                <c:pt idx="202">
                  <c:v>13.3734</c:v>
                </c:pt>
                <c:pt idx="203">
                  <c:v>13.3901</c:v>
                </c:pt>
                <c:pt idx="204">
                  <c:v>13.4068</c:v>
                </c:pt>
                <c:pt idx="205">
                  <c:v>13.4235</c:v>
                </c:pt>
                <c:pt idx="206">
                  <c:v>13.4402</c:v>
                </c:pt>
                <c:pt idx="207">
                  <c:v>13.4569</c:v>
                </c:pt>
                <c:pt idx="208">
                  <c:v>13.4736</c:v>
                </c:pt>
                <c:pt idx="209">
                  <c:v>13.4903</c:v>
                </c:pt>
                <c:pt idx="210">
                  <c:v>13.507</c:v>
                </c:pt>
                <c:pt idx="211">
                  <c:v>13.5237</c:v>
                </c:pt>
                <c:pt idx="212">
                  <c:v>13.5404</c:v>
                </c:pt>
                <c:pt idx="213">
                  <c:v>13.5571</c:v>
                </c:pt>
                <c:pt idx="214">
                  <c:v>13.5738</c:v>
                </c:pt>
                <c:pt idx="215">
                  <c:v>13.5905</c:v>
                </c:pt>
                <c:pt idx="216">
                  <c:v>13.6072</c:v>
                </c:pt>
                <c:pt idx="217">
                  <c:v>13.6239</c:v>
                </c:pt>
                <c:pt idx="218">
                  <c:v>13.6406</c:v>
                </c:pt>
                <c:pt idx="219">
                  <c:v>13.6573</c:v>
                </c:pt>
                <c:pt idx="220">
                  <c:v>13.674</c:v>
                </c:pt>
                <c:pt idx="221">
                  <c:v>13.6907</c:v>
                </c:pt>
                <c:pt idx="222">
                  <c:v>13.7074</c:v>
                </c:pt>
                <c:pt idx="223">
                  <c:v>13.7241</c:v>
                </c:pt>
                <c:pt idx="224">
                  <c:v>13.7408</c:v>
                </c:pt>
                <c:pt idx="225">
                  <c:v>13.7575</c:v>
                </c:pt>
                <c:pt idx="226">
                  <c:v>13.7742</c:v>
                </c:pt>
                <c:pt idx="227">
                  <c:v>13.7909</c:v>
                </c:pt>
                <c:pt idx="228">
                  <c:v>13.8076</c:v>
                </c:pt>
                <c:pt idx="229">
                  <c:v>13.8243</c:v>
                </c:pt>
                <c:pt idx="230">
                  <c:v>13.841</c:v>
                </c:pt>
                <c:pt idx="231">
                  <c:v>13.8577</c:v>
                </c:pt>
                <c:pt idx="232">
                  <c:v>13.8744</c:v>
                </c:pt>
                <c:pt idx="233">
                  <c:v>13.8911</c:v>
                </c:pt>
                <c:pt idx="234">
                  <c:v>13.9078</c:v>
                </c:pt>
                <c:pt idx="235">
                  <c:v>13.9245</c:v>
                </c:pt>
                <c:pt idx="236">
                  <c:v>13.9412</c:v>
                </c:pt>
                <c:pt idx="237">
                  <c:v>13.9579</c:v>
                </c:pt>
                <c:pt idx="238">
                  <c:v>13.9746</c:v>
                </c:pt>
                <c:pt idx="239">
                  <c:v>13.9913</c:v>
                </c:pt>
                <c:pt idx="240">
                  <c:v>14.008</c:v>
                </c:pt>
                <c:pt idx="241">
                  <c:v>14.0247</c:v>
                </c:pt>
                <c:pt idx="242">
                  <c:v>14.0414</c:v>
                </c:pt>
                <c:pt idx="243">
                  <c:v>14.0581</c:v>
                </c:pt>
                <c:pt idx="244">
                  <c:v>14.0748</c:v>
                </c:pt>
                <c:pt idx="245">
                  <c:v>14.0915</c:v>
                </c:pt>
                <c:pt idx="246">
                  <c:v>14.1082</c:v>
                </c:pt>
                <c:pt idx="247">
                  <c:v>14.1249</c:v>
                </c:pt>
                <c:pt idx="248">
                  <c:v>14.1416</c:v>
                </c:pt>
                <c:pt idx="249">
                  <c:v>14.1583</c:v>
                </c:pt>
                <c:pt idx="250">
                  <c:v>14.175</c:v>
                </c:pt>
                <c:pt idx="251">
                  <c:v>14.1917</c:v>
                </c:pt>
                <c:pt idx="252">
                  <c:v>14.2084</c:v>
                </c:pt>
                <c:pt idx="253">
                  <c:v>14.2251</c:v>
                </c:pt>
                <c:pt idx="254">
                  <c:v>14.2418</c:v>
                </c:pt>
                <c:pt idx="255">
                  <c:v>14.2585</c:v>
                </c:pt>
                <c:pt idx="256">
                  <c:v>14.2752</c:v>
                </c:pt>
                <c:pt idx="257">
                  <c:v>14.2919</c:v>
                </c:pt>
                <c:pt idx="258">
                  <c:v>14.3086</c:v>
                </c:pt>
                <c:pt idx="259">
                  <c:v>14.3253</c:v>
                </c:pt>
                <c:pt idx="260">
                  <c:v>14.342</c:v>
                </c:pt>
                <c:pt idx="261">
                  <c:v>14.3587</c:v>
                </c:pt>
                <c:pt idx="262">
                  <c:v>14.3754</c:v>
                </c:pt>
                <c:pt idx="263">
                  <c:v>14.3921</c:v>
                </c:pt>
                <c:pt idx="264">
                  <c:v>14.4088</c:v>
                </c:pt>
                <c:pt idx="265">
                  <c:v>14.4255</c:v>
                </c:pt>
                <c:pt idx="266">
                  <c:v>14.4422</c:v>
                </c:pt>
                <c:pt idx="267">
                  <c:v>14.4589</c:v>
                </c:pt>
                <c:pt idx="268">
                  <c:v>14.4756</c:v>
                </c:pt>
                <c:pt idx="269">
                  <c:v>14.4923</c:v>
                </c:pt>
                <c:pt idx="270">
                  <c:v>14.509</c:v>
                </c:pt>
                <c:pt idx="271">
                  <c:v>14.5257</c:v>
                </c:pt>
                <c:pt idx="272">
                  <c:v>14.5424</c:v>
                </c:pt>
                <c:pt idx="273">
                  <c:v>14.5591</c:v>
                </c:pt>
                <c:pt idx="274">
                  <c:v>14.5758</c:v>
                </c:pt>
                <c:pt idx="275">
                  <c:v>14.5925</c:v>
                </c:pt>
                <c:pt idx="276">
                  <c:v>14.6092</c:v>
                </c:pt>
                <c:pt idx="277">
                  <c:v>14.6259</c:v>
                </c:pt>
                <c:pt idx="278">
                  <c:v>14.6426</c:v>
                </c:pt>
                <c:pt idx="279">
                  <c:v>14.6593</c:v>
                </c:pt>
                <c:pt idx="280">
                  <c:v>14.676</c:v>
                </c:pt>
                <c:pt idx="281">
                  <c:v>14.6927</c:v>
                </c:pt>
                <c:pt idx="282">
                  <c:v>14.7094</c:v>
                </c:pt>
                <c:pt idx="283">
                  <c:v>14.7261</c:v>
                </c:pt>
                <c:pt idx="284">
                  <c:v>14.7428</c:v>
                </c:pt>
                <c:pt idx="285">
                  <c:v>14.7595</c:v>
                </c:pt>
                <c:pt idx="286">
                  <c:v>14.7762</c:v>
                </c:pt>
                <c:pt idx="287">
                  <c:v>14.7929</c:v>
                </c:pt>
                <c:pt idx="288">
                  <c:v>14.8096</c:v>
                </c:pt>
                <c:pt idx="289">
                  <c:v>14.8263</c:v>
                </c:pt>
                <c:pt idx="290">
                  <c:v>14.843</c:v>
                </c:pt>
                <c:pt idx="291">
                  <c:v>14.8597</c:v>
                </c:pt>
                <c:pt idx="292">
                  <c:v>14.8764</c:v>
                </c:pt>
                <c:pt idx="293">
                  <c:v>14.8931</c:v>
                </c:pt>
                <c:pt idx="294">
                  <c:v>14.9098</c:v>
                </c:pt>
                <c:pt idx="295">
                  <c:v>14.9265</c:v>
                </c:pt>
                <c:pt idx="296">
                  <c:v>14.9432</c:v>
                </c:pt>
                <c:pt idx="297">
                  <c:v>14.9599</c:v>
                </c:pt>
                <c:pt idx="298">
                  <c:v>14.9766</c:v>
                </c:pt>
                <c:pt idx="299">
                  <c:v>14.9933</c:v>
                </c:pt>
                <c:pt idx="300">
                  <c:v>15.01</c:v>
                </c:pt>
                <c:pt idx="301">
                  <c:v>15.0267</c:v>
                </c:pt>
                <c:pt idx="302">
                  <c:v>15.0434</c:v>
                </c:pt>
                <c:pt idx="303">
                  <c:v>15.0601</c:v>
                </c:pt>
                <c:pt idx="304">
                  <c:v>15.0768</c:v>
                </c:pt>
                <c:pt idx="305">
                  <c:v>15.0935</c:v>
                </c:pt>
                <c:pt idx="306">
                  <c:v>15.1102</c:v>
                </c:pt>
                <c:pt idx="307">
                  <c:v>15.1269</c:v>
                </c:pt>
                <c:pt idx="308">
                  <c:v>15.1436</c:v>
                </c:pt>
                <c:pt idx="309">
                  <c:v>15.1603</c:v>
                </c:pt>
                <c:pt idx="310">
                  <c:v>15.177</c:v>
                </c:pt>
                <c:pt idx="311">
                  <c:v>15.1937</c:v>
                </c:pt>
                <c:pt idx="312">
                  <c:v>15.2104</c:v>
                </c:pt>
                <c:pt idx="313">
                  <c:v>15.2271</c:v>
                </c:pt>
                <c:pt idx="314">
                  <c:v>15.2438</c:v>
                </c:pt>
                <c:pt idx="315">
                  <c:v>15.2605</c:v>
                </c:pt>
                <c:pt idx="316">
                  <c:v>15.2772</c:v>
                </c:pt>
                <c:pt idx="317">
                  <c:v>15.2939</c:v>
                </c:pt>
                <c:pt idx="318">
                  <c:v>15.3106</c:v>
                </c:pt>
                <c:pt idx="319">
                  <c:v>15.3273</c:v>
                </c:pt>
                <c:pt idx="320">
                  <c:v>15.344</c:v>
                </c:pt>
                <c:pt idx="321">
                  <c:v>15.3607</c:v>
                </c:pt>
                <c:pt idx="322">
                  <c:v>15.3774</c:v>
                </c:pt>
                <c:pt idx="323">
                  <c:v>15.3941</c:v>
                </c:pt>
                <c:pt idx="324">
                  <c:v>15.4108</c:v>
                </c:pt>
                <c:pt idx="325">
                  <c:v>15.4275</c:v>
                </c:pt>
                <c:pt idx="326">
                  <c:v>15.4442</c:v>
                </c:pt>
                <c:pt idx="327">
                  <c:v>15.4609</c:v>
                </c:pt>
                <c:pt idx="328">
                  <c:v>15.4776</c:v>
                </c:pt>
                <c:pt idx="329">
                  <c:v>15.4943</c:v>
                </c:pt>
                <c:pt idx="330">
                  <c:v>15.511</c:v>
                </c:pt>
                <c:pt idx="331">
                  <c:v>15.5277</c:v>
                </c:pt>
                <c:pt idx="332">
                  <c:v>15.5444</c:v>
                </c:pt>
                <c:pt idx="333">
                  <c:v>15.5611</c:v>
                </c:pt>
                <c:pt idx="334">
                  <c:v>15.5778</c:v>
                </c:pt>
                <c:pt idx="335">
                  <c:v>15.5945</c:v>
                </c:pt>
                <c:pt idx="336">
                  <c:v>15.6112</c:v>
                </c:pt>
                <c:pt idx="337">
                  <c:v>15.6279</c:v>
                </c:pt>
                <c:pt idx="338">
                  <c:v>15.6446</c:v>
                </c:pt>
                <c:pt idx="339">
                  <c:v>15.6613</c:v>
                </c:pt>
                <c:pt idx="340">
                  <c:v>15.678</c:v>
                </c:pt>
                <c:pt idx="341">
                  <c:v>15.6947</c:v>
                </c:pt>
                <c:pt idx="342">
                  <c:v>15.7114</c:v>
                </c:pt>
                <c:pt idx="343">
                  <c:v>15.7281</c:v>
                </c:pt>
                <c:pt idx="344">
                  <c:v>15.7448</c:v>
                </c:pt>
                <c:pt idx="345">
                  <c:v>15.7615</c:v>
                </c:pt>
                <c:pt idx="346">
                  <c:v>15.7782</c:v>
                </c:pt>
                <c:pt idx="347">
                  <c:v>15.7949</c:v>
                </c:pt>
                <c:pt idx="348">
                  <c:v>15.8116</c:v>
                </c:pt>
                <c:pt idx="349">
                  <c:v>15.8283</c:v>
                </c:pt>
                <c:pt idx="350">
                  <c:v>15.845</c:v>
                </c:pt>
                <c:pt idx="351">
                  <c:v>15.8617</c:v>
                </c:pt>
                <c:pt idx="352">
                  <c:v>15.8784</c:v>
                </c:pt>
                <c:pt idx="353">
                  <c:v>15.8951</c:v>
                </c:pt>
                <c:pt idx="354">
                  <c:v>15.9118</c:v>
                </c:pt>
                <c:pt idx="355">
                  <c:v>15.9285</c:v>
                </c:pt>
                <c:pt idx="356">
                  <c:v>15.9452</c:v>
                </c:pt>
                <c:pt idx="357">
                  <c:v>15.9619</c:v>
                </c:pt>
                <c:pt idx="358">
                  <c:v>15.9786</c:v>
                </c:pt>
                <c:pt idx="359">
                  <c:v>15.9953</c:v>
                </c:pt>
                <c:pt idx="360">
                  <c:v>16.012</c:v>
                </c:pt>
                <c:pt idx="361">
                  <c:v>16.0287</c:v>
                </c:pt>
                <c:pt idx="362">
                  <c:v>16.0454</c:v>
                </c:pt>
                <c:pt idx="363">
                  <c:v>16.0621</c:v>
                </c:pt>
                <c:pt idx="364">
                  <c:v>16.0788</c:v>
                </c:pt>
                <c:pt idx="365">
                  <c:v>16.0955</c:v>
                </c:pt>
                <c:pt idx="366">
                  <c:v>16.1122</c:v>
                </c:pt>
                <c:pt idx="367">
                  <c:v>16.12890000000001</c:v>
                </c:pt>
                <c:pt idx="368">
                  <c:v>16.1456</c:v>
                </c:pt>
                <c:pt idx="369">
                  <c:v>16.16229999999998</c:v>
                </c:pt>
                <c:pt idx="370">
                  <c:v>16.17899999999999</c:v>
                </c:pt>
                <c:pt idx="371">
                  <c:v>16.1957</c:v>
                </c:pt>
                <c:pt idx="372">
                  <c:v>16.2124</c:v>
                </c:pt>
                <c:pt idx="373">
                  <c:v>16.2291</c:v>
                </c:pt>
                <c:pt idx="374">
                  <c:v>16.24579999999994</c:v>
                </c:pt>
                <c:pt idx="375">
                  <c:v>16.26249999999994</c:v>
                </c:pt>
                <c:pt idx="376">
                  <c:v>16.2792</c:v>
                </c:pt>
                <c:pt idx="377">
                  <c:v>16.2959</c:v>
                </c:pt>
                <c:pt idx="378">
                  <c:v>16.3126</c:v>
                </c:pt>
                <c:pt idx="379">
                  <c:v>16.3293</c:v>
                </c:pt>
                <c:pt idx="380">
                  <c:v>16.346</c:v>
                </c:pt>
                <c:pt idx="381">
                  <c:v>16.3627</c:v>
                </c:pt>
                <c:pt idx="382">
                  <c:v>16.3794</c:v>
                </c:pt>
                <c:pt idx="383">
                  <c:v>16.3961</c:v>
                </c:pt>
                <c:pt idx="384">
                  <c:v>16.4128</c:v>
                </c:pt>
                <c:pt idx="385">
                  <c:v>16.4295</c:v>
                </c:pt>
                <c:pt idx="386">
                  <c:v>16.4462</c:v>
                </c:pt>
                <c:pt idx="387">
                  <c:v>16.4629</c:v>
                </c:pt>
                <c:pt idx="388">
                  <c:v>16.4796</c:v>
                </c:pt>
                <c:pt idx="389">
                  <c:v>16.4963</c:v>
                </c:pt>
                <c:pt idx="390">
                  <c:v>16.51300000000001</c:v>
                </c:pt>
                <c:pt idx="391">
                  <c:v>16.52969999999998</c:v>
                </c:pt>
                <c:pt idx="392">
                  <c:v>16.54639999999998</c:v>
                </c:pt>
                <c:pt idx="393">
                  <c:v>16.5631</c:v>
                </c:pt>
                <c:pt idx="394">
                  <c:v>16.5798</c:v>
                </c:pt>
                <c:pt idx="395">
                  <c:v>16.5965</c:v>
                </c:pt>
                <c:pt idx="396">
                  <c:v>16.6132</c:v>
                </c:pt>
                <c:pt idx="397">
                  <c:v>16.6299</c:v>
                </c:pt>
                <c:pt idx="398">
                  <c:v>16.6466</c:v>
                </c:pt>
                <c:pt idx="399">
                  <c:v>16.6633</c:v>
                </c:pt>
                <c:pt idx="400">
                  <c:v>16.68</c:v>
                </c:pt>
                <c:pt idx="401">
                  <c:v>16.6967</c:v>
                </c:pt>
                <c:pt idx="402">
                  <c:v>16.7134</c:v>
                </c:pt>
                <c:pt idx="403">
                  <c:v>16.7301</c:v>
                </c:pt>
                <c:pt idx="404">
                  <c:v>16.7468</c:v>
                </c:pt>
                <c:pt idx="405">
                  <c:v>16.7635</c:v>
                </c:pt>
                <c:pt idx="406">
                  <c:v>16.7802</c:v>
                </c:pt>
                <c:pt idx="407">
                  <c:v>16.7969</c:v>
                </c:pt>
                <c:pt idx="408">
                  <c:v>16.8136</c:v>
                </c:pt>
                <c:pt idx="409">
                  <c:v>16.8303</c:v>
                </c:pt>
                <c:pt idx="410">
                  <c:v>16.847</c:v>
                </c:pt>
                <c:pt idx="411">
                  <c:v>16.8637</c:v>
                </c:pt>
                <c:pt idx="412">
                  <c:v>16.8804</c:v>
                </c:pt>
                <c:pt idx="413">
                  <c:v>16.89709999999999</c:v>
                </c:pt>
                <c:pt idx="414">
                  <c:v>16.91379999999998</c:v>
                </c:pt>
                <c:pt idx="415">
                  <c:v>16.93049999999998</c:v>
                </c:pt>
                <c:pt idx="416">
                  <c:v>16.9472</c:v>
                </c:pt>
                <c:pt idx="417">
                  <c:v>16.9639</c:v>
                </c:pt>
                <c:pt idx="418">
                  <c:v>16.98059999999994</c:v>
                </c:pt>
                <c:pt idx="419">
                  <c:v>16.9973</c:v>
                </c:pt>
                <c:pt idx="420">
                  <c:v>17.014</c:v>
                </c:pt>
                <c:pt idx="421">
                  <c:v>17.0307</c:v>
                </c:pt>
                <c:pt idx="422">
                  <c:v>17.0474</c:v>
                </c:pt>
                <c:pt idx="423">
                  <c:v>17.0641</c:v>
                </c:pt>
                <c:pt idx="424">
                  <c:v>17.0808</c:v>
                </c:pt>
                <c:pt idx="425">
                  <c:v>17.0975</c:v>
                </c:pt>
                <c:pt idx="426">
                  <c:v>17.1142</c:v>
                </c:pt>
                <c:pt idx="427">
                  <c:v>17.1309</c:v>
                </c:pt>
                <c:pt idx="428">
                  <c:v>17.1476</c:v>
                </c:pt>
                <c:pt idx="429">
                  <c:v>17.1643</c:v>
                </c:pt>
                <c:pt idx="430">
                  <c:v>17.181</c:v>
                </c:pt>
                <c:pt idx="431">
                  <c:v>17.1977</c:v>
                </c:pt>
                <c:pt idx="432">
                  <c:v>17.2144</c:v>
                </c:pt>
                <c:pt idx="433">
                  <c:v>17.2311</c:v>
                </c:pt>
                <c:pt idx="434">
                  <c:v>17.24780000000001</c:v>
                </c:pt>
                <c:pt idx="435">
                  <c:v>17.2645</c:v>
                </c:pt>
                <c:pt idx="436">
                  <c:v>17.28119999999998</c:v>
                </c:pt>
                <c:pt idx="437">
                  <c:v>17.29789999999999</c:v>
                </c:pt>
                <c:pt idx="438">
                  <c:v>17.3146</c:v>
                </c:pt>
                <c:pt idx="439">
                  <c:v>17.3313</c:v>
                </c:pt>
                <c:pt idx="440">
                  <c:v>17.348</c:v>
                </c:pt>
                <c:pt idx="441">
                  <c:v>17.3647</c:v>
                </c:pt>
                <c:pt idx="442">
                  <c:v>17.3814</c:v>
                </c:pt>
                <c:pt idx="443">
                  <c:v>17.3981</c:v>
                </c:pt>
                <c:pt idx="444">
                  <c:v>17.4148</c:v>
                </c:pt>
                <c:pt idx="445">
                  <c:v>17.4315</c:v>
                </c:pt>
                <c:pt idx="446">
                  <c:v>17.4482</c:v>
                </c:pt>
                <c:pt idx="447">
                  <c:v>17.4649</c:v>
                </c:pt>
                <c:pt idx="448">
                  <c:v>17.4816</c:v>
                </c:pt>
                <c:pt idx="449">
                  <c:v>17.4983</c:v>
                </c:pt>
                <c:pt idx="450">
                  <c:v>17.515</c:v>
                </c:pt>
                <c:pt idx="451">
                  <c:v>17.5317</c:v>
                </c:pt>
                <c:pt idx="452">
                  <c:v>17.5484</c:v>
                </c:pt>
                <c:pt idx="453">
                  <c:v>17.5651</c:v>
                </c:pt>
                <c:pt idx="454">
                  <c:v>17.5818</c:v>
                </c:pt>
                <c:pt idx="455">
                  <c:v>17.5985</c:v>
                </c:pt>
                <c:pt idx="456">
                  <c:v>17.6152</c:v>
                </c:pt>
                <c:pt idx="457">
                  <c:v>17.63190000000001</c:v>
                </c:pt>
                <c:pt idx="458">
                  <c:v>17.64859999999998</c:v>
                </c:pt>
                <c:pt idx="459">
                  <c:v>17.66529999999998</c:v>
                </c:pt>
                <c:pt idx="460">
                  <c:v>17.682</c:v>
                </c:pt>
                <c:pt idx="461">
                  <c:v>17.6987</c:v>
                </c:pt>
                <c:pt idx="462">
                  <c:v>17.7154</c:v>
                </c:pt>
                <c:pt idx="463">
                  <c:v>17.7321</c:v>
                </c:pt>
                <c:pt idx="464">
                  <c:v>17.74879999999994</c:v>
                </c:pt>
                <c:pt idx="465">
                  <c:v>17.76549999999994</c:v>
                </c:pt>
                <c:pt idx="466">
                  <c:v>17.7822</c:v>
                </c:pt>
                <c:pt idx="467">
                  <c:v>17.7989</c:v>
                </c:pt>
                <c:pt idx="468">
                  <c:v>17.8156</c:v>
                </c:pt>
                <c:pt idx="469">
                  <c:v>17.8323</c:v>
                </c:pt>
                <c:pt idx="470">
                  <c:v>17.849</c:v>
                </c:pt>
                <c:pt idx="471">
                  <c:v>17.8657</c:v>
                </c:pt>
                <c:pt idx="472">
                  <c:v>17.8824</c:v>
                </c:pt>
                <c:pt idx="473">
                  <c:v>17.8991</c:v>
                </c:pt>
                <c:pt idx="474">
                  <c:v>17.9158</c:v>
                </c:pt>
                <c:pt idx="475">
                  <c:v>17.9325</c:v>
                </c:pt>
                <c:pt idx="476">
                  <c:v>17.9492</c:v>
                </c:pt>
                <c:pt idx="477">
                  <c:v>17.9659</c:v>
                </c:pt>
                <c:pt idx="478">
                  <c:v>17.98259999999994</c:v>
                </c:pt>
                <c:pt idx="479">
                  <c:v>17.9993</c:v>
                </c:pt>
                <c:pt idx="480">
                  <c:v>18.01599999999999</c:v>
                </c:pt>
                <c:pt idx="481">
                  <c:v>18.03269999999998</c:v>
                </c:pt>
                <c:pt idx="482">
                  <c:v>18.04939999999998</c:v>
                </c:pt>
                <c:pt idx="483">
                  <c:v>18.0661</c:v>
                </c:pt>
                <c:pt idx="484">
                  <c:v>18.08279999999994</c:v>
                </c:pt>
                <c:pt idx="485">
                  <c:v>18.0995</c:v>
                </c:pt>
                <c:pt idx="486">
                  <c:v>18.1162</c:v>
                </c:pt>
                <c:pt idx="487">
                  <c:v>18.1329</c:v>
                </c:pt>
                <c:pt idx="488">
                  <c:v>18.1496</c:v>
                </c:pt>
                <c:pt idx="489">
                  <c:v>18.1663</c:v>
                </c:pt>
                <c:pt idx="490">
                  <c:v>18.183</c:v>
                </c:pt>
                <c:pt idx="491">
                  <c:v>18.1997</c:v>
                </c:pt>
                <c:pt idx="492">
                  <c:v>18.2164</c:v>
                </c:pt>
                <c:pt idx="493">
                  <c:v>18.2331</c:v>
                </c:pt>
                <c:pt idx="494">
                  <c:v>18.2498</c:v>
                </c:pt>
                <c:pt idx="495">
                  <c:v>18.2665</c:v>
                </c:pt>
                <c:pt idx="496">
                  <c:v>18.2832</c:v>
                </c:pt>
                <c:pt idx="497">
                  <c:v>18.2999</c:v>
                </c:pt>
                <c:pt idx="498">
                  <c:v>18.3166</c:v>
                </c:pt>
                <c:pt idx="499">
                  <c:v>18.3333</c:v>
                </c:pt>
                <c:pt idx="500">
                  <c:v>18.35</c:v>
                </c:pt>
                <c:pt idx="501">
                  <c:v>18.3667</c:v>
                </c:pt>
                <c:pt idx="502">
                  <c:v>18.3834</c:v>
                </c:pt>
                <c:pt idx="503">
                  <c:v>18.40009999999998</c:v>
                </c:pt>
                <c:pt idx="504">
                  <c:v>18.41679999999998</c:v>
                </c:pt>
                <c:pt idx="505">
                  <c:v>18.4335</c:v>
                </c:pt>
                <c:pt idx="506">
                  <c:v>18.4502</c:v>
                </c:pt>
                <c:pt idx="507">
                  <c:v>18.4669</c:v>
                </c:pt>
                <c:pt idx="508">
                  <c:v>18.48359999999994</c:v>
                </c:pt>
                <c:pt idx="509">
                  <c:v>18.5003</c:v>
                </c:pt>
                <c:pt idx="510">
                  <c:v>18.517</c:v>
                </c:pt>
                <c:pt idx="511">
                  <c:v>18.5337</c:v>
                </c:pt>
                <c:pt idx="512">
                  <c:v>18.5504</c:v>
                </c:pt>
                <c:pt idx="513">
                  <c:v>18.5671</c:v>
                </c:pt>
                <c:pt idx="514">
                  <c:v>18.5838</c:v>
                </c:pt>
                <c:pt idx="515">
                  <c:v>18.6005</c:v>
                </c:pt>
                <c:pt idx="516">
                  <c:v>18.6172</c:v>
                </c:pt>
                <c:pt idx="517">
                  <c:v>18.6339</c:v>
                </c:pt>
                <c:pt idx="518">
                  <c:v>18.6506</c:v>
                </c:pt>
                <c:pt idx="519">
                  <c:v>18.6673</c:v>
                </c:pt>
                <c:pt idx="520">
                  <c:v>18.684</c:v>
                </c:pt>
                <c:pt idx="521">
                  <c:v>18.7007</c:v>
                </c:pt>
                <c:pt idx="522">
                  <c:v>18.7174</c:v>
                </c:pt>
                <c:pt idx="523">
                  <c:v>18.73410000000001</c:v>
                </c:pt>
                <c:pt idx="524">
                  <c:v>18.75080000000001</c:v>
                </c:pt>
                <c:pt idx="525">
                  <c:v>18.76749999999998</c:v>
                </c:pt>
                <c:pt idx="526">
                  <c:v>18.78419999999998</c:v>
                </c:pt>
                <c:pt idx="527">
                  <c:v>18.8009</c:v>
                </c:pt>
                <c:pt idx="528">
                  <c:v>18.8176</c:v>
                </c:pt>
                <c:pt idx="529">
                  <c:v>18.8343</c:v>
                </c:pt>
                <c:pt idx="530">
                  <c:v>18.851</c:v>
                </c:pt>
                <c:pt idx="531">
                  <c:v>18.8677</c:v>
                </c:pt>
                <c:pt idx="532">
                  <c:v>18.8844</c:v>
                </c:pt>
                <c:pt idx="533">
                  <c:v>18.9011</c:v>
                </c:pt>
                <c:pt idx="534">
                  <c:v>18.9178</c:v>
                </c:pt>
                <c:pt idx="535">
                  <c:v>18.9345</c:v>
                </c:pt>
                <c:pt idx="536">
                  <c:v>18.9512</c:v>
                </c:pt>
                <c:pt idx="537">
                  <c:v>18.9679</c:v>
                </c:pt>
                <c:pt idx="538">
                  <c:v>18.9846</c:v>
                </c:pt>
                <c:pt idx="539">
                  <c:v>19.0013</c:v>
                </c:pt>
                <c:pt idx="540">
                  <c:v>19.018</c:v>
                </c:pt>
                <c:pt idx="541">
                  <c:v>19.0347</c:v>
                </c:pt>
                <c:pt idx="542">
                  <c:v>19.0514</c:v>
                </c:pt>
                <c:pt idx="543">
                  <c:v>19.0681</c:v>
                </c:pt>
                <c:pt idx="544">
                  <c:v>19.0848</c:v>
                </c:pt>
                <c:pt idx="545">
                  <c:v>19.1015</c:v>
                </c:pt>
                <c:pt idx="546">
                  <c:v>19.11820000000001</c:v>
                </c:pt>
                <c:pt idx="547">
                  <c:v>19.1349</c:v>
                </c:pt>
                <c:pt idx="548">
                  <c:v>19.15159999999999</c:v>
                </c:pt>
                <c:pt idx="549">
                  <c:v>19.16829999999998</c:v>
                </c:pt>
                <c:pt idx="550">
                  <c:v>19.185</c:v>
                </c:pt>
                <c:pt idx="551">
                  <c:v>19.2017</c:v>
                </c:pt>
                <c:pt idx="552">
                  <c:v>19.2184</c:v>
                </c:pt>
                <c:pt idx="553">
                  <c:v>19.2351</c:v>
                </c:pt>
                <c:pt idx="554">
                  <c:v>19.2518</c:v>
                </c:pt>
                <c:pt idx="555">
                  <c:v>19.2685</c:v>
                </c:pt>
                <c:pt idx="556">
                  <c:v>19.2852</c:v>
                </c:pt>
                <c:pt idx="557">
                  <c:v>19.3019</c:v>
                </c:pt>
                <c:pt idx="558">
                  <c:v>19.3186</c:v>
                </c:pt>
                <c:pt idx="559">
                  <c:v>19.3353</c:v>
                </c:pt>
                <c:pt idx="560">
                  <c:v>19.352</c:v>
                </c:pt>
                <c:pt idx="561">
                  <c:v>19.3687</c:v>
                </c:pt>
                <c:pt idx="562">
                  <c:v>19.3854</c:v>
                </c:pt>
                <c:pt idx="563">
                  <c:v>19.4021</c:v>
                </c:pt>
                <c:pt idx="564">
                  <c:v>19.4188</c:v>
                </c:pt>
                <c:pt idx="565">
                  <c:v>19.4355</c:v>
                </c:pt>
                <c:pt idx="566">
                  <c:v>19.4522</c:v>
                </c:pt>
                <c:pt idx="567">
                  <c:v>19.4689</c:v>
                </c:pt>
                <c:pt idx="568">
                  <c:v>19.48559999999995</c:v>
                </c:pt>
                <c:pt idx="569">
                  <c:v>19.5023</c:v>
                </c:pt>
                <c:pt idx="570">
                  <c:v>19.51899999999999</c:v>
                </c:pt>
                <c:pt idx="571">
                  <c:v>19.53569999999998</c:v>
                </c:pt>
                <c:pt idx="572">
                  <c:v>19.5524</c:v>
                </c:pt>
                <c:pt idx="573">
                  <c:v>19.5691</c:v>
                </c:pt>
                <c:pt idx="574">
                  <c:v>19.58579999999994</c:v>
                </c:pt>
                <c:pt idx="575">
                  <c:v>19.6025</c:v>
                </c:pt>
                <c:pt idx="576">
                  <c:v>19.6192</c:v>
                </c:pt>
                <c:pt idx="577">
                  <c:v>19.6359</c:v>
                </c:pt>
                <c:pt idx="578">
                  <c:v>19.6526</c:v>
                </c:pt>
                <c:pt idx="579">
                  <c:v>19.6693</c:v>
                </c:pt>
                <c:pt idx="580">
                  <c:v>19.686</c:v>
                </c:pt>
                <c:pt idx="581">
                  <c:v>19.7027</c:v>
                </c:pt>
                <c:pt idx="582">
                  <c:v>19.7194</c:v>
                </c:pt>
                <c:pt idx="583">
                  <c:v>19.7361</c:v>
                </c:pt>
                <c:pt idx="584">
                  <c:v>19.7528</c:v>
                </c:pt>
                <c:pt idx="585">
                  <c:v>19.7695</c:v>
                </c:pt>
                <c:pt idx="586">
                  <c:v>19.7862</c:v>
                </c:pt>
                <c:pt idx="587">
                  <c:v>19.8029</c:v>
                </c:pt>
                <c:pt idx="588">
                  <c:v>19.8196</c:v>
                </c:pt>
                <c:pt idx="589">
                  <c:v>19.8363</c:v>
                </c:pt>
                <c:pt idx="590">
                  <c:v>19.85300000000001</c:v>
                </c:pt>
                <c:pt idx="591">
                  <c:v>19.8697</c:v>
                </c:pt>
                <c:pt idx="592">
                  <c:v>19.88639999999998</c:v>
                </c:pt>
                <c:pt idx="593">
                  <c:v>19.90309999999998</c:v>
                </c:pt>
                <c:pt idx="594">
                  <c:v>19.9198</c:v>
                </c:pt>
                <c:pt idx="595">
                  <c:v>19.9365</c:v>
                </c:pt>
                <c:pt idx="596">
                  <c:v>19.9532</c:v>
                </c:pt>
                <c:pt idx="597">
                  <c:v>19.9699</c:v>
                </c:pt>
                <c:pt idx="598">
                  <c:v>19.98659999999994</c:v>
                </c:pt>
                <c:pt idx="599">
                  <c:v>20.0033</c:v>
                </c:pt>
                <c:pt idx="600">
                  <c:v>20.02</c:v>
                </c:pt>
                <c:pt idx="601">
                  <c:v>20.0367</c:v>
                </c:pt>
                <c:pt idx="602">
                  <c:v>20.0534</c:v>
                </c:pt>
                <c:pt idx="603">
                  <c:v>20.0701</c:v>
                </c:pt>
                <c:pt idx="604">
                  <c:v>20.0868</c:v>
                </c:pt>
                <c:pt idx="605">
                  <c:v>20.1035</c:v>
                </c:pt>
                <c:pt idx="606">
                  <c:v>20.1202</c:v>
                </c:pt>
                <c:pt idx="607">
                  <c:v>20.1369</c:v>
                </c:pt>
                <c:pt idx="608">
                  <c:v>20.1536</c:v>
                </c:pt>
                <c:pt idx="609">
                  <c:v>20.1703</c:v>
                </c:pt>
                <c:pt idx="610">
                  <c:v>20.187</c:v>
                </c:pt>
                <c:pt idx="611">
                  <c:v>20.2037</c:v>
                </c:pt>
                <c:pt idx="612">
                  <c:v>20.2204</c:v>
                </c:pt>
                <c:pt idx="613">
                  <c:v>20.23710000000001</c:v>
                </c:pt>
                <c:pt idx="614">
                  <c:v>20.25379999999998</c:v>
                </c:pt>
                <c:pt idx="615">
                  <c:v>20.27049999999998</c:v>
                </c:pt>
                <c:pt idx="616">
                  <c:v>20.28719999999998</c:v>
                </c:pt>
                <c:pt idx="617">
                  <c:v>20.3039</c:v>
                </c:pt>
                <c:pt idx="618">
                  <c:v>20.3206</c:v>
                </c:pt>
                <c:pt idx="619">
                  <c:v>20.3373</c:v>
                </c:pt>
                <c:pt idx="620">
                  <c:v>20.354</c:v>
                </c:pt>
                <c:pt idx="621">
                  <c:v>20.3707</c:v>
                </c:pt>
                <c:pt idx="622">
                  <c:v>20.3874</c:v>
                </c:pt>
                <c:pt idx="623">
                  <c:v>20.4041</c:v>
                </c:pt>
                <c:pt idx="624">
                  <c:v>20.4208</c:v>
                </c:pt>
                <c:pt idx="625">
                  <c:v>20.4375</c:v>
                </c:pt>
                <c:pt idx="626">
                  <c:v>20.4542</c:v>
                </c:pt>
                <c:pt idx="627">
                  <c:v>20.4709</c:v>
                </c:pt>
                <c:pt idx="628">
                  <c:v>20.4876</c:v>
                </c:pt>
                <c:pt idx="629">
                  <c:v>20.5043</c:v>
                </c:pt>
                <c:pt idx="630">
                  <c:v>20.521</c:v>
                </c:pt>
                <c:pt idx="631">
                  <c:v>20.5377</c:v>
                </c:pt>
                <c:pt idx="632">
                  <c:v>20.5544</c:v>
                </c:pt>
                <c:pt idx="633">
                  <c:v>20.5711</c:v>
                </c:pt>
                <c:pt idx="634">
                  <c:v>20.5878</c:v>
                </c:pt>
                <c:pt idx="635">
                  <c:v>20.60450000000001</c:v>
                </c:pt>
                <c:pt idx="636">
                  <c:v>20.62120000000001</c:v>
                </c:pt>
                <c:pt idx="637">
                  <c:v>20.6379</c:v>
                </c:pt>
                <c:pt idx="638">
                  <c:v>20.6546</c:v>
                </c:pt>
                <c:pt idx="639">
                  <c:v>20.6713</c:v>
                </c:pt>
                <c:pt idx="640">
                  <c:v>20.688</c:v>
                </c:pt>
                <c:pt idx="641">
                  <c:v>20.7047</c:v>
                </c:pt>
                <c:pt idx="642">
                  <c:v>20.7214</c:v>
                </c:pt>
                <c:pt idx="643">
                  <c:v>20.7381</c:v>
                </c:pt>
                <c:pt idx="644">
                  <c:v>20.7548</c:v>
                </c:pt>
                <c:pt idx="645">
                  <c:v>20.7715</c:v>
                </c:pt>
                <c:pt idx="646">
                  <c:v>20.7882</c:v>
                </c:pt>
                <c:pt idx="647">
                  <c:v>20.8049</c:v>
                </c:pt>
                <c:pt idx="648">
                  <c:v>20.8216</c:v>
                </c:pt>
                <c:pt idx="649">
                  <c:v>20.8383</c:v>
                </c:pt>
                <c:pt idx="650">
                  <c:v>20.855</c:v>
                </c:pt>
                <c:pt idx="651">
                  <c:v>20.8717</c:v>
                </c:pt>
                <c:pt idx="652">
                  <c:v>20.8884</c:v>
                </c:pt>
                <c:pt idx="653">
                  <c:v>20.9051</c:v>
                </c:pt>
                <c:pt idx="654">
                  <c:v>20.9218</c:v>
                </c:pt>
                <c:pt idx="655">
                  <c:v>20.9385</c:v>
                </c:pt>
                <c:pt idx="656">
                  <c:v>20.9552</c:v>
                </c:pt>
                <c:pt idx="657">
                  <c:v>20.97190000000001</c:v>
                </c:pt>
                <c:pt idx="658">
                  <c:v>20.98859999999995</c:v>
                </c:pt>
                <c:pt idx="659">
                  <c:v>21.00529999999998</c:v>
                </c:pt>
                <c:pt idx="660">
                  <c:v>21.02199999999999</c:v>
                </c:pt>
                <c:pt idx="661">
                  <c:v>21.0387</c:v>
                </c:pt>
                <c:pt idx="662">
                  <c:v>21.0554</c:v>
                </c:pt>
                <c:pt idx="663">
                  <c:v>21.0721</c:v>
                </c:pt>
                <c:pt idx="664">
                  <c:v>21.08879999999994</c:v>
                </c:pt>
                <c:pt idx="665">
                  <c:v>21.1055</c:v>
                </c:pt>
                <c:pt idx="666">
                  <c:v>21.1222</c:v>
                </c:pt>
                <c:pt idx="667">
                  <c:v>21.1389</c:v>
                </c:pt>
                <c:pt idx="668">
                  <c:v>21.1556</c:v>
                </c:pt>
                <c:pt idx="669">
                  <c:v>21.1723</c:v>
                </c:pt>
                <c:pt idx="670">
                  <c:v>21.189</c:v>
                </c:pt>
                <c:pt idx="671">
                  <c:v>21.2057</c:v>
                </c:pt>
                <c:pt idx="672">
                  <c:v>21.2224</c:v>
                </c:pt>
                <c:pt idx="673">
                  <c:v>21.2391</c:v>
                </c:pt>
                <c:pt idx="674">
                  <c:v>21.2558</c:v>
                </c:pt>
                <c:pt idx="675">
                  <c:v>21.2725</c:v>
                </c:pt>
                <c:pt idx="676">
                  <c:v>21.2892</c:v>
                </c:pt>
                <c:pt idx="677">
                  <c:v>21.3059</c:v>
                </c:pt>
                <c:pt idx="678">
                  <c:v>21.3226</c:v>
                </c:pt>
                <c:pt idx="679">
                  <c:v>21.3393</c:v>
                </c:pt>
                <c:pt idx="680">
                  <c:v>21.35600000000001</c:v>
                </c:pt>
                <c:pt idx="681">
                  <c:v>21.37269999999998</c:v>
                </c:pt>
                <c:pt idx="682">
                  <c:v>21.38939999999998</c:v>
                </c:pt>
                <c:pt idx="683">
                  <c:v>21.40609999999998</c:v>
                </c:pt>
                <c:pt idx="684">
                  <c:v>21.42279999999994</c:v>
                </c:pt>
                <c:pt idx="685">
                  <c:v>21.4395</c:v>
                </c:pt>
                <c:pt idx="686">
                  <c:v>21.4562</c:v>
                </c:pt>
                <c:pt idx="687">
                  <c:v>21.4729</c:v>
                </c:pt>
                <c:pt idx="688">
                  <c:v>21.48959999999994</c:v>
                </c:pt>
                <c:pt idx="689">
                  <c:v>21.5063</c:v>
                </c:pt>
                <c:pt idx="690">
                  <c:v>21.523</c:v>
                </c:pt>
                <c:pt idx="691">
                  <c:v>21.5397</c:v>
                </c:pt>
                <c:pt idx="692">
                  <c:v>21.5564</c:v>
                </c:pt>
                <c:pt idx="693">
                  <c:v>21.5731</c:v>
                </c:pt>
                <c:pt idx="694">
                  <c:v>21.5898</c:v>
                </c:pt>
                <c:pt idx="695">
                  <c:v>21.6065</c:v>
                </c:pt>
                <c:pt idx="696">
                  <c:v>21.6232</c:v>
                </c:pt>
                <c:pt idx="697">
                  <c:v>21.6399</c:v>
                </c:pt>
                <c:pt idx="698">
                  <c:v>21.6566</c:v>
                </c:pt>
                <c:pt idx="699">
                  <c:v>21.6733</c:v>
                </c:pt>
                <c:pt idx="700">
                  <c:v>21.69</c:v>
                </c:pt>
                <c:pt idx="701">
                  <c:v>21.7067</c:v>
                </c:pt>
                <c:pt idx="702">
                  <c:v>21.7234</c:v>
                </c:pt>
                <c:pt idx="703">
                  <c:v>21.7401</c:v>
                </c:pt>
                <c:pt idx="704">
                  <c:v>21.75679999999998</c:v>
                </c:pt>
                <c:pt idx="705">
                  <c:v>21.77349999999998</c:v>
                </c:pt>
                <c:pt idx="706">
                  <c:v>21.7902</c:v>
                </c:pt>
                <c:pt idx="707">
                  <c:v>21.8069</c:v>
                </c:pt>
                <c:pt idx="708">
                  <c:v>21.8236</c:v>
                </c:pt>
                <c:pt idx="709">
                  <c:v>21.8403</c:v>
                </c:pt>
                <c:pt idx="710">
                  <c:v>21.857</c:v>
                </c:pt>
                <c:pt idx="711">
                  <c:v>21.8737</c:v>
                </c:pt>
                <c:pt idx="712">
                  <c:v>21.8904</c:v>
                </c:pt>
                <c:pt idx="713">
                  <c:v>21.9071</c:v>
                </c:pt>
                <c:pt idx="714">
                  <c:v>21.9238</c:v>
                </c:pt>
                <c:pt idx="715">
                  <c:v>21.9405</c:v>
                </c:pt>
                <c:pt idx="716">
                  <c:v>21.9572</c:v>
                </c:pt>
                <c:pt idx="717">
                  <c:v>21.9739</c:v>
                </c:pt>
                <c:pt idx="718">
                  <c:v>21.9906</c:v>
                </c:pt>
                <c:pt idx="719">
                  <c:v>22.0073</c:v>
                </c:pt>
                <c:pt idx="720">
                  <c:v>22.024</c:v>
                </c:pt>
                <c:pt idx="721">
                  <c:v>22.0407</c:v>
                </c:pt>
                <c:pt idx="722">
                  <c:v>22.0574</c:v>
                </c:pt>
                <c:pt idx="723">
                  <c:v>22.0741</c:v>
                </c:pt>
                <c:pt idx="724">
                  <c:v>22.09080000000001</c:v>
                </c:pt>
                <c:pt idx="725">
                  <c:v>22.10750000000001</c:v>
                </c:pt>
                <c:pt idx="726">
                  <c:v>22.12419999999999</c:v>
                </c:pt>
                <c:pt idx="727">
                  <c:v>22.14089999999999</c:v>
                </c:pt>
                <c:pt idx="728">
                  <c:v>22.1576</c:v>
                </c:pt>
                <c:pt idx="729">
                  <c:v>22.1743</c:v>
                </c:pt>
                <c:pt idx="730">
                  <c:v>22.191</c:v>
                </c:pt>
                <c:pt idx="731">
                  <c:v>22.2077</c:v>
                </c:pt>
                <c:pt idx="732">
                  <c:v>22.2244</c:v>
                </c:pt>
                <c:pt idx="733">
                  <c:v>22.2411</c:v>
                </c:pt>
                <c:pt idx="734">
                  <c:v>22.2578</c:v>
                </c:pt>
                <c:pt idx="735">
                  <c:v>22.2745</c:v>
                </c:pt>
                <c:pt idx="736">
                  <c:v>22.2912</c:v>
                </c:pt>
                <c:pt idx="737">
                  <c:v>22.3079</c:v>
                </c:pt>
                <c:pt idx="738">
                  <c:v>22.3246</c:v>
                </c:pt>
                <c:pt idx="739">
                  <c:v>22.3413</c:v>
                </c:pt>
                <c:pt idx="740">
                  <c:v>22.358</c:v>
                </c:pt>
                <c:pt idx="741">
                  <c:v>22.3747</c:v>
                </c:pt>
                <c:pt idx="742">
                  <c:v>22.3914</c:v>
                </c:pt>
                <c:pt idx="743">
                  <c:v>22.4081</c:v>
                </c:pt>
                <c:pt idx="744">
                  <c:v>22.4248</c:v>
                </c:pt>
                <c:pt idx="745">
                  <c:v>22.4415</c:v>
                </c:pt>
                <c:pt idx="746">
                  <c:v>22.4582</c:v>
                </c:pt>
                <c:pt idx="747">
                  <c:v>22.47490000000001</c:v>
                </c:pt>
                <c:pt idx="748">
                  <c:v>22.49159999999998</c:v>
                </c:pt>
                <c:pt idx="749">
                  <c:v>22.50829999999998</c:v>
                </c:pt>
                <c:pt idx="750">
                  <c:v>22.525</c:v>
                </c:pt>
                <c:pt idx="751">
                  <c:v>22.5417</c:v>
                </c:pt>
                <c:pt idx="752">
                  <c:v>22.5584</c:v>
                </c:pt>
                <c:pt idx="753">
                  <c:v>22.5751</c:v>
                </c:pt>
                <c:pt idx="754">
                  <c:v>22.5918</c:v>
                </c:pt>
                <c:pt idx="755">
                  <c:v>22.6085</c:v>
                </c:pt>
                <c:pt idx="756">
                  <c:v>22.6252</c:v>
                </c:pt>
                <c:pt idx="757">
                  <c:v>22.6419</c:v>
                </c:pt>
                <c:pt idx="758">
                  <c:v>22.6586</c:v>
                </c:pt>
                <c:pt idx="759">
                  <c:v>22.6753</c:v>
                </c:pt>
                <c:pt idx="760">
                  <c:v>22.692</c:v>
                </c:pt>
                <c:pt idx="761">
                  <c:v>22.7087</c:v>
                </c:pt>
                <c:pt idx="762">
                  <c:v>22.7254</c:v>
                </c:pt>
                <c:pt idx="763">
                  <c:v>22.7421</c:v>
                </c:pt>
                <c:pt idx="764">
                  <c:v>22.7588</c:v>
                </c:pt>
                <c:pt idx="765">
                  <c:v>22.7755</c:v>
                </c:pt>
                <c:pt idx="766">
                  <c:v>22.7922</c:v>
                </c:pt>
                <c:pt idx="767">
                  <c:v>22.8089</c:v>
                </c:pt>
                <c:pt idx="768">
                  <c:v>22.8256</c:v>
                </c:pt>
                <c:pt idx="769">
                  <c:v>22.8423</c:v>
                </c:pt>
                <c:pt idx="770">
                  <c:v>22.85900000000001</c:v>
                </c:pt>
                <c:pt idx="771">
                  <c:v>22.87569999999998</c:v>
                </c:pt>
                <c:pt idx="772">
                  <c:v>22.89239999999998</c:v>
                </c:pt>
                <c:pt idx="773">
                  <c:v>22.9091</c:v>
                </c:pt>
                <c:pt idx="774">
                  <c:v>22.92579999999994</c:v>
                </c:pt>
                <c:pt idx="775">
                  <c:v>22.94249999999994</c:v>
                </c:pt>
                <c:pt idx="776">
                  <c:v>22.9592</c:v>
                </c:pt>
                <c:pt idx="777">
                  <c:v>22.9759</c:v>
                </c:pt>
                <c:pt idx="778">
                  <c:v>22.99259999999994</c:v>
                </c:pt>
                <c:pt idx="779">
                  <c:v>23.0093</c:v>
                </c:pt>
                <c:pt idx="780">
                  <c:v>23.026</c:v>
                </c:pt>
                <c:pt idx="781">
                  <c:v>23.0427</c:v>
                </c:pt>
                <c:pt idx="782">
                  <c:v>23.0594</c:v>
                </c:pt>
                <c:pt idx="783">
                  <c:v>23.0761</c:v>
                </c:pt>
                <c:pt idx="784">
                  <c:v>23.0928</c:v>
                </c:pt>
                <c:pt idx="785">
                  <c:v>23.1095</c:v>
                </c:pt>
                <c:pt idx="786">
                  <c:v>23.1262</c:v>
                </c:pt>
                <c:pt idx="787">
                  <c:v>23.1429</c:v>
                </c:pt>
                <c:pt idx="788">
                  <c:v>23.1596</c:v>
                </c:pt>
                <c:pt idx="789">
                  <c:v>23.1763</c:v>
                </c:pt>
                <c:pt idx="790">
                  <c:v>23.193</c:v>
                </c:pt>
                <c:pt idx="791">
                  <c:v>23.2097</c:v>
                </c:pt>
                <c:pt idx="792">
                  <c:v>23.2264</c:v>
                </c:pt>
                <c:pt idx="793">
                  <c:v>23.24309999999998</c:v>
                </c:pt>
                <c:pt idx="794">
                  <c:v>23.25979999999998</c:v>
                </c:pt>
                <c:pt idx="795">
                  <c:v>23.2765</c:v>
                </c:pt>
                <c:pt idx="796">
                  <c:v>23.2932</c:v>
                </c:pt>
                <c:pt idx="797">
                  <c:v>23.3099</c:v>
                </c:pt>
                <c:pt idx="798">
                  <c:v>23.3266</c:v>
                </c:pt>
                <c:pt idx="799">
                  <c:v>23.3433</c:v>
                </c:pt>
                <c:pt idx="800">
                  <c:v>23.36</c:v>
                </c:pt>
                <c:pt idx="801">
                  <c:v>23.3767</c:v>
                </c:pt>
                <c:pt idx="802">
                  <c:v>23.3934</c:v>
                </c:pt>
                <c:pt idx="803">
                  <c:v>23.4101</c:v>
                </c:pt>
                <c:pt idx="804">
                  <c:v>23.4268</c:v>
                </c:pt>
                <c:pt idx="805">
                  <c:v>23.4435</c:v>
                </c:pt>
                <c:pt idx="806">
                  <c:v>23.4602</c:v>
                </c:pt>
                <c:pt idx="807">
                  <c:v>23.4769</c:v>
                </c:pt>
                <c:pt idx="808">
                  <c:v>23.4936</c:v>
                </c:pt>
                <c:pt idx="809">
                  <c:v>23.5103</c:v>
                </c:pt>
                <c:pt idx="810">
                  <c:v>23.527</c:v>
                </c:pt>
                <c:pt idx="811">
                  <c:v>23.5437</c:v>
                </c:pt>
                <c:pt idx="812">
                  <c:v>23.5604</c:v>
                </c:pt>
                <c:pt idx="813">
                  <c:v>23.57710000000001</c:v>
                </c:pt>
                <c:pt idx="814">
                  <c:v>23.59380000000001</c:v>
                </c:pt>
                <c:pt idx="815">
                  <c:v>23.61049999999999</c:v>
                </c:pt>
                <c:pt idx="816">
                  <c:v>23.62719999999999</c:v>
                </c:pt>
                <c:pt idx="817">
                  <c:v>23.6439</c:v>
                </c:pt>
                <c:pt idx="818">
                  <c:v>23.6606</c:v>
                </c:pt>
                <c:pt idx="819">
                  <c:v>23.6773</c:v>
                </c:pt>
                <c:pt idx="820">
                  <c:v>23.694</c:v>
                </c:pt>
                <c:pt idx="821">
                  <c:v>23.7107</c:v>
                </c:pt>
                <c:pt idx="822">
                  <c:v>23.7274</c:v>
                </c:pt>
                <c:pt idx="823">
                  <c:v>23.7441</c:v>
                </c:pt>
                <c:pt idx="824">
                  <c:v>23.7608</c:v>
                </c:pt>
                <c:pt idx="825">
                  <c:v>23.7775</c:v>
                </c:pt>
                <c:pt idx="826">
                  <c:v>23.7942</c:v>
                </c:pt>
                <c:pt idx="827">
                  <c:v>23.8109</c:v>
                </c:pt>
                <c:pt idx="828">
                  <c:v>23.8276</c:v>
                </c:pt>
                <c:pt idx="829">
                  <c:v>23.8443</c:v>
                </c:pt>
                <c:pt idx="830">
                  <c:v>23.861</c:v>
                </c:pt>
                <c:pt idx="831">
                  <c:v>23.8777</c:v>
                </c:pt>
                <c:pt idx="832">
                  <c:v>23.8944</c:v>
                </c:pt>
                <c:pt idx="833">
                  <c:v>23.9111</c:v>
                </c:pt>
                <c:pt idx="834">
                  <c:v>23.9278</c:v>
                </c:pt>
                <c:pt idx="835">
                  <c:v>23.9445</c:v>
                </c:pt>
                <c:pt idx="836">
                  <c:v>23.9612</c:v>
                </c:pt>
                <c:pt idx="837">
                  <c:v>23.97790000000001</c:v>
                </c:pt>
                <c:pt idx="838">
                  <c:v>23.99459999999998</c:v>
                </c:pt>
                <c:pt idx="839">
                  <c:v>24.0113</c:v>
                </c:pt>
                <c:pt idx="840">
                  <c:v>24.028</c:v>
                </c:pt>
                <c:pt idx="841">
                  <c:v>24.0447</c:v>
                </c:pt>
                <c:pt idx="842">
                  <c:v>24.0614</c:v>
                </c:pt>
                <c:pt idx="843">
                  <c:v>24.0781</c:v>
                </c:pt>
                <c:pt idx="844">
                  <c:v>24.0948</c:v>
                </c:pt>
                <c:pt idx="845">
                  <c:v>24.1115</c:v>
                </c:pt>
                <c:pt idx="846">
                  <c:v>24.1282</c:v>
                </c:pt>
                <c:pt idx="847">
                  <c:v>24.1449</c:v>
                </c:pt>
                <c:pt idx="848">
                  <c:v>24.1616</c:v>
                </c:pt>
                <c:pt idx="849">
                  <c:v>24.1783</c:v>
                </c:pt>
                <c:pt idx="850">
                  <c:v>24.195</c:v>
                </c:pt>
                <c:pt idx="851">
                  <c:v>24.2117</c:v>
                </c:pt>
                <c:pt idx="852">
                  <c:v>24.2284</c:v>
                </c:pt>
                <c:pt idx="853">
                  <c:v>24.2451</c:v>
                </c:pt>
                <c:pt idx="854">
                  <c:v>24.2618</c:v>
                </c:pt>
                <c:pt idx="855">
                  <c:v>24.2785</c:v>
                </c:pt>
                <c:pt idx="856">
                  <c:v>24.2952</c:v>
                </c:pt>
                <c:pt idx="857">
                  <c:v>24.3119</c:v>
                </c:pt>
                <c:pt idx="858">
                  <c:v>24.3286</c:v>
                </c:pt>
                <c:pt idx="859">
                  <c:v>24.3453</c:v>
                </c:pt>
                <c:pt idx="860">
                  <c:v>24.36199999999999</c:v>
                </c:pt>
                <c:pt idx="861">
                  <c:v>24.37869999999998</c:v>
                </c:pt>
                <c:pt idx="862">
                  <c:v>24.3954</c:v>
                </c:pt>
                <c:pt idx="863">
                  <c:v>24.4121</c:v>
                </c:pt>
                <c:pt idx="864">
                  <c:v>24.42879999999994</c:v>
                </c:pt>
                <c:pt idx="865">
                  <c:v>24.44549999999994</c:v>
                </c:pt>
                <c:pt idx="866">
                  <c:v>24.46219999999994</c:v>
                </c:pt>
                <c:pt idx="867">
                  <c:v>24.4789</c:v>
                </c:pt>
                <c:pt idx="868">
                  <c:v>24.4956</c:v>
                </c:pt>
                <c:pt idx="869">
                  <c:v>24.5123</c:v>
                </c:pt>
                <c:pt idx="870">
                  <c:v>24.529</c:v>
                </c:pt>
                <c:pt idx="871">
                  <c:v>24.5457</c:v>
                </c:pt>
                <c:pt idx="872">
                  <c:v>24.5624</c:v>
                </c:pt>
                <c:pt idx="873">
                  <c:v>24.5791</c:v>
                </c:pt>
                <c:pt idx="874">
                  <c:v>24.5958</c:v>
                </c:pt>
                <c:pt idx="875">
                  <c:v>24.6125</c:v>
                </c:pt>
                <c:pt idx="876">
                  <c:v>24.6292</c:v>
                </c:pt>
                <c:pt idx="877">
                  <c:v>24.6459</c:v>
                </c:pt>
                <c:pt idx="878">
                  <c:v>24.6626</c:v>
                </c:pt>
                <c:pt idx="879">
                  <c:v>24.6793</c:v>
                </c:pt>
                <c:pt idx="880">
                  <c:v>24.696</c:v>
                </c:pt>
                <c:pt idx="881">
                  <c:v>24.7127</c:v>
                </c:pt>
                <c:pt idx="882">
                  <c:v>24.72939999999998</c:v>
                </c:pt>
                <c:pt idx="883">
                  <c:v>24.74609999999998</c:v>
                </c:pt>
                <c:pt idx="884">
                  <c:v>24.76279999999994</c:v>
                </c:pt>
                <c:pt idx="885">
                  <c:v>24.7795</c:v>
                </c:pt>
                <c:pt idx="886">
                  <c:v>24.7962</c:v>
                </c:pt>
                <c:pt idx="887">
                  <c:v>24.8129</c:v>
                </c:pt>
                <c:pt idx="888">
                  <c:v>24.8296</c:v>
                </c:pt>
                <c:pt idx="889">
                  <c:v>24.8463</c:v>
                </c:pt>
                <c:pt idx="890">
                  <c:v>24.863</c:v>
                </c:pt>
                <c:pt idx="891">
                  <c:v>24.8797</c:v>
                </c:pt>
                <c:pt idx="892">
                  <c:v>24.8964</c:v>
                </c:pt>
                <c:pt idx="893">
                  <c:v>24.9131</c:v>
                </c:pt>
                <c:pt idx="894">
                  <c:v>24.9298</c:v>
                </c:pt>
                <c:pt idx="895">
                  <c:v>24.9465</c:v>
                </c:pt>
                <c:pt idx="896">
                  <c:v>24.9632</c:v>
                </c:pt>
                <c:pt idx="897">
                  <c:v>24.9799</c:v>
                </c:pt>
                <c:pt idx="898">
                  <c:v>24.9966</c:v>
                </c:pt>
                <c:pt idx="899">
                  <c:v>25.0133</c:v>
                </c:pt>
                <c:pt idx="900">
                  <c:v>25.03</c:v>
                </c:pt>
                <c:pt idx="901">
                  <c:v>25.0467</c:v>
                </c:pt>
                <c:pt idx="902">
                  <c:v>25.0634</c:v>
                </c:pt>
                <c:pt idx="903">
                  <c:v>25.0801</c:v>
                </c:pt>
                <c:pt idx="904">
                  <c:v>25.09680000000001</c:v>
                </c:pt>
                <c:pt idx="905">
                  <c:v>25.11349999999999</c:v>
                </c:pt>
                <c:pt idx="906">
                  <c:v>25.1302</c:v>
                </c:pt>
                <c:pt idx="907">
                  <c:v>25.1469</c:v>
                </c:pt>
                <c:pt idx="908">
                  <c:v>25.1636</c:v>
                </c:pt>
                <c:pt idx="909">
                  <c:v>25.1803</c:v>
                </c:pt>
                <c:pt idx="910">
                  <c:v>25.197</c:v>
                </c:pt>
                <c:pt idx="911">
                  <c:v>25.2137</c:v>
                </c:pt>
                <c:pt idx="912">
                  <c:v>25.2304</c:v>
                </c:pt>
                <c:pt idx="913">
                  <c:v>25.2471</c:v>
                </c:pt>
                <c:pt idx="914">
                  <c:v>25.2638</c:v>
                </c:pt>
                <c:pt idx="915">
                  <c:v>25.2805</c:v>
                </c:pt>
                <c:pt idx="916">
                  <c:v>25.2972</c:v>
                </c:pt>
                <c:pt idx="917">
                  <c:v>25.3139</c:v>
                </c:pt>
                <c:pt idx="918">
                  <c:v>25.3306</c:v>
                </c:pt>
                <c:pt idx="919">
                  <c:v>25.3473</c:v>
                </c:pt>
                <c:pt idx="920">
                  <c:v>25.364</c:v>
                </c:pt>
                <c:pt idx="921">
                  <c:v>25.3807</c:v>
                </c:pt>
                <c:pt idx="922">
                  <c:v>25.3974</c:v>
                </c:pt>
                <c:pt idx="923">
                  <c:v>25.4141</c:v>
                </c:pt>
                <c:pt idx="924">
                  <c:v>25.4308</c:v>
                </c:pt>
                <c:pt idx="925">
                  <c:v>25.4475</c:v>
                </c:pt>
                <c:pt idx="926">
                  <c:v>25.4642</c:v>
                </c:pt>
                <c:pt idx="927">
                  <c:v>25.48089999999998</c:v>
                </c:pt>
                <c:pt idx="928">
                  <c:v>25.49759999999998</c:v>
                </c:pt>
                <c:pt idx="929">
                  <c:v>25.5143</c:v>
                </c:pt>
                <c:pt idx="930">
                  <c:v>25.531</c:v>
                </c:pt>
                <c:pt idx="931">
                  <c:v>25.5477</c:v>
                </c:pt>
                <c:pt idx="932">
                  <c:v>25.5644</c:v>
                </c:pt>
                <c:pt idx="933">
                  <c:v>25.5811</c:v>
                </c:pt>
                <c:pt idx="934">
                  <c:v>25.5978</c:v>
                </c:pt>
                <c:pt idx="935">
                  <c:v>25.6145</c:v>
                </c:pt>
                <c:pt idx="936">
                  <c:v>25.6312</c:v>
                </c:pt>
                <c:pt idx="937">
                  <c:v>25.6479</c:v>
                </c:pt>
                <c:pt idx="938">
                  <c:v>25.6646</c:v>
                </c:pt>
                <c:pt idx="939">
                  <c:v>25.6813</c:v>
                </c:pt>
                <c:pt idx="940">
                  <c:v>25.698</c:v>
                </c:pt>
                <c:pt idx="941">
                  <c:v>25.7147</c:v>
                </c:pt>
                <c:pt idx="942">
                  <c:v>25.7314</c:v>
                </c:pt>
                <c:pt idx="943">
                  <c:v>25.7481</c:v>
                </c:pt>
                <c:pt idx="944">
                  <c:v>25.7648</c:v>
                </c:pt>
                <c:pt idx="945">
                  <c:v>25.7815</c:v>
                </c:pt>
                <c:pt idx="946">
                  <c:v>25.7982</c:v>
                </c:pt>
                <c:pt idx="947">
                  <c:v>25.81490000000001</c:v>
                </c:pt>
                <c:pt idx="948">
                  <c:v>25.83160000000001</c:v>
                </c:pt>
                <c:pt idx="949">
                  <c:v>25.84829999999998</c:v>
                </c:pt>
                <c:pt idx="950">
                  <c:v>25.86499999999999</c:v>
                </c:pt>
                <c:pt idx="951">
                  <c:v>25.88169999999998</c:v>
                </c:pt>
                <c:pt idx="952">
                  <c:v>25.8984</c:v>
                </c:pt>
                <c:pt idx="953">
                  <c:v>25.9151</c:v>
                </c:pt>
                <c:pt idx="954">
                  <c:v>25.9318</c:v>
                </c:pt>
                <c:pt idx="955">
                  <c:v>25.94849999999994</c:v>
                </c:pt>
                <c:pt idx="956">
                  <c:v>25.96519999999994</c:v>
                </c:pt>
                <c:pt idx="957">
                  <c:v>25.9819</c:v>
                </c:pt>
                <c:pt idx="958">
                  <c:v>25.9986</c:v>
                </c:pt>
                <c:pt idx="959">
                  <c:v>26.0153</c:v>
                </c:pt>
                <c:pt idx="960">
                  <c:v>26.032</c:v>
                </c:pt>
                <c:pt idx="961">
                  <c:v>26.0487</c:v>
                </c:pt>
                <c:pt idx="962">
                  <c:v>26.0654</c:v>
                </c:pt>
                <c:pt idx="963">
                  <c:v>26.0821</c:v>
                </c:pt>
                <c:pt idx="964">
                  <c:v>26.0988</c:v>
                </c:pt>
                <c:pt idx="965">
                  <c:v>26.1155</c:v>
                </c:pt>
                <c:pt idx="966">
                  <c:v>26.1322</c:v>
                </c:pt>
                <c:pt idx="967">
                  <c:v>26.1489</c:v>
                </c:pt>
                <c:pt idx="968">
                  <c:v>26.1656</c:v>
                </c:pt>
                <c:pt idx="969">
                  <c:v>26.1823</c:v>
                </c:pt>
                <c:pt idx="970">
                  <c:v>26.19900000000001</c:v>
                </c:pt>
                <c:pt idx="971">
                  <c:v>26.21569999999998</c:v>
                </c:pt>
                <c:pt idx="972">
                  <c:v>26.23239999999998</c:v>
                </c:pt>
                <c:pt idx="973">
                  <c:v>26.24909999999998</c:v>
                </c:pt>
                <c:pt idx="974">
                  <c:v>26.26579999999994</c:v>
                </c:pt>
                <c:pt idx="975">
                  <c:v>26.28249999999994</c:v>
                </c:pt>
                <c:pt idx="976">
                  <c:v>26.2992</c:v>
                </c:pt>
                <c:pt idx="977">
                  <c:v>26.3159</c:v>
                </c:pt>
                <c:pt idx="978">
                  <c:v>26.3326</c:v>
                </c:pt>
                <c:pt idx="979">
                  <c:v>26.3493</c:v>
                </c:pt>
                <c:pt idx="980">
                  <c:v>26.366</c:v>
                </c:pt>
                <c:pt idx="981">
                  <c:v>26.3827</c:v>
                </c:pt>
                <c:pt idx="982">
                  <c:v>26.3994</c:v>
                </c:pt>
                <c:pt idx="983">
                  <c:v>26.4161</c:v>
                </c:pt>
                <c:pt idx="984">
                  <c:v>26.4328</c:v>
                </c:pt>
                <c:pt idx="985">
                  <c:v>26.4495</c:v>
                </c:pt>
                <c:pt idx="986">
                  <c:v>26.4662</c:v>
                </c:pt>
                <c:pt idx="987">
                  <c:v>26.4829</c:v>
                </c:pt>
                <c:pt idx="988">
                  <c:v>26.4996</c:v>
                </c:pt>
                <c:pt idx="989">
                  <c:v>26.5163</c:v>
                </c:pt>
                <c:pt idx="990">
                  <c:v>26.533</c:v>
                </c:pt>
                <c:pt idx="991">
                  <c:v>26.5497</c:v>
                </c:pt>
                <c:pt idx="992">
                  <c:v>26.5664</c:v>
                </c:pt>
                <c:pt idx="993">
                  <c:v>26.5831</c:v>
                </c:pt>
                <c:pt idx="994">
                  <c:v>26.59979999999998</c:v>
                </c:pt>
                <c:pt idx="995">
                  <c:v>26.61649999999999</c:v>
                </c:pt>
                <c:pt idx="996">
                  <c:v>26.6332</c:v>
                </c:pt>
                <c:pt idx="997">
                  <c:v>26.6499</c:v>
                </c:pt>
                <c:pt idx="998">
                  <c:v>26.6666</c:v>
                </c:pt>
                <c:pt idx="999">
                  <c:v>26.6833</c:v>
                </c:pt>
                <c:pt idx="1000">
                  <c:v>26.7</c:v>
                </c:pt>
                <c:pt idx="1001">
                  <c:v>26.7167</c:v>
                </c:pt>
                <c:pt idx="1002">
                  <c:v>26.7334</c:v>
                </c:pt>
                <c:pt idx="1003">
                  <c:v>26.7501</c:v>
                </c:pt>
                <c:pt idx="1004">
                  <c:v>26.7668</c:v>
                </c:pt>
                <c:pt idx="1005">
                  <c:v>26.7835</c:v>
                </c:pt>
                <c:pt idx="1006">
                  <c:v>26.8002</c:v>
                </c:pt>
                <c:pt idx="1007">
                  <c:v>26.8169</c:v>
                </c:pt>
                <c:pt idx="1008">
                  <c:v>26.8336</c:v>
                </c:pt>
                <c:pt idx="1009">
                  <c:v>26.8503</c:v>
                </c:pt>
                <c:pt idx="1010">
                  <c:v>26.867</c:v>
                </c:pt>
                <c:pt idx="1011">
                  <c:v>26.8837</c:v>
                </c:pt>
                <c:pt idx="1012">
                  <c:v>26.9004</c:v>
                </c:pt>
                <c:pt idx="1013">
                  <c:v>26.9171</c:v>
                </c:pt>
                <c:pt idx="1014">
                  <c:v>26.93380000000001</c:v>
                </c:pt>
                <c:pt idx="1015">
                  <c:v>26.9505</c:v>
                </c:pt>
                <c:pt idx="1016">
                  <c:v>26.96719999999998</c:v>
                </c:pt>
                <c:pt idx="1017">
                  <c:v>26.98389999999998</c:v>
                </c:pt>
                <c:pt idx="1018">
                  <c:v>27.0006</c:v>
                </c:pt>
                <c:pt idx="1019">
                  <c:v>27.0173</c:v>
                </c:pt>
                <c:pt idx="1020">
                  <c:v>27.034</c:v>
                </c:pt>
                <c:pt idx="1021">
                  <c:v>27.0507</c:v>
                </c:pt>
                <c:pt idx="1022">
                  <c:v>27.0674</c:v>
                </c:pt>
                <c:pt idx="1023">
                  <c:v>27.0841</c:v>
                </c:pt>
                <c:pt idx="1024">
                  <c:v>27.1008</c:v>
                </c:pt>
                <c:pt idx="1025">
                  <c:v>27.1175</c:v>
                </c:pt>
                <c:pt idx="1026">
                  <c:v>27.1342</c:v>
                </c:pt>
                <c:pt idx="1027">
                  <c:v>27.1509</c:v>
                </c:pt>
                <c:pt idx="1028">
                  <c:v>27.1676</c:v>
                </c:pt>
                <c:pt idx="1029">
                  <c:v>27.1843</c:v>
                </c:pt>
                <c:pt idx="1030">
                  <c:v>27.201</c:v>
                </c:pt>
                <c:pt idx="1031">
                  <c:v>27.2177</c:v>
                </c:pt>
                <c:pt idx="1032">
                  <c:v>27.2344</c:v>
                </c:pt>
                <c:pt idx="1033">
                  <c:v>27.2511</c:v>
                </c:pt>
                <c:pt idx="1034">
                  <c:v>27.2678</c:v>
                </c:pt>
                <c:pt idx="1035">
                  <c:v>27.2845</c:v>
                </c:pt>
                <c:pt idx="1036">
                  <c:v>27.3012</c:v>
                </c:pt>
                <c:pt idx="1037">
                  <c:v>27.31790000000001</c:v>
                </c:pt>
                <c:pt idx="1038">
                  <c:v>27.33459999999999</c:v>
                </c:pt>
                <c:pt idx="1039">
                  <c:v>27.35129999999999</c:v>
                </c:pt>
                <c:pt idx="1040">
                  <c:v>27.368</c:v>
                </c:pt>
                <c:pt idx="1041">
                  <c:v>27.3847</c:v>
                </c:pt>
                <c:pt idx="1042">
                  <c:v>27.4014</c:v>
                </c:pt>
                <c:pt idx="1043">
                  <c:v>27.4181</c:v>
                </c:pt>
                <c:pt idx="1044">
                  <c:v>27.4348</c:v>
                </c:pt>
                <c:pt idx="1045">
                  <c:v>27.4515</c:v>
                </c:pt>
                <c:pt idx="1046">
                  <c:v>27.4682</c:v>
                </c:pt>
                <c:pt idx="1047">
                  <c:v>27.4849</c:v>
                </c:pt>
                <c:pt idx="1048">
                  <c:v>27.5016</c:v>
                </c:pt>
                <c:pt idx="1049">
                  <c:v>27.5183</c:v>
                </c:pt>
                <c:pt idx="1050">
                  <c:v>27.535</c:v>
                </c:pt>
                <c:pt idx="1051">
                  <c:v>27.5517</c:v>
                </c:pt>
                <c:pt idx="1052">
                  <c:v>27.5684</c:v>
                </c:pt>
                <c:pt idx="1053">
                  <c:v>27.5851</c:v>
                </c:pt>
                <c:pt idx="1054">
                  <c:v>27.6018</c:v>
                </c:pt>
                <c:pt idx="1055">
                  <c:v>27.6185</c:v>
                </c:pt>
                <c:pt idx="1056">
                  <c:v>27.6352</c:v>
                </c:pt>
                <c:pt idx="1057">
                  <c:v>27.6519</c:v>
                </c:pt>
                <c:pt idx="1058">
                  <c:v>27.6686</c:v>
                </c:pt>
                <c:pt idx="1059">
                  <c:v>27.6853</c:v>
                </c:pt>
                <c:pt idx="1060">
                  <c:v>27.702</c:v>
                </c:pt>
                <c:pt idx="1061">
                  <c:v>27.71869999999998</c:v>
                </c:pt>
                <c:pt idx="1062">
                  <c:v>27.73539999999998</c:v>
                </c:pt>
                <c:pt idx="1063">
                  <c:v>27.7521</c:v>
                </c:pt>
                <c:pt idx="1064">
                  <c:v>27.76879999999994</c:v>
                </c:pt>
                <c:pt idx="1065">
                  <c:v>27.78549999999994</c:v>
                </c:pt>
                <c:pt idx="1066">
                  <c:v>27.8022</c:v>
                </c:pt>
                <c:pt idx="1067">
                  <c:v>27.8189</c:v>
                </c:pt>
                <c:pt idx="1068">
                  <c:v>27.8356</c:v>
                </c:pt>
                <c:pt idx="1069">
                  <c:v>27.8523</c:v>
                </c:pt>
                <c:pt idx="1070">
                  <c:v>27.869</c:v>
                </c:pt>
                <c:pt idx="1071">
                  <c:v>27.8857</c:v>
                </c:pt>
                <c:pt idx="1072">
                  <c:v>27.9024</c:v>
                </c:pt>
                <c:pt idx="1073">
                  <c:v>27.9191</c:v>
                </c:pt>
                <c:pt idx="1074">
                  <c:v>27.9358</c:v>
                </c:pt>
                <c:pt idx="1075">
                  <c:v>27.9525</c:v>
                </c:pt>
                <c:pt idx="1076">
                  <c:v>27.9692</c:v>
                </c:pt>
                <c:pt idx="1077">
                  <c:v>27.9859</c:v>
                </c:pt>
                <c:pt idx="1078">
                  <c:v>28.0026</c:v>
                </c:pt>
                <c:pt idx="1079">
                  <c:v>28.0193</c:v>
                </c:pt>
                <c:pt idx="1080">
                  <c:v>28.036</c:v>
                </c:pt>
                <c:pt idx="1081">
                  <c:v>28.0527</c:v>
                </c:pt>
                <c:pt idx="1082">
                  <c:v>28.0694</c:v>
                </c:pt>
                <c:pt idx="1083">
                  <c:v>28.08609999999998</c:v>
                </c:pt>
                <c:pt idx="1084">
                  <c:v>28.10279999999998</c:v>
                </c:pt>
                <c:pt idx="1085">
                  <c:v>28.1195</c:v>
                </c:pt>
                <c:pt idx="1086">
                  <c:v>28.1362</c:v>
                </c:pt>
                <c:pt idx="1087">
                  <c:v>28.1529</c:v>
                </c:pt>
                <c:pt idx="1088">
                  <c:v>28.1696</c:v>
                </c:pt>
                <c:pt idx="1089">
                  <c:v>28.1863</c:v>
                </c:pt>
                <c:pt idx="1090">
                  <c:v>28.203</c:v>
                </c:pt>
                <c:pt idx="1091">
                  <c:v>28.2197</c:v>
                </c:pt>
                <c:pt idx="1092">
                  <c:v>28.2364</c:v>
                </c:pt>
                <c:pt idx="1093">
                  <c:v>28.2531</c:v>
                </c:pt>
                <c:pt idx="1094">
                  <c:v>28.2698</c:v>
                </c:pt>
                <c:pt idx="1095">
                  <c:v>28.2865</c:v>
                </c:pt>
                <c:pt idx="1096">
                  <c:v>28.3032</c:v>
                </c:pt>
                <c:pt idx="1097">
                  <c:v>28.3199</c:v>
                </c:pt>
                <c:pt idx="1098">
                  <c:v>28.3366</c:v>
                </c:pt>
                <c:pt idx="1099">
                  <c:v>28.3533</c:v>
                </c:pt>
                <c:pt idx="1100">
                  <c:v>28.37</c:v>
                </c:pt>
                <c:pt idx="1101">
                  <c:v>28.3867</c:v>
                </c:pt>
                <c:pt idx="1102">
                  <c:v>28.4034</c:v>
                </c:pt>
                <c:pt idx="1103">
                  <c:v>28.4201</c:v>
                </c:pt>
                <c:pt idx="1104">
                  <c:v>28.43680000000001</c:v>
                </c:pt>
                <c:pt idx="1105">
                  <c:v>28.45349999999998</c:v>
                </c:pt>
                <c:pt idx="1106">
                  <c:v>28.47019999999998</c:v>
                </c:pt>
                <c:pt idx="1107">
                  <c:v>28.48689999999998</c:v>
                </c:pt>
                <c:pt idx="1108">
                  <c:v>28.5036</c:v>
                </c:pt>
                <c:pt idx="1109">
                  <c:v>28.5203</c:v>
                </c:pt>
                <c:pt idx="1110">
                  <c:v>28.537</c:v>
                </c:pt>
                <c:pt idx="1111">
                  <c:v>28.5537</c:v>
                </c:pt>
                <c:pt idx="1112">
                  <c:v>28.5704</c:v>
                </c:pt>
                <c:pt idx="1113">
                  <c:v>28.5871</c:v>
                </c:pt>
                <c:pt idx="1114">
                  <c:v>28.6038</c:v>
                </c:pt>
                <c:pt idx="1115">
                  <c:v>28.6205</c:v>
                </c:pt>
                <c:pt idx="1116">
                  <c:v>28.6372</c:v>
                </c:pt>
                <c:pt idx="1117">
                  <c:v>28.6539</c:v>
                </c:pt>
                <c:pt idx="1118">
                  <c:v>28.6706</c:v>
                </c:pt>
                <c:pt idx="1119">
                  <c:v>28.6873</c:v>
                </c:pt>
                <c:pt idx="1120">
                  <c:v>28.704</c:v>
                </c:pt>
                <c:pt idx="1121">
                  <c:v>28.7207</c:v>
                </c:pt>
                <c:pt idx="1122">
                  <c:v>28.7374</c:v>
                </c:pt>
                <c:pt idx="1123">
                  <c:v>28.7541</c:v>
                </c:pt>
                <c:pt idx="1124">
                  <c:v>28.7708</c:v>
                </c:pt>
                <c:pt idx="1125">
                  <c:v>28.7875</c:v>
                </c:pt>
                <c:pt idx="1126">
                  <c:v>28.80420000000001</c:v>
                </c:pt>
                <c:pt idx="1127">
                  <c:v>28.82090000000001</c:v>
                </c:pt>
                <c:pt idx="1128">
                  <c:v>28.83759999999999</c:v>
                </c:pt>
                <c:pt idx="1129">
                  <c:v>28.8543</c:v>
                </c:pt>
                <c:pt idx="1130">
                  <c:v>28.871</c:v>
                </c:pt>
                <c:pt idx="1131">
                  <c:v>28.8877</c:v>
                </c:pt>
                <c:pt idx="1132">
                  <c:v>28.9044</c:v>
                </c:pt>
                <c:pt idx="1133">
                  <c:v>28.9211</c:v>
                </c:pt>
                <c:pt idx="1134">
                  <c:v>28.9378</c:v>
                </c:pt>
                <c:pt idx="1135">
                  <c:v>28.9545</c:v>
                </c:pt>
                <c:pt idx="1136">
                  <c:v>28.9712</c:v>
                </c:pt>
                <c:pt idx="1137">
                  <c:v>28.9879</c:v>
                </c:pt>
                <c:pt idx="1138">
                  <c:v>29.0046</c:v>
                </c:pt>
                <c:pt idx="1139">
                  <c:v>29.0213</c:v>
                </c:pt>
                <c:pt idx="1140">
                  <c:v>29.038</c:v>
                </c:pt>
                <c:pt idx="1141">
                  <c:v>29.0547</c:v>
                </c:pt>
                <c:pt idx="1142">
                  <c:v>29.0714</c:v>
                </c:pt>
                <c:pt idx="1143">
                  <c:v>29.0881</c:v>
                </c:pt>
                <c:pt idx="1144">
                  <c:v>29.1048</c:v>
                </c:pt>
                <c:pt idx="1145">
                  <c:v>29.1215</c:v>
                </c:pt>
                <c:pt idx="1146">
                  <c:v>29.1382</c:v>
                </c:pt>
                <c:pt idx="1147">
                  <c:v>29.1549</c:v>
                </c:pt>
                <c:pt idx="1148">
                  <c:v>29.17160000000001</c:v>
                </c:pt>
                <c:pt idx="1149">
                  <c:v>29.1883</c:v>
                </c:pt>
                <c:pt idx="1150">
                  <c:v>29.20499999999999</c:v>
                </c:pt>
                <c:pt idx="1151">
                  <c:v>29.22169999999998</c:v>
                </c:pt>
                <c:pt idx="1152">
                  <c:v>29.2384</c:v>
                </c:pt>
                <c:pt idx="1153">
                  <c:v>29.2551</c:v>
                </c:pt>
                <c:pt idx="1154">
                  <c:v>29.2718</c:v>
                </c:pt>
                <c:pt idx="1155">
                  <c:v>29.28849999999994</c:v>
                </c:pt>
                <c:pt idx="1156">
                  <c:v>29.3052</c:v>
                </c:pt>
                <c:pt idx="1157">
                  <c:v>29.3219</c:v>
                </c:pt>
                <c:pt idx="1158">
                  <c:v>29.3386</c:v>
                </c:pt>
                <c:pt idx="1159">
                  <c:v>29.3553</c:v>
                </c:pt>
                <c:pt idx="1160">
                  <c:v>29.372</c:v>
                </c:pt>
                <c:pt idx="1161">
                  <c:v>29.3887</c:v>
                </c:pt>
                <c:pt idx="1162">
                  <c:v>29.4054</c:v>
                </c:pt>
                <c:pt idx="1163">
                  <c:v>29.4221</c:v>
                </c:pt>
                <c:pt idx="1164">
                  <c:v>29.4388</c:v>
                </c:pt>
                <c:pt idx="1165">
                  <c:v>29.4555</c:v>
                </c:pt>
                <c:pt idx="1166">
                  <c:v>29.4722</c:v>
                </c:pt>
                <c:pt idx="1167">
                  <c:v>29.4889</c:v>
                </c:pt>
                <c:pt idx="1168">
                  <c:v>29.5056</c:v>
                </c:pt>
                <c:pt idx="1169">
                  <c:v>29.5223</c:v>
                </c:pt>
                <c:pt idx="1170">
                  <c:v>29.539</c:v>
                </c:pt>
                <c:pt idx="1171">
                  <c:v>29.5557</c:v>
                </c:pt>
                <c:pt idx="1172">
                  <c:v>29.57239999999998</c:v>
                </c:pt>
                <c:pt idx="1173">
                  <c:v>29.58909999999998</c:v>
                </c:pt>
                <c:pt idx="1174">
                  <c:v>29.60579999999998</c:v>
                </c:pt>
                <c:pt idx="1175">
                  <c:v>29.6225</c:v>
                </c:pt>
                <c:pt idx="1176">
                  <c:v>29.6392</c:v>
                </c:pt>
                <c:pt idx="1177">
                  <c:v>29.6559</c:v>
                </c:pt>
                <c:pt idx="1178">
                  <c:v>29.6726</c:v>
                </c:pt>
                <c:pt idx="1179">
                  <c:v>29.6893</c:v>
                </c:pt>
                <c:pt idx="1180">
                  <c:v>29.706</c:v>
                </c:pt>
                <c:pt idx="1181">
                  <c:v>29.7227</c:v>
                </c:pt>
                <c:pt idx="1182">
                  <c:v>29.7394</c:v>
                </c:pt>
                <c:pt idx="1183">
                  <c:v>29.7561</c:v>
                </c:pt>
                <c:pt idx="1184">
                  <c:v>29.7728</c:v>
                </c:pt>
                <c:pt idx="1185">
                  <c:v>29.7895</c:v>
                </c:pt>
                <c:pt idx="1186">
                  <c:v>29.8062</c:v>
                </c:pt>
                <c:pt idx="1187">
                  <c:v>29.8229</c:v>
                </c:pt>
                <c:pt idx="1188">
                  <c:v>29.8396</c:v>
                </c:pt>
                <c:pt idx="1189">
                  <c:v>29.8563</c:v>
                </c:pt>
                <c:pt idx="1190">
                  <c:v>29.873</c:v>
                </c:pt>
                <c:pt idx="1191">
                  <c:v>29.8897</c:v>
                </c:pt>
                <c:pt idx="1192">
                  <c:v>29.9064</c:v>
                </c:pt>
                <c:pt idx="1193">
                  <c:v>29.9231</c:v>
                </c:pt>
                <c:pt idx="1194">
                  <c:v>29.93980000000001</c:v>
                </c:pt>
                <c:pt idx="1195">
                  <c:v>29.95649999999998</c:v>
                </c:pt>
                <c:pt idx="1196">
                  <c:v>29.97319999999998</c:v>
                </c:pt>
                <c:pt idx="1197">
                  <c:v>29.9899</c:v>
                </c:pt>
                <c:pt idx="1198">
                  <c:v>30.0066</c:v>
                </c:pt>
                <c:pt idx="1199">
                  <c:v>30.0233</c:v>
                </c:pt>
                <c:pt idx="1200">
                  <c:v>30.04</c:v>
                </c:pt>
                <c:pt idx="1201">
                  <c:v>30.0567</c:v>
                </c:pt>
                <c:pt idx="1202">
                  <c:v>30.0734</c:v>
                </c:pt>
                <c:pt idx="1203">
                  <c:v>30.0901</c:v>
                </c:pt>
                <c:pt idx="1204">
                  <c:v>30.1068</c:v>
                </c:pt>
                <c:pt idx="1205">
                  <c:v>30.1235</c:v>
                </c:pt>
                <c:pt idx="1206">
                  <c:v>30.1402</c:v>
                </c:pt>
                <c:pt idx="1207">
                  <c:v>30.1569</c:v>
                </c:pt>
                <c:pt idx="1208">
                  <c:v>30.1736</c:v>
                </c:pt>
                <c:pt idx="1209">
                  <c:v>30.1903</c:v>
                </c:pt>
                <c:pt idx="1210">
                  <c:v>30.207</c:v>
                </c:pt>
                <c:pt idx="1211">
                  <c:v>30.2237</c:v>
                </c:pt>
                <c:pt idx="1212">
                  <c:v>30.2404</c:v>
                </c:pt>
                <c:pt idx="1213">
                  <c:v>30.2571</c:v>
                </c:pt>
                <c:pt idx="1214">
                  <c:v>30.2738</c:v>
                </c:pt>
                <c:pt idx="1215">
                  <c:v>30.2905</c:v>
                </c:pt>
                <c:pt idx="1216">
                  <c:v>30.30720000000001</c:v>
                </c:pt>
                <c:pt idx="1217">
                  <c:v>30.32389999999999</c:v>
                </c:pt>
                <c:pt idx="1218">
                  <c:v>30.34059999999998</c:v>
                </c:pt>
                <c:pt idx="1219">
                  <c:v>30.3573</c:v>
                </c:pt>
                <c:pt idx="1220">
                  <c:v>30.374</c:v>
                </c:pt>
                <c:pt idx="1221">
                  <c:v>30.3907</c:v>
                </c:pt>
                <c:pt idx="1222">
                  <c:v>30.4074</c:v>
                </c:pt>
                <c:pt idx="1223">
                  <c:v>30.4241</c:v>
                </c:pt>
                <c:pt idx="1224">
                  <c:v>30.44079999999994</c:v>
                </c:pt>
                <c:pt idx="1225">
                  <c:v>30.4575</c:v>
                </c:pt>
                <c:pt idx="1226">
                  <c:v>30.4742</c:v>
                </c:pt>
                <c:pt idx="1227">
                  <c:v>30.4909</c:v>
                </c:pt>
                <c:pt idx="1228">
                  <c:v>30.5076</c:v>
                </c:pt>
                <c:pt idx="1229">
                  <c:v>30.5243</c:v>
                </c:pt>
                <c:pt idx="1230">
                  <c:v>30.541</c:v>
                </c:pt>
                <c:pt idx="1231">
                  <c:v>30.5577</c:v>
                </c:pt>
                <c:pt idx="1232">
                  <c:v>30.5744</c:v>
                </c:pt>
                <c:pt idx="1233">
                  <c:v>30.5911</c:v>
                </c:pt>
                <c:pt idx="1234">
                  <c:v>30.6078</c:v>
                </c:pt>
                <c:pt idx="1235">
                  <c:v>30.6245</c:v>
                </c:pt>
                <c:pt idx="1236">
                  <c:v>30.6412</c:v>
                </c:pt>
                <c:pt idx="1237">
                  <c:v>30.6579</c:v>
                </c:pt>
                <c:pt idx="1238">
                  <c:v>30.67460000000001</c:v>
                </c:pt>
                <c:pt idx="1239">
                  <c:v>30.69129999999999</c:v>
                </c:pt>
                <c:pt idx="1240">
                  <c:v>30.70799999999999</c:v>
                </c:pt>
                <c:pt idx="1241">
                  <c:v>30.72469999999998</c:v>
                </c:pt>
                <c:pt idx="1242">
                  <c:v>30.7414</c:v>
                </c:pt>
                <c:pt idx="1243">
                  <c:v>30.7581</c:v>
                </c:pt>
                <c:pt idx="1244">
                  <c:v>30.7748</c:v>
                </c:pt>
                <c:pt idx="1245">
                  <c:v>30.7915</c:v>
                </c:pt>
                <c:pt idx="1246">
                  <c:v>30.8082</c:v>
                </c:pt>
                <c:pt idx="1247">
                  <c:v>30.8249</c:v>
                </c:pt>
                <c:pt idx="1248">
                  <c:v>30.8416</c:v>
                </c:pt>
                <c:pt idx="1249">
                  <c:v>30.8583</c:v>
                </c:pt>
                <c:pt idx="1250">
                  <c:v>30.875</c:v>
                </c:pt>
                <c:pt idx="1251">
                  <c:v>30.8917</c:v>
                </c:pt>
                <c:pt idx="1252">
                  <c:v>30.9084</c:v>
                </c:pt>
                <c:pt idx="1253">
                  <c:v>30.9251</c:v>
                </c:pt>
                <c:pt idx="1254">
                  <c:v>30.9418</c:v>
                </c:pt>
                <c:pt idx="1255">
                  <c:v>30.9585</c:v>
                </c:pt>
                <c:pt idx="1256">
                  <c:v>30.9752</c:v>
                </c:pt>
                <c:pt idx="1257">
                  <c:v>30.9919</c:v>
                </c:pt>
                <c:pt idx="1258">
                  <c:v>31.0086</c:v>
                </c:pt>
                <c:pt idx="1259">
                  <c:v>31.0253</c:v>
                </c:pt>
                <c:pt idx="1260">
                  <c:v>31.042</c:v>
                </c:pt>
                <c:pt idx="1261">
                  <c:v>31.0587</c:v>
                </c:pt>
                <c:pt idx="1262">
                  <c:v>31.07539999999998</c:v>
                </c:pt>
                <c:pt idx="1263">
                  <c:v>31.09209999999998</c:v>
                </c:pt>
                <c:pt idx="1264">
                  <c:v>31.1088</c:v>
                </c:pt>
                <c:pt idx="1265">
                  <c:v>31.1255</c:v>
                </c:pt>
                <c:pt idx="1266">
                  <c:v>31.1422</c:v>
                </c:pt>
                <c:pt idx="1267">
                  <c:v>31.1589</c:v>
                </c:pt>
                <c:pt idx="1268">
                  <c:v>31.1756</c:v>
                </c:pt>
                <c:pt idx="1269">
                  <c:v>31.1923</c:v>
                </c:pt>
                <c:pt idx="1270">
                  <c:v>31.209</c:v>
                </c:pt>
                <c:pt idx="1271">
                  <c:v>31.2257</c:v>
                </c:pt>
                <c:pt idx="1272">
                  <c:v>31.2424</c:v>
                </c:pt>
                <c:pt idx="1273">
                  <c:v>31.2591</c:v>
                </c:pt>
                <c:pt idx="1274">
                  <c:v>31.2758</c:v>
                </c:pt>
                <c:pt idx="1275">
                  <c:v>31.2925</c:v>
                </c:pt>
                <c:pt idx="1276">
                  <c:v>31.3092</c:v>
                </c:pt>
                <c:pt idx="1277">
                  <c:v>31.3259</c:v>
                </c:pt>
                <c:pt idx="1278">
                  <c:v>31.3426</c:v>
                </c:pt>
                <c:pt idx="1279">
                  <c:v>31.3593</c:v>
                </c:pt>
                <c:pt idx="1280">
                  <c:v>31.376</c:v>
                </c:pt>
                <c:pt idx="1281">
                  <c:v>31.3927</c:v>
                </c:pt>
                <c:pt idx="1282">
                  <c:v>31.4094</c:v>
                </c:pt>
                <c:pt idx="1283">
                  <c:v>31.4261</c:v>
                </c:pt>
                <c:pt idx="1284">
                  <c:v>31.44279999999994</c:v>
                </c:pt>
                <c:pt idx="1285">
                  <c:v>31.45949999999998</c:v>
                </c:pt>
                <c:pt idx="1286">
                  <c:v>31.4762</c:v>
                </c:pt>
                <c:pt idx="1287">
                  <c:v>31.4929</c:v>
                </c:pt>
                <c:pt idx="1288">
                  <c:v>31.5096</c:v>
                </c:pt>
                <c:pt idx="1289">
                  <c:v>31.5263</c:v>
                </c:pt>
                <c:pt idx="1290">
                  <c:v>31.543</c:v>
                </c:pt>
                <c:pt idx="1291">
                  <c:v>31.5597</c:v>
                </c:pt>
                <c:pt idx="1292">
                  <c:v>31.5764</c:v>
                </c:pt>
                <c:pt idx="1293">
                  <c:v>31.5931</c:v>
                </c:pt>
                <c:pt idx="1294">
                  <c:v>31.6098</c:v>
                </c:pt>
                <c:pt idx="1295">
                  <c:v>31.6265</c:v>
                </c:pt>
                <c:pt idx="1296">
                  <c:v>31.6432</c:v>
                </c:pt>
                <c:pt idx="1297">
                  <c:v>31.6599</c:v>
                </c:pt>
                <c:pt idx="1298">
                  <c:v>31.6766</c:v>
                </c:pt>
                <c:pt idx="1299">
                  <c:v>31.6933</c:v>
                </c:pt>
                <c:pt idx="1300">
                  <c:v>31.71</c:v>
                </c:pt>
                <c:pt idx="1301">
                  <c:v>31.7267</c:v>
                </c:pt>
                <c:pt idx="1302">
                  <c:v>31.7434</c:v>
                </c:pt>
                <c:pt idx="1303">
                  <c:v>31.7601</c:v>
                </c:pt>
                <c:pt idx="1304">
                  <c:v>31.7768</c:v>
                </c:pt>
                <c:pt idx="1305">
                  <c:v>31.7935</c:v>
                </c:pt>
                <c:pt idx="1306">
                  <c:v>31.81019999999999</c:v>
                </c:pt>
                <c:pt idx="1307">
                  <c:v>31.82689999999999</c:v>
                </c:pt>
                <c:pt idx="1308">
                  <c:v>31.84359999999998</c:v>
                </c:pt>
                <c:pt idx="1309">
                  <c:v>31.8603</c:v>
                </c:pt>
                <c:pt idx="1310">
                  <c:v>31.877</c:v>
                </c:pt>
                <c:pt idx="1311">
                  <c:v>31.8937</c:v>
                </c:pt>
                <c:pt idx="1312">
                  <c:v>31.9104</c:v>
                </c:pt>
                <c:pt idx="1313">
                  <c:v>31.9271</c:v>
                </c:pt>
                <c:pt idx="1314">
                  <c:v>31.9438</c:v>
                </c:pt>
                <c:pt idx="1315">
                  <c:v>31.9605</c:v>
                </c:pt>
                <c:pt idx="1316">
                  <c:v>31.9772</c:v>
                </c:pt>
                <c:pt idx="1317">
                  <c:v>31.9939</c:v>
                </c:pt>
                <c:pt idx="1318">
                  <c:v>32.0106</c:v>
                </c:pt>
                <c:pt idx="1319">
                  <c:v>32.0273</c:v>
                </c:pt>
                <c:pt idx="1320">
                  <c:v>32.044</c:v>
                </c:pt>
                <c:pt idx="1321">
                  <c:v>32.0607</c:v>
                </c:pt>
                <c:pt idx="1322">
                  <c:v>32.0774</c:v>
                </c:pt>
                <c:pt idx="1323">
                  <c:v>32.0941</c:v>
                </c:pt>
                <c:pt idx="1324">
                  <c:v>32.1108</c:v>
                </c:pt>
                <c:pt idx="1325">
                  <c:v>32.1275</c:v>
                </c:pt>
                <c:pt idx="1326">
                  <c:v>32.1442</c:v>
                </c:pt>
                <c:pt idx="1327">
                  <c:v>32.1609</c:v>
                </c:pt>
                <c:pt idx="1328">
                  <c:v>32.17760000000001</c:v>
                </c:pt>
                <c:pt idx="1329">
                  <c:v>32.1943</c:v>
                </c:pt>
                <c:pt idx="1330">
                  <c:v>32.21100000000001</c:v>
                </c:pt>
                <c:pt idx="1331">
                  <c:v>32.2277</c:v>
                </c:pt>
                <c:pt idx="1332">
                  <c:v>32.24440000000001</c:v>
                </c:pt>
                <c:pt idx="1333">
                  <c:v>32.2611</c:v>
                </c:pt>
                <c:pt idx="1334">
                  <c:v>32.27780000000001</c:v>
                </c:pt>
                <c:pt idx="1335">
                  <c:v>32.2945</c:v>
                </c:pt>
                <c:pt idx="1336">
                  <c:v>32.3112</c:v>
                </c:pt>
                <c:pt idx="1337">
                  <c:v>32.3279</c:v>
                </c:pt>
                <c:pt idx="1338">
                  <c:v>32.3446</c:v>
                </c:pt>
                <c:pt idx="1339">
                  <c:v>32.3613</c:v>
                </c:pt>
                <c:pt idx="1340">
                  <c:v>32.378</c:v>
                </c:pt>
                <c:pt idx="1341">
                  <c:v>32.3947</c:v>
                </c:pt>
                <c:pt idx="1342">
                  <c:v>32.4114</c:v>
                </c:pt>
                <c:pt idx="1343">
                  <c:v>32.4281</c:v>
                </c:pt>
                <c:pt idx="1344">
                  <c:v>32.4448</c:v>
                </c:pt>
                <c:pt idx="1345">
                  <c:v>32.4615</c:v>
                </c:pt>
                <c:pt idx="1346">
                  <c:v>32.4782</c:v>
                </c:pt>
                <c:pt idx="1347">
                  <c:v>32.4949</c:v>
                </c:pt>
                <c:pt idx="1348">
                  <c:v>32.5116</c:v>
                </c:pt>
                <c:pt idx="1349">
                  <c:v>32.5283</c:v>
                </c:pt>
                <c:pt idx="1350">
                  <c:v>32.545</c:v>
                </c:pt>
                <c:pt idx="1351">
                  <c:v>32.5617</c:v>
                </c:pt>
                <c:pt idx="1352">
                  <c:v>32.5784</c:v>
                </c:pt>
                <c:pt idx="1353">
                  <c:v>32.5951</c:v>
                </c:pt>
                <c:pt idx="1354">
                  <c:v>32.6118</c:v>
                </c:pt>
                <c:pt idx="1355">
                  <c:v>32.6285</c:v>
                </c:pt>
                <c:pt idx="1356">
                  <c:v>32.6452</c:v>
                </c:pt>
                <c:pt idx="1357">
                  <c:v>32.6619</c:v>
                </c:pt>
                <c:pt idx="1358">
                  <c:v>32.6786</c:v>
                </c:pt>
                <c:pt idx="1359">
                  <c:v>32.6953</c:v>
                </c:pt>
                <c:pt idx="1360">
                  <c:v>32.712</c:v>
                </c:pt>
                <c:pt idx="1361">
                  <c:v>32.7287</c:v>
                </c:pt>
                <c:pt idx="1362">
                  <c:v>32.74540000000001</c:v>
                </c:pt>
                <c:pt idx="1363">
                  <c:v>32.7621</c:v>
                </c:pt>
                <c:pt idx="1364">
                  <c:v>32.77880000000001</c:v>
                </c:pt>
                <c:pt idx="1365">
                  <c:v>32.7955</c:v>
                </c:pt>
                <c:pt idx="1366">
                  <c:v>32.8122</c:v>
                </c:pt>
                <c:pt idx="1367">
                  <c:v>32.8289</c:v>
                </c:pt>
                <c:pt idx="1368">
                  <c:v>32.8456</c:v>
                </c:pt>
                <c:pt idx="1369">
                  <c:v>32.8623</c:v>
                </c:pt>
                <c:pt idx="1370">
                  <c:v>32.879</c:v>
                </c:pt>
                <c:pt idx="1371">
                  <c:v>32.8957</c:v>
                </c:pt>
                <c:pt idx="1372">
                  <c:v>32.91240000000001</c:v>
                </c:pt>
                <c:pt idx="1373">
                  <c:v>32.9291</c:v>
                </c:pt>
                <c:pt idx="1374">
                  <c:v>32.94580000000001</c:v>
                </c:pt>
                <c:pt idx="1375">
                  <c:v>32.9625</c:v>
                </c:pt>
                <c:pt idx="1376">
                  <c:v>32.97920000000001</c:v>
                </c:pt>
                <c:pt idx="1377">
                  <c:v>32.9959</c:v>
                </c:pt>
                <c:pt idx="1378">
                  <c:v>33.01260000000001</c:v>
                </c:pt>
                <c:pt idx="1379">
                  <c:v>33.0293</c:v>
                </c:pt>
                <c:pt idx="1380">
                  <c:v>33.04600000000001</c:v>
                </c:pt>
                <c:pt idx="1381">
                  <c:v>33.0627</c:v>
                </c:pt>
                <c:pt idx="1382">
                  <c:v>33.0794</c:v>
                </c:pt>
                <c:pt idx="1383">
                  <c:v>33.0961</c:v>
                </c:pt>
                <c:pt idx="1384">
                  <c:v>33.1128</c:v>
                </c:pt>
                <c:pt idx="1385">
                  <c:v>33.1295</c:v>
                </c:pt>
                <c:pt idx="1386">
                  <c:v>33.1462</c:v>
                </c:pt>
                <c:pt idx="1387">
                  <c:v>33.1629</c:v>
                </c:pt>
                <c:pt idx="1388">
                  <c:v>33.1796</c:v>
                </c:pt>
                <c:pt idx="1389">
                  <c:v>33.1963</c:v>
                </c:pt>
                <c:pt idx="1390">
                  <c:v>33.213</c:v>
                </c:pt>
                <c:pt idx="1391">
                  <c:v>33.2297</c:v>
                </c:pt>
                <c:pt idx="1392">
                  <c:v>33.2464</c:v>
                </c:pt>
                <c:pt idx="1393">
                  <c:v>33.2631</c:v>
                </c:pt>
                <c:pt idx="1394">
                  <c:v>33.2798</c:v>
                </c:pt>
                <c:pt idx="1395">
                  <c:v>33.2965</c:v>
                </c:pt>
                <c:pt idx="1396">
                  <c:v>33.3132</c:v>
                </c:pt>
                <c:pt idx="1397">
                  <c:v>33.3299</c:v>
                </c:pt>
                <c:pt idx="1398">
                  <c:v>33.3466</c:v>
                </c:pt>
                <c:pt idx="1399">
                  <c:v>33.3633</c:v>
                </c:pt>
                <c:pt idx="1400">
                  <c:v>33.38</c:v>
                </c:pt>
                <c:pt idx="1401">
                  <c:v>33.3967</c:v>
                </c:pt>
                <c:pt idx="1402">
                  <c:v>33.4134</c:v>
                </c:pt>
                <c:pt idx="1403">
                  <c:v>33.4301</c:v>
                </c:pt>
                <c:pt idx="1404">
                  <c:v>33.4468</c:v>
                </c:pt>
                <c:pt idx="1405">
                  <c:v>33.4635</c:v>
                </c:pt>
                <c:pt idx="1406">
                  <c:v>33.4802</c:v>
                </c:pt>
                <c:pt idx="1407">
                  <c:v>33.4969</c:v>
                </c:pt>
                <c:pt idx="1408">
                  <c:v>33.5136</c:v>
                </c:pt>
                <c:pt idx="1409">
                  <c:v>33.5303</c:v>
                </c:pt>
                <c:pt idx="1410">
                  <c:v>33.547</c:v>
                </c:pt>
                <c:pt idx="1411">
                  <c:v>33.5637</c:v>
                </c:pt>
                <c:pt idx="1412">
                  <c:v>33.5804</c:v>
                </c:pt>
                <c:pt idx="1413">
                  <c:v>33.5971</c:v>
                </c:pt>
                <c:pt idx="1414">
                  <c:v>33.6138</c:v>
                </c:pt>
                <c:pt idx="1415">
                  <c:v>33.6305</c:v>
                </c:pt>
                <c:pt idx="1416">
                  <c:v>33.64720000000001</c:v>
                </c:pt>
                <c:pt idx="1417">
                  <c:v>33.6639</c:v>
                </c:pt>
                <c:pt idx="1418">
                  <c:v>33.68060000000001</c:v>
                </c:pt>
                <c:pt idx="1419">
                  <c:v>33.6973</c:v>
                </c:pt>
                <c:pt idx="1420">
                  <c:v>33.71400000000001</c:v>
                </c:pt>
                <c:pt idx="1421">
                  <c:v>33.7307</c:v>
                </c:pt>
                <c:pt idx="1422">
                  <c:v>33.74740000000001</c:v>
                </c:pt>
                <c:pt idx="1423">
                  <c:v>33.7641</c:v>
                </c:pt>
                <c:pt idx="1424">
                  <c:v>33.78080000000001</c:v>
                </c:pt>
                <c:pt idx="1425">
                  <c:v>33.7975</c:v>
                </c:pt>
                <c:pt idx="1426">
                  <c:v>33.8142</c:v>
                </c:pt>
                <c:pt idx="1427">
                  <c:v>33.8309</c:v>
                </c:pt>
                <c:pt idx="1428">
                  <c:v>33.8476</c:v>
                </c:pt>
                <c:pt idx="1429">
                  <c:v>33.8643</c:v>
                </c:pt>
                <c:pt idx="1430">
                  <c:v>33.881</c:v>
                </c:pt>
                <c:pt idx="1431">
                  <c:v>33.8977</c:v>
                </c:pt>
                <c:pt idx="1432">
                  <c:v>33.9144</c:v>
                </c:pt>
                <c:pt idx="1433">
                  <c:v>33.9311</c:v>
                </c:pt>
                <c:pt idx="1434">
                  <c:v>33.9478</c:v>
                </c:pt>
                <c:pt idx="1435">
                  <c:v>33.9645</c:v>
                </c:pt>
                <c:pt idx="1436">
                  <c:v>33.9812</c:v>
                </c:pt>
                <c:pt idx="1437">
                  <c:v>33.9979</c:v>
                </c:pt>
                <c:pt idx="1438">
                  <c:v>34.0146</c:v>
                </c:pt>
                <c:pt idx="1439">
                  <c:v>34.0313</c:v>
                </c:pt>
                <c:pt idx="1440">
                  <c:v>34.048</c:v>
                </c:pt>
                <c:pt idx="1441">
                  <c:v>34.0647</c:v>
                </c:pt>
                <c:pt idx="1442">
                  <c:v>34.0814</c:v>
                </c:pt>
                <c:pt idx="1443">
                  <c:v>34.0981</c:v>
                </c:pt>
                <c:pt idx="1444">
                  <c:v>34.1148</c:v>
                </c:pt>
                <c:pt idx="1445">
                  <c:v>34.1315</c:v>
                </c:pt>
                <c:pt idx="1446">
                  <c:v>34.1482</c:v>
                </c:pt>
                <c:pt idx="1447">
                  <c:v>34.1649</c:v>
                </c:pt>
                <c:pt idx="1448">
                  <c:v>34.1816</c:v>
                </c:pt>
                <c:pt idx="1449">
                  <c:v>34.1983</c:v>
                </c:pt>
                <c:pt idx="1450">
                  <c:v>34.215</c:v>
                </c:pt>
                <c:pt idx="1451">
                  <c:v>34.2317</c:v>
                </c:pt>
                <c:pt idx="1452">
                  <c:v>34.24840000000001</c:v>
                </c:pt>
                <c:pt idx="1453">
                  <c:v>34.2651</c:v>
                </c:pt>
                <c:pt idx="1454">
                  <c:v>34.2818</c:v>
                </c:pt>
                <c:pt idx="1455">
                  <c:v>34.2985</c:v>
                </c:pt>
                <c:pt idx="1456">
                  <c:v>34.3152</c:v>
                </c:pt>
                <c:pt idx="1457">
                  <c:v>34.3319</c:v>
                </c:pt>
                <c:pt idx="1458">
                  <c:v>34.3486</c:v>
                </c:pt>
                <c:pt idx="1459">
                  <c:v>34.3653</c:v>
                </c:pt>
                <c:pt idx="1460">
                  <c:v>34.382</c:v>
                </c:pt>
                <c:pt idx="1461">
                  <c:v>34.3987</c:v>
                </c:pt>
                <c:pt idx="1462">
                  <c:v>34.41540000000001</c:v>
                </c:pt>
                <c:pt idx="1463">
                  <c:v>34.4321</c:v>
                </c:pt>
                <c:pt idx="1464">
                  <c:v>34.44880000000001</c:v>
                </c:pt>
                <c:pt idx="1465">
                  <c:v>34.4655</c:v>
                </c:pt>
                <c:pt idx="1466">
                  <c:v>34.48220000000001</c:v>
                </c:pt>
                <c:pt idx="1467">
                  <c:v>34.4989</c:v>
                </c:pt>
                <c:pt idx="1468">
                  <c:v>34.51560000000001</c:v>
                </c:pt>
                <c:pt idx="1469">
                  <c:v>34.5323</c:v>
                </c:pt>
                <c:pt idx="1470">
                  <c:v>34.54900000000001</c:v>
                </c:pt>
                <c:pt idx="1471">
                  <c:v>34.5657</c:v>
                </c:pt>
                <c:pt idx="1472">
                  <c:v>34.5824</c:v>
                </c:pt>
                <c:pt idx="1473">
                  <c:v>34.5991</c:v>
                </c:pt>
                <c:pt idx="1474">
                  <c:v>34.6158</c:v>
                </c:pt>
                <c:pt idx="1475">
                  <c:v>34.6325</c:v>
                </c:pt>
                <c:pt idx="1476">
                  <c:v>34.6492</c:v>
                </c:pt>
                <c:pt idx="1477">
                  <c:v>34.6659</c:v>
                </c:pt>
                <c:pt idx="1478">
                  <c:v>34.6826</c:v>
                </c:pt>
                <c:pt idx="1479">
                  <c:v>34.6993</c:v>
                </c:pt>
                <c:pt idx="1480">
                  <c:v>34.716</c:v>
                </c:pt>
                <c:pt idx="1481">
                  <c:v>34.7327</c:v>
                </c:pt>
                <c:pt idx="1482">
                  <c:v>34.7494</c:v>
                </c:pt>
                <c:pt idx="1483">
                  <c:v>34.7661</c:v>
                </c:pt>
                <c:pt idx="1484">
                  <c:v>34.7828</c:v>
                </c:pt>
                <c:pt idx="1485">
                  <c:v>34.7995</c:v>
                </c:pt>
                <c:pt idx="1486">
                  <c:v>34.8162</c:v>
                </c:pt>
                <c:pt idx="1487">
                  <c:v>34.8329</c:v>
                </c:pt>
                <c:pt idx="1488">
                  <c:v>34.8496</c:v>
                </c:pt>
                <c:pt idx="1489">
                  <c:v>34.8663</c:v>
                </c:pt>
                <c:pt idx="1490">
                  <c:v>34.883</c:v>
                </c:pt>
                <c:pt idx="1491">
                  <c:v>34.8997</c:v>
                </c:pt>
                <c:pt idx="1492">
                  <c:v>34.9164</c:v>
                </c:pt>
                <c:pt idx="1493">
                  <c:v>34.9331</c:v>
                </c:pt>
                <c:pt idx="1494">
                  <c:v>34.9498</c:v>
                </c:pt>
                <c:pt idx="1495">
                  <c:v>34.9665</c:v>
                </c:pt>
                <c:pt idx="1496">
                  <c:v>34.9832</c:v>
                </c:pt>
                <c:pt idx="1497">
                  <c:v>34.9999</c:v>
                </c:pt>
                <c:pt idx="1498">
                  <c:v>35.0166</c:v>
                </c:pt>
                <c:pt idx="1499">
                  <c:v>35.0333</c:v>
                </c:pt>
                <c:pt idx="1500">
                  <c:v>35.05</c:v>
                </c:pt>
                <c:pt idx="1501">
                  <c:v>35.0667</c:v>
                </c:pt>
                <c:pt idx="1502">
                  <c:v>35.0834</c:v>
                </c:pt>
                <c:pt idx="1503">
                  <c:v>35.1001</c:v>
                </c:pt>
                <c:pt idx="1504">
                  <c:v>35.1168</c:v>
                </c:pt>
                <c:pt idx="1505">
                  <c:v>35.1335</c:v>
                </c:pt>
                <c:pt idx="1506">
                  <c:v>35.15020000000001</c:v>
                </c:pt>
                <c:pt idx="1507">
                  <c:v>35.1669</c:v>
                </c:pt>
                <c:pt idx="1508">
                  <c:v>35.18360000000001</c:v>
                </c:pt>
                <c:pt idx="1509">
                  <c:v>35.2003</c:v>
                </c:pt>
                <c:pt idx="1510">
                  <c:v>35.21700000000001</c:v>
                </c:pt>
                <c:pt idx="1511">
                  <c:v>35.2337</c:v>
                </c:pt>
                <c:pt idx="1512">
                  <c:v>35.25040000000001</c:v>
                </c:pt>
                <c:pt idx="1513">
                  <c:v>35.2671</c:v>
                </c:pt>
                <c:pt idx="1514">
                  <c:v>35.28380000000001</c:v>
                </c:pt>
                <c:pt idx="1515">
                  <c:v>35.3005</c:v>
                </c:pt>
                <c:pt idx="1516">
                  <c:v>35.3172</c:v>
                </c:pt>
                <c:pt idx="1517">
                  <c:v>35.3339</c:v>
                </c:pt>
                <c:pt idx="1518">
                  <c:v>35.3506</c:v>
                </c:pt>
                <c:pt idx="1519">
                  <c:v>35.3673</c:v>
                </c:pt>
                <c:pt idx="1520">
                  <c:v>35.384</c:v>
                </c:pt>
                <c:pt idx="1521">
                  <c:v>35.4007</c:v>
                </c:pt>
                <c:pt idx="1522">
                  <c:v>35.4174</c:v>
                </c:pt>
                <c:pt idx="1523">
                  <c:v>35.4341</c:v>
                </c:pt>
                <c:pt idx="1524">
                  <c:v>35.4508</c:v>
                </c:pt>
                <c:pt idx="1525">
                  <c:v>35.4675</c:v>
                </c:pt>
                <c:pt idx="1526">
                  <c:v>35.4842</c:v>
                </c:pt>
                <c:pt idx="1527">
                  <c:v>35.5009</c:v>
                </c:pt>
                <c:pt idx="1528">
                  <c:v>35.5176</c:v>
                </c:pt>
                <c:pt idx="1529">
                  <c:v>35.5343</c:v>
                </c:pt>
                <c:pt idx="1530">
                  <c:v>35.551</c:v>
                </c:pt>
                <c:pt idx="1531">
                  <c:v>35.5677</c:v>
                </c:pt>
                <c:pt idx="1532">
                  <c:v>35.5844</c:v>
                </c:pt>
                <c:pt idx="1533">
                  <c:v>35.6011</c:v>
                </c:pt>
                <c:pt idx="1534">
                  <c:v>35.6178</c:v>
                </c:pt>
                <c:pt idx="1535">
                  <c:v>35.6345</c:v>
                </c:pt>
                <c:pt idx="1536">
                  <c:v>35.6512</c:v>
                </c:pt>
                <c:pt idx="1537">
                  <c:v>35.6679</c:v>
                </c:pt>
                <c:pt idx="1538">
                  <c:v>35.6846</c:v>
                </c:pt>
                <c:pt idx="1539">
                  <c:v>35.7013</c:v>
                </c:pt>
                <c:pt idx="1540">
                  <c:v>35.71800000000001</c:v>
                </c:pt>
                <c:pt idx="1541">
                  <c:v>35.7347</c:v>
                </c:pt>
                <c:pt idx="1542">
                  <c:v>35.7514</c:v>
                </c:pt>
                <c:pt idx="1543">
                  <c:v>35.7681</c:v>
                </c:pt>
                <c:pt idx="1544">
                  <c:v>35.7848</c:v>
                </c:pt>
                <c:pt idx="1545">
                  <c:v>35.8015</c:v>
                </c:pt>
                <c:pt idx="1546">
                  <c:v>35.8182</c:v>
                </c:pt>
                <c:pt idx="1547">
                  <c:v>35.8349</c:v>
                </c:pt>
                <c:pt idx="1548">
                  <c:v>35.8516</c:v>
                </c:pt>
                <c:pt idx="1549">
                  <c:v>35.8683</c:v>
                </c:pt>
                <c:pt idx="1550">
                  <c:v>35.885</c:v>
                </c:pt>
                <c:pt idx="1551">
                  <c:v>35.9017</c:v>
                </c:pt>
                <c:pt idx="1552">
                  <c:v>35.91840000000001</c:v>
                </c:pt>
                <c:pt idx="1553">
                  <c:v>35.9351</c:v>
                </c:pt>
                <c:pt idx="1554">
                  <c:v>35.9518</c:v>
                </c:pt>
                <c:pt idx="1555">
                  <c:v>35.9685</c:v>
                </c:pt>
                <c:pt idx="1556">
                  <c:v>35.98520000000001</c:v>
                </c:pt>
                <c:pt idx="1557">
                  <c:v>36.0019</c:v>
                </c:pt>
                <c:pt idx="1558">
                  <c:v>36.01860000000001</c:v>
                </c:pt>
                <c:pt idx="1559">
                  <c:v>36.0353</c:v>
                </c:pt>
                <c:pt idx="1560">
                  <c:v>36.052</c:v>
                </c:pt>
                <c:pt idx="1561">
                  <c:v>36.0687</c:v>
                </c:pt>
                <c:pt idx="1562">
                  <c:v>36.0854</c:v>
                </c:pt>
                <c:pt idx="1563">
                  <c:v>36.1021</c:v>
                </c:pt>
                <c:pt idx="1564">
                  <c:v>36.1188</c:v>
                </c:pt>
                <c:pt idx="1565">
                  <c:v>36.1355</c:v>
                </c:pt>
                <c:pt idx="1566">
                  <c:v>36.1522</c:v>
                </c:pt>
                <c:pt idx="1567">
                  <c:v>36.1689</c:v>
                </c:pt>
                <c:pt idx="1568">
                  <c:v>36.1856</c:v>
                </c:pt>
                <c:pt idx="1569">
                  <c:v>36.2023</c:v>
                </c:pt>
                <c:pt idx="1570">
                  <c:v>36.219</c:v>
                </c:pt>
                <c:pt idx="1571">
                  <c:v>36.2357</c:v>
                </c:pt>
                <c:pt idx="1572">
                  <c:v>36.2524</c:v>
                </c:pt>
                <c:pt idx="1573">
                  <c:v>36.2691</c:v>
                </c:pt>
                <c:pt idx="1574">
                  <c:v>36.2858</c:v>
                </c:pt>
                <c:pt idx="1575">
                  <c:v>36.3025</c:v>
                </c:pt>
                <c:pt idx="1576">
                  <c:v>36.3192</c:v>
                </c:pt>
                <c:pt idx="1577">
                  <c:v>36.3359</c:v>
                </c:pt>
                <c:pt idx="1578">
                  <c:v>36.3526</c:v>
                </c:pt>
                <c:pt idx="1579">
                  <c:v>36.3693</c:v>
                </c:pt>
                <c:pt idx="1580">
                  <c:v>36.386</c:v>
                </c:pt>
                <c:pt idx="1581">
                  <c:v>36.4027</c:v>
                </c:pt>
                <c:pt idx="1582">
                  <c:v>36.4194</c:v>
                </c:pt>
                <c:pt idx="1583">
                  <c:v>36.4361</c:v>
                </c:pt>
                <c:pt idx="1584">
                  <c:v>36.4528</c:v>
                </c:pt>
                <c:pt idx="1585">
                  <c:v>36.4695</c:v>
                </c:pt>
                <c:pt idx="1586">
                  <c:v>36.4862</c:v>
                </c:pt>
                <c:pt idx="1587">
                  <c:v>36.5029</c:v>
                </c:pt>
                <c:pt idx="1588">
                  <c:v>36.5196</c:v>
                </c:pt>
                <c:pt idx="1589">
                  <c:v>36.5363</c:v>
                </c:pt>
                <c:pt idx="1590">
                  <c:v>36.553</c:v>
                </c:pt>
                <c:pt idx="1591">
                  <c:v>36.5697</c:v>
                </c:pt>
                <c:pt idx="1592">
                  <c:v>36.5864</c:v>
                </c:pt>
                <c:pt idx="1593">
                  <c:v>36.6031</c:v>
                </c:pt>
                <c:pt idx="1594">
                  <c:v>36.6198</c:v>
                </c:pt>
                <c:pt idx="1595">
                  <c:v>36.6365</c:v>
                </c:pt>
                <c:pt idx="1596">
                  <c:v>36.65320000000001</c:v>
                </c:pt>
                <c:pt idx="1597">
                  <c:v>36.6699</c:v>
                </c:pt>
                <c:pt idx="1598">
                  <c:v>36.68660000000001</c:v>
                </c:pt>
                <c:pt idx="1599">
                  <c:v>36.7033</c:v>
                </c:pt>
                <c:pt idx="1600">
                  <c:v>36.72</c:v>
                </c:pt>
                <c:pt idx="1601">
                  <c:v>36.7367</c:v>
                </c:pt>
                <c:pt idx="1602">
                  <c:v>36.75340000000001</c:v>
                </c:pt>
                <c:pt idx="1603">
                  <c:v>36.7701</c:v>
                </c:pt>
                <c:pt idx="1604">
                  <c:v>36.78680000000001</c:v>
                </c:pt>
                <c:pt idx="1605">
                  <c:v>36.8035</c:v>
                </c:pt>
                <c:pt idx="1606">
                  <c:v>36.8202</c:v>
                </c:pt>
                <c:pt idx="1607">
                  <c:v>36.8369</c:v>
                </c:pt>
                <c:pt idx="1608">
                  <c:v>36.8536</c:v>
                </c:pt>
                <c:pt idx="1609">
                  <c:v>36.8703</c:v>
                </c:pt>
                <c:pt idx="1610">
                  <c:v>36.887</c:v>
                </c:pt>
                <c:pt idx="1611">
                  <c:v>36.9037</c:v>
                </c:pt>
                <c:pt idx="1612">
                  <c:v>36.9204</c:v>
                </c:pt>
                <c:pt idx="1613">
                  <c:v>36.9371</c:v>
                </c:pt>
                <c:pt idx="1614">
                  <c:v>36.9538</c:v>
                </c:pt>
                <c:pt idx="1615">
                  <c:v>36.9705</c:v>
                </c:pt>
                <c:pt idx="1616">
                  <c:v>36.9872</c:v>
                </c:pt>
                <c:pt idx="1617">
                  <c:v>37.0039</c:v>
                </c:pt>
                <c:pt idx="1618">
                  <c:v>37.0206</c:v>
                </c:pt>
                <c:pt idx="1619">
                  <c:v>37.0373</c:v>
                </c:pt>
                <c:pt idx="1620">
                  <c:v>37.054</c:v>
                </c:pt>
                <c:pt idx="1621">
                  <c:v>37.0707</c:v>
                </c:pt>
                <c:pt idx="1622">
                  <c:v>37.0874</c:v>
                </c:pt>
                <c:pt idx="1623">
                  <c:v>37.1041</c:v>
                </c:pt>
                <c:pt idx="1624">
                  <c:v>37.1208</c:v>
                </c:pt>
                <c:pt idx="1625">
                  <c:v>37.1375</c:v>
                </c:pt>
                <c:pt idx="1626">
                  <c:v>37.1542</c:v>
                </c:pt>
                <c:pt idx="1627">
                  <c:v>37.1709</c:v>
                </c:pt>
                <c:pt idx="1628">
                  <c:v>37.1876</c:v>
                </c:pt>
                <c:pt idx="1629">
                  <c:v>37.2043</c:v>
                </c:pt>
                <c:pt idx="1630">
                  <c:v>37.22100000000001</c:v>
                </c:pt>
                <c:pt idx="1631">
                  <c:v>37.2377</c:v>
                </c:pt>
                <c:pt idx="1632">
                  <c:v>37.2544</c:v>
                </c:pt>
                <c:pt idx="1633">
                  <c:v>37.2711</c:v>
                </c:pt>
                <c:pt idx="1634">
                  <c:v>37.2878</c:v>
                </c:pt>
                <c:pt idx="1635">
                  <c:v>37.3045</c:v>
                </c:pt>
                <c:pt idx="1636">
                  <c:v>37.3212</c:v>
                </c:pt>
                <c:pt idx="1637">
                  <c:v>37.3379</c:v>
                </c:pt>
                <c:pt idx="1638">
                  <c:v>37.3546</c:v>
                </c:pt>
                <c:pt idx="1639">
                  <c:v>37.3713</c:v>
                </c:pt>
                <c:pt idx="1640">
                  <c:v>37.388</c:v>
                </c:pt>
                <c:pt idx="1641">
                  <c:v>37.4047</c:v>
                </c:pt>
                <c:pt idx="1642">
                  <c:v>37.42140000000001</c:v>
                </c:pt>
                <c:pt idx="1643">
                  <c:v>37.4381</c:v>
                </c:pt>
                <c:pt idx="1644">
                  <c:v>37.4548</c:v>
                </c:pt>
                <c:pt idx="1645">
                  <c:v>37.4715</c:v>
                </c:pt>
                <c:pt idx="1646">
                  <c:v>37.48820000000001</c:v>
                </c:pt>
                <c:pt idx="1647">
                  <c:v>37.5049</c:v>
                </c:pt>
                <c:pt idx="1648">
                  <c:v>37.52160000000001</c:v>
                </c:pt>
                <c:pt idx="1649">
                  <c:v>37.5383</c:v>
                </c:pt>
                <c:pt idx="1650">
                  <c:v>37.555</c:v>
                </c:pt>
                <c:pt idx="1651">
                  <c:v>37.5717</c:v>
                </c:pt>
                <c:pt idx="1652">
                  <c:v>37.5884</c:v>
                </c:pt>
                <c:pt idx="1653">
                  <c:v>37.6051</c:v>
                </c:pt>
                <c:pt idx="1654">
                  <c:v>37.6218</c:v>
                </c:pt>
                <c:pt idx="1655">
                  <c:v>37.6385</c:v>
                </c:pt>
                <c:pt idx="1656">
                  <c:v>37.6552</c:v>
                </c:pt>
                <c:pt idx="1657">
                  <c:v>37.6719</c:v>
                </c:pt>
                <c:pt idx="1658">
                  <c:v>37.6886</c:v>
                </c:pt>
                <c:pt idx="1659">
                  <c:v>37.7053</c:v>
                </c:pt>
                <c:pt idx="1660">
                  <c:v>37.722</c:v>
                </c:pt>
                <c:pt idx="1661">
                  <c:v>37.7387</c:v>
                </c:pt>
                <c:pt idx="1662">
                  <c:v>37.7554</c:v>
                </c:pt>
                <c:pt idx="1663">
                  <c:v>37.7721</c:v>
                </c:pt>
                <c:pt idx="1664">
                  <c:v>37.7888</c:v>
                </c:pt>
                <c:pt idx="1665">
                  <c:v>37.8055</c:v>
                </c:pt>
                <c:pt idx="1666">
                  <c:v>37.8222</c:v>
                </c:pt>
                <c:pt idx="1667">
                  <c:v>37.8389</c:v>
                </c:pt>
                <c:pt idx="1668">
                  <c:v>37.8556</c:v>
                </c:pt>
                <c:pt idx="1669">
                  <c:v>37.8723</c:v>
                </c:pt>
                <c:pt idx="1670">
                  <c:v>37.889</c:v>
                </c:pt>
                <c:pt idx="1671">
                  <c:v>37.9057</c:v>
                </c:pt>
                <c:pt idx="1672">
                  <c:v>37.9224</c:v>
                </c:pt>
                <c:pt idx="1673">
                  <c:v>37.9391</c:v>
                </c:pt>
                <c:pt idx="1674">
                  <c:v>37.9558</c:v>
                </c:pt>
                <c:pt idx="1675">
                  <c:v>37.9725</c:v>
                </c:pt>
                <c:pt idx="1676">
                  <c:v>37.9892</c:v>
                </c:pt>
                <c:pt idx="1677">
                  <c:v>38.0059</c:v>
                </c:pt>
                <c:pt idx="1678">
                  <c:v>38.02260000000001</c:v>
                </c:pt>
                <c:pt idx="1679">
                  <c:v>38.0393</c:v>
                </c:pt>
                <c:pt idx="1680">
                  <c:v>38.056</c:v>
                </c:pt>
                <c:pt idx="1681">
                  <c:v>38.0727</c:v>
                </c:pt>
                <c:pt idx="1682">
                  <c:v>38.0894</c:v>
                </c:pt>
                <c:pt idx="1683">
                  <c:v>38.1061</c:v>
                </c:pt>
                <c:pt idx="1684">
                  <c:v>38.12280000000001</c:v>
                </c:pt>
                <c:pt idx="1685">
                  <c:v>38.1395</c:v>
                </c:pt>
                <c:pt idx="1686">
                  <c:v>38.15620000000001</c:v>
                </c:pt>
                <c:pt idx="1687">
                  <c:v>38.1729</c:v>
                </c:pt>
                <c:pt idx="1688">
                  <c:v>38.18960000000001</c:v>
                </c:pt>
                <c:pt idx="1689">
                  <c:v>38.2063</c:v>
                </c:pt>
                <c:pt idx="1690">
                  <c:v>38.22300000000001</c:v>
                </c:pt>
                <c:pt idx="1691">
                  <c:v>38.2397</c:v>
                </c:pt>
                <c:pt idx="1692">
                  <c:v>38.25640000000001</c:v>
                </c:pt>
                <c:pt idx="1693">
                  <c:v>38.2731</c:v>
                </c:pt>
                <c:pt idx="1694">
                  <c:v>38.2898</c:v>
                </c:pt>
                <c:pt idx="1695">
                  <c:v>38.3065</c:v>
                </c:pt>
                <c:pt idx="1696">
                  <c:v>38.3232</c:v>
                </c:pt>
                <c:pt idx="1697">
                  <c:v>38.3399</c:v>
                </c:pt>
                <c:pt idx="1698">
                  <c:v>38.3566</c:v>
                </c:pt>
                <c:pt idx="1699">
                  <c:v>38.3733</c:v>
                </c:pt>
                <c:pt idx="1700">
                  <c:v>38.39</c:v>
                </c:pt>
                <c:pt idx="1701">
                  <c:v>38.4067</c:v>
                </c:pt>
                <c:pt idx="1702">
                  <c:v>38.4234</c:v>
                </c:pt>
                <c:pt idx="1703">
                  <c:v>38.4401</c:v>
                </c:pt>
                <c:pt idx="1704">
                  <c:v>38.4568</c:v>
                </c:pt>
                <c:pt idx="1705">
                  <c:v>38.4735</c:v>
                </c:pt>
                <c:pt idx="1706">
                  <c:v>38.4902</c:v>
                </c:pt>
                <c:pt idx="1707">
                  <c:v>38.5069</c:v>
                </c:pt>
                <c:pt idx="1708">
                  <c:v>38.5236</c:v>
                </c:pt>
                <c:pt idx="1709">
                  <c:v>38.5403</c:v>
                </c:pt>
                <c:pt idx="1710">
                  <c:v>38.557</c:v>
                </c:pt>
                <c:pt idx="1711">
                  <c:v>38.5737</c:v>
                </c:pt>
                <c:pt idx="1712">
                  <c:v>38.5904</c:v>
                </c:pt>
                <c:pt idx="1713">
                  <c:v>38.6071</c:v>
                </c:pt>
                <c:pt idx="1714">
                  <c:v>38.6238</c:v>
                </c:pt>
                <c:pt idx="1715">
                  <c:v>38.6405</c:v>
                </c:pt>
                <c:pt idx="1716">
                  <c:v>38.6572</c:v>
                </c:pt>
                <c:pt idx="1717">
                  <c:v>38.6739</c:v>
                </c:pt>
                <c:pt idx="1718">
                  <c:v>38.6906</c:v>
                </c:pt>
                <c:pt idx="1719">
                  <c:v>38.7073</c:v>
                </c:pt>
                <c:pt idx="1720">
                  <c:v>38.72400000000001</c:v>
                </c:pt>
                <c:pt idx="1721">
                  <c:v>38.7407</c:v>
                </c:pt>
                <c:pt idx="1722">
                  <c:v>38.7574</c:v>
                </c:pt>
                <c:pt idx="1723">
                  <c:v>38.7741</c:v>
                </c:pt>
                <c:pt idx="1724">
                  <c:v>38.79080000000001</c:v>
                </c:pt>
                <c:pt idx="1725">
                  <c:v>38.8075</c:v>
                </c:pt>
                <c:pt idx="1726">
                  <c:v>38.8242</c:v>
                </c:pt>
                <c:pt idx="1727">
                  <c:v>38.8409</c:v>
                </c:pt>
                <c:pt idx="1728">
                  <c:v>38.8576</c:v>
                </c:pt>
                <c:pt idx="1729">
                  <c:v>38.8743</c:v>
                </c:pt>
                <c:pt idx="1730">
                  <c:v>38.89100000000001</c:v>
                </c:pt>
                <c:pt idx="1731">
                  <c:v>38.9077</c:v>
                </c:pt>
                <c:pt idx="1732">
                  <c:v>38.92440000000001</c:v>
                </c:pt>
                <c:pt idx="1733">
                  <c:v>38.9411</c:v>
                </c:pt>
                <c:pt idx="1734">
                  <c:v>38.9578</c:v>
                </c:pt>
                <c:pt idx="1735">
                  <c:v>38.9745</c:v>
                </c:pt>
                <c:pt idx="1736">
                  <c:v>38.99120000000001</c:v>
                </c:pt>
                <c:pt idx="1737">
                  <c:v>39.0079</c:v>
                </c:pt>
                <c:pt idx="1738">
                  <c:v>39.0246</c:v>
                </c:pt>
                <c:pt idx="1739">
                  <c:v>39.0413</c:v>
                </c:pt>
                <c:pt idx="1740">
                  <c:v>39.058</c:v>
                </c:pt>
                <c:pt idx="1741">
                  <c:v>39.0747</c:v>
                </c:pt>
                <c:pt idx="1742">
                  <c:v>39.0914</c:v>
                </c:pt>
                <c:pt idx="1743">
                  <c:v>39.1081</c:v>
                </c:pt>
                <c:pt idx="1744">
                  <c:v>39.1248</c:v>
                </c:pt>
                <c:pt idx="1745">
                  <c:v>39.1415</c:v>
                </c:pt>
                <c:pt idx="1746">
                  <c:v>39.1582</c:v>
                </c:pt>
                <c:pt idx="1747">
                  <c:v>39.1749</c:v>
                </c:pt>
                <c:pt idx="1748">
                  <c:v>39.1916</c:v>
                </c:pt>
                <c:pt idx="1749">
                  <c:v>39.2083</c:v>
                </c:pt>
                <c:pt idx="1750">
                  <c:v>39.225</c:v>
                </c:pt>
                <c:pt idx="1751">
                  <c:v>39.2417</c:v>
                </c:pt>
                <c:pt idx="1752">
                  <c:v>39.2584</c:v>
                </c:pt>
                <c:pt idx="1753">
                  <c:v>39.2751</c:v>
                </c:pt>
                <c:pt idx="1754">
                  <c:v>39.2918</c:v>
                </c:pt>
                <c:pt idx="1755">
                  <c:v>39.3085</c:v>
                </c:pt>
                <c:pt idx="1756">
                  <c:v>39.3252</c:v>
                </c:pt>
                <c:pt idx="1757">
                  <c:v>39.3419</c:v>
                </c:pt>
                <c:pt idx="1758">
                  <c:v>39.3586</c:v>
                </c:pt>
                <c:pt idx="1759">
                  <c:v>39.3753</c:v>
                </c:pt>
                <c:pt idx="1760">
                  <c:v>39.392</c:v>
                </c:pt>
                <c:pt idx="1761">
                  <c:v>39.4087</c:v>
                </c:pt>
                <c:pt idx="1762">
                  <c:v>39.4254</c:v>
                </c:pt>
                <c:pt idx="1763">
                  <c:v>39.4421</c:v>
                </c:pt>
                <c:pt idx="1764">
                  <c:v>39.4588</c:v>
                </c:pt>
                <c:pt idx="1765">
                  <c:v>39.4755</c:v>
                </c:pt>
                <c:pt idx="1766">
                  <c:v>39.49220000000001</c:v>
                </c:pt>
                <c:pt idx="1767">
                  <c:v>39.5089</c:v>
                </c:pt>
                <c:pt idx="1768">
                  <c:v>39.52560000000001</c:v>
                </c:pt>
                <c:pt idx="1769">
                  <c:v>39.5423</c:v>
                </c:pt>
                <c:pt idx="1770">
                  <c:v>39.559</c:v>
                </c:pt>
                <c:pt idx="1771">
                  <c:v>39.5757</c:v>
                </c:pt>
                <c:pt idx="1772">
                  <c:v>39.59240000000001</c:v>
                </c:pt>
                <c:pt idx="1773">
                  <c:v>39.6091</c:v>
                </c:pt>
                <c:pt idx="1774">
                  <c:v>39.62580000000001</c:v>
                </c:pt>
                <c:pt idx="1775">
                  <c:v>39.6425</c:v>
                </c:pt>
                <c:pt idx="1776">
                  <c:v>39.65920000000001</c:v>
                </c:pt>
                <c:pt idx="1777">
                  <c:v>39.6759</c:v>
                </c:pt>
                <c:pt idx="1778">
                  <c:v>39.69260000000001</c:v>
                </c:pt>
                <c:pt idx="1779">
                  <c:v>39.7093</c:v>
                </c:pt>
                <c:pt idx="1780">
                  <c:v>39.72600000000001</c:v>
                </c:pt>
                <c:pt idx="1781">
                  <c:v>39.7427</c:v>
                </c:pt>
                <c:pt idx="1782">
                  <c:v>39.75940000000001</c:v>
                </c:pt>
                <c:pt idx="1783">
                  <c:v>39.7761</c:v>
                </c:pt>
                <c:pt idx="1784">
                  <c:v>39.7928</c:v>
                </c:pt>
                <c:pt idx="1785">
                  <c:v>39.8095</c:v>
                </c:pt>
                <c:pt idx="1786">
                  <c:v>39.8262</c:v>
                </c:pt>
                <c:pt idx="1787">
                  <c:v>39.8429</c:v>
                </c:pt>
                <c:pt idx="1788">
                  <c:v>39.8596</c:v>
                </c:pt>
                <c:pt idx="1789">
                  <c:v>39.8763</c:v>
                </c:pt>
                <c:pt idx="1790">
                  <c:v>39.893</c:v>
                </c:pt>
                <c:pt idx="1791">
                  <c:v>39.9097</c:v>
                </c:pt>
                <c:pt idx="1792">
                  <c:v>39.9264</c:v>
                </c:pt>
                <c:pt idx="1793">
                  <c:v>39.9431</c:v>
                </c:pt>
                <c:pt idx="1794">
                  <c:v>39.9598</c:v>
                </c:pt>
                <c:pt idx="1795">
                  <c:v>39.9765</c:v>
                </c:pt>
                <c:pt idx="1796">
                  <c:v>39.9932</c:v>
                </c:pt>
                <c:pt idx="1797">
                  <c:v>40.0099</c:v>
                </c:pt>
                <c:pt idx="1798">
                  <c:v>40.0266</c:v>
                </c:pt>
                <c:pt idx="1799">
                  <c:v>40.0433</c:v>
                </c:pt>
                <c:pt idx="1800">
                  <c:v>40.06</c:v>
                </c:pt>
                <c:pt idx="1801">
                  <c:v>40.0767</c:v>
                </c:pt>
                <c:pt idx="1802">
                  <c:v>40.0934</c:v>
                </c:pt>
                <c:pt idx="1803">
                  <c:v>40.1101</c:v>
                </c:pt>
                <c:pt idx="1804">
                  <c:v>40.1268</c:v>
                </c:pt>
                <c:pt idx="1805">
                  <c:v>40.1435</c:v>
                </c:pt>
                <c:pt idx="1806">
                  <c:v>40.1602</c:v>
                </c:pt>
                <c:pt idx="1807">
                  <c:v>40.1769</c:v>
                </c:pt>
                <c:pt idx="1808">
                  <c:v>40.19360000000001</c:v>
                </c:pt>
                <c:pt idx="1809">
                  <c:v>40.2103</c:v>
                </c:pt>
                <c:pt idx="1810">
                  <c:v>40.22700000000001</c:v>
                </c:pt>
                <c:pt idx="1811">
                  <c:v>40.2437</c:v>
                </c:pt>
                <c:pt idx="1812">
                  <c:v>40.26040000000001</c:v>
                </c:pt>
                <c:pt idx="1813">
                  <c:v>40.2771</c:v>
                </c:pt>
                <c:pt idx="1814">
                  <c:v>40.29380000000001</c:v>
                </c:pt>
                <c:pt idx="1815">
                  <c:v>40.3105</c:v>
                </c:pt>
                <c:pt idx="1816">
                  <c:v>40.3272</c:v>
                </c:pt>
                <c:pt idx="1817">
                  <c:v>40.3439</c:v>
                </c:pt>
                <c:pt idx="1818">
                  <c:v>40.36060000000001</c:v>
                </c:pt>
                <c:pt idx="1819">
                  <c:v>40.3773</c:v>
                </c:pt>
                <c:pt idx="1820">
                  <c:v>40.39400000000001</c:v>
                </c:pt>
                <c:pt idx="1821">
                  <c:v>40.4107</c:v>
                </c:pt>
                <c:pt idx="1822">
                  <c:v>40.42740000000001</c:v>
                </c:pt>
                <c:pt idx="1823">
                  <c:v>40.4441</c:v>
                </c:pt>
                <c:pt idx="1824">
                  <c:v>40.46080000000001</c:v>
                </c:pt>
                <c:pt idx="1825">
                  <c:v>40.4775</c:v>
                </c:pt>
                <c:pt idx="1826">
                  <c:v>40.49420000000001</c:v>
                </c:pt>
                <c:pt idx="1827">
                  <c:v>40.5109</c:v>
                </c:pt>
                <c:pt idx="1828">
                  <c:v>40.5276</c:v>
                </c:pt>
                <c:pt idx="1829">
                  <c:v>40.5443</c:v>
                </c:pt>
                <c:pt idx="1830">
                  <c:v>40.561</c:v>
                </c:pt>
                <c:pt idx="1831">
                  <c:v>40.5777</c:v>
                </c:pt>
                <c:pt idx="1832">
                  <c:v>40.5944</c:v>
                </c:pt>
                <c:pt idx="1833">
                  <c:v>40.6111</c:v>
                </c:pt>
                <c:pt idx="1834">
                  <c:v>40.6278</c:v>
                </c:pt>
                <c:pt idx="1835">
                  <c:v>40.6445</c:v>
                </c:pt>
                <c:pt idx="1836">
                  <c:v>40.6612</c:v>
                </c:pt>
                <c:pt idx="1837">
                  <c:v>40.6779</c:v>
                </c:pt>
                <c:pt idx="1838">
                  <c:v>40.6946</c:v>
                </c:pt>
                <c:pt idx="1839">
                  <c:v>40.7113</c:v>
                </c:pt>
                <c:pt idx="1840">
                  <c:v>40.728</c:v>
                </c:pt>
                <c:pt idx="1841">
                  <c:v>40.7447</c:v>
                </c:pt>
                <c:pt idx="1842">
                  <c:v>40.7614</c:v>
                </c:pt>
                <c:pt idx="1843">
                  <c:v>40.7781</c:v>
                </c:pt>
                <c:pt idx="1844">
                  <c:v>40.7948</c:v>
                </c:pt>
                <c:pt idx="1845">
                  <c:v>40.8115</c:v>
                </c:pt>
                <c:pt idx="1846">
                  <c:v>40.8282</c:v>
                </c:pt>
                <c:pt idx="1847">
                  <c:v>40.8449</c:v>
                </c:pt>
                <c:pt idx="1848">
                  <c:v>40.8616</c:v>
                </c:pt>
                <c:pt idx="1849">
                  <c:v>40.8783</c:v>
                </c:pt>
                <c:pt idx="1850">
                  <c:v>40.895</c:v>
                </c:pt>
                <c:pt idx="1851">
                  <c:v>40.9117</c:v>
                </c:pt>
                <c:pt idx="1852">
                  <c:v>40.9284</c:v>
                </c:pt>
                <c:pt idx="1853">
                  <c:v>40.9451</c:v>
                </c:pt>
                <c:pt idx="1854">
                  <c:v>40.9618</c:v>
                </c:pt>
                <c:pt idx="1855">
                  <c:v>40.9785</c:v>
                </c:pt>
                <c:pt idx="1856">
                  <c:v>40.99520000000001</c:v>
                </c:pt>
                <c:pt idx="1857">
                  <c:v>41.0119</c:v>
                </c:pt>
                <c:pt idx="1858">
                  <c:v>41.02860000000001</c:v>
                </c:pt>
                <c:pt idx="1859">
                  <c:v>41.0453</c:v>
                </c:pt>
                <c:pt idx="1860">
                  <c:v>41.062</c:v>
                </c:pt>
                <c:pt idx="1861">
                  <c:v>41.0787</c:v>
                </c:pt>
                <c:pt idx="1862">
                  <c:v>41.09540000000001</c:v>
                </c:pt>
                <c:pt idx="1863">
                  <c:v>41.1121</c:v>
                </c:pt>
                <c:pt idx="1864">
                  <c:v>41.12880000000001</c:v>
                </c:pt>
                <c:pt idx="1865">
                  <c:v>41.1455</c:v>
                </c:pt>
                <c:pt idx="1866">
                  <c:v>41.16220000000001</c:v>
                </c:pt>
                <c:pt idx="1867">
                  <c:v>41.1789</c:v>
                </c:pt>
                <c:pt idx="1868">
                  <c:v>41.19560000000001</c:v>
                </c:pt>
                <c:pt idx="1869">
                  <c:v>41.2123</c:v>
                </c:pt>
                <c:pt idx="1870">
                  <c:v>41.22900000000001</c:v>
                </c:pt>
                <c:pt idx="1871">
                  <c:v>41.2457</c:v>
                </c:pt>
                <c:pt idx="1872">
                  <c:v>41.2624</c:v>
                </c:pt>
                <c:pt idx="1873">
                  <c:v>41.2791</c:v>
                </c:pt>
                <c:pt idx="1874">
                  <c:v>41.2958</c:v>
                </c:pt>
                <c:pt idx="1875">
                  <c:v>41.3125</c:v>
                </c:pt>
                <c:pt idx="1876">
                  <c:v>41.3292</c:v>
                </c:pt>
                <c:pt idx="1877">
                  <c:v>41.3459</c:v>
                </c:pt>
                <c:pt idx="1878">
                  <c:v>41.3626</c:v>
                </c:pt>
                <c:pt idx="1879">
                  <c:v>41.3793</c:v>
                </c:pt>
                <c:pt idx="1880">
                  <c:v>41.396</c:v>
                </c:pt>
                <c:pt idx="1881">
                  <c:v>41.4127</c:v>
                </c:pt>
                <c:pt idx="1882">
                  <c:v>41.4294</c:v>
                </c:pt>
                <c:pt idx="1883">
                  <c:v>41.4461</c:v>
                </c:pt>
                <c:pt idx="1884">
                  <c:v>41.4628</c:v>
                </c:pt>
                <c:pt idx="1885">
                  <c:v>41.4795</c:v>
                </c:pt>
                <c:pt idx="1886">
                  <c:v>41.4962</c:v>
                </c:pt>
                <c:pt idx="1887">
                  <c:v>41.5129</c:v>
                </c:pt>
                <c:pt idx="1888">
                  <c:v>41.5296</c:v>
                </c:pt>
                <c:pt idx="1889">
                  <c:v>41.5463</c:v>
                </c:pt>
                <c:pt idx="1890">
                  <c:v>41.563</c:v>
                </c:pt>
                <c:pt idx="1891">
                  <c:v>41.5797</c:v>
                </c:pt>
                <c:pt idx="1892">
                  <c:v>41.5964</c:v>
                </c:pt>
                <c:pt idx="1893">
                  <c:v>41.6131</c:v>
                </c:pt>
                <c:pt idx="1894">
                  <c:v>41.6298</c:v>
                </c:pt>
                <c:pt idx="1895">
                  <c:v>41.6465</c:v>
                </c:pt>
                <c:pt idx="1896">
                  <c:v>41.6632</c:v>
                </c:pt>
                <c:pt idx="1897">
                  <c:v>41.67990000000001</c:v>
                </c:pt>
                <c:pt idx="1898">
                  <c:v>41.69660000000001</c:v>
                </c:pt>
                <c:pt idx="1899">
                  <c:v>41.7133</c:v>
                </c:pt>
                <c:pt idx="1900">
                  <c:v>41.73</c:v>
                </c:pt>
                <c:pt idx="1901">
                  <c:v>41.7467</c:v>
                </c:pt>
                <c:pt idx="1902">
                  <c:v>41.76340000000001</c:v>
                </c:pt>
                <c:pt idx="1903">
                  <c:v>41.7801</c:v>
                </c:pt>
                <c:pt idx="1904">
                  <c:v>41.79680000000001</c:v>
                </c:pt>
                <c:pt idx="1905">
                  <c:v>41.8135</c:v>
                </c:pt>
                <c:pt idx="1906">
                  <c:v>41.8302</c:v>
                </c:pt>
                <c:pt idx="1907">
                  <c:v>41.8469</c:v>
                </c:pt>
                <c:pt idx="1908">
                  <c:v>41.86360000000001</c:v>
                </c:pt>
                <c:pt idx="1909">
                  <c:v>41.8803</c:v>
                </c:pt>
                <c:pt idx="1910">
                  <c:v>41.89700000000001</c:v>
                </c:pt>
                <c:pt idx="1911">
                  <c:v>41.9137</c:v>
                </c:pt>
                <c:pt idx="1912">
                  <c:v>41.93040000000001</c:v>
                </c:pt>
                <c:pt idx="1913">
                  <c:v>41.9471</c:v>
                </c:pt>
                <c:pt idx="1914">
                  <c:v>41.96380000000001</c:v>
                </c:pt>
                <c:pt idx="1915">
                  <c:v>41.9805</c:v>
                </c:pt>
                <c:pt idx="1916">
                  <c:v>41.99720000000001</c:v>
                </c:pt>
                <c:pt idx="1917">
                  <c:v>42.0139</c:v>
                </c:pt>
                <c:pt idx="1918">
                  <c:v>42.0306</c:v>
                </c:pt>
                <c:pt idx="1919">
                  <c:v>42.0473</c:v>
                </c:pt>
                <c:pt idx="1920">
                  <c:v>42.064</c:v>
                </c:pt>
                <c:pt idx="1921">
                  <c:v>42.0807</c:v>
                </c:pt>
                <c:pt idx="1922">
                  <c:v>42.0974</c:v>
                </c:pt>
                <c:pt idx="1923">
                  <c:v>42.1141</c:v>
                </c:pt>
                <c:pt idx="1924">
                  <c:v>42.1308</c:v>
                </c:pt>
                <c:pt idx="1925">
                  <c:v>42.1475</c:v>
                </c:pt>
                <c:pt idx="1926">
                  <c:v>42.1642</c:v>
                </c:pt>
                <c:pt idx="1927">
                  <c:v>42.1809</c:v>
                </c:pt>
                <c:pt idx="1928">
                  <c:v>42.1976</c:v>
                </c:pt>
                <c:pt idx="1929">
                  <c:v>42.2143</c:v>
                </c:pt>
                <c:pt idx="1930">
                  <c:v>42.231</c:v>
                </c:pt>
                <c:pt idx="1931">
                  <c:v>42.2477</c:v>
                </c:pt>
                <c:pt idx="1932">
                  <c:v>42.2644</c:v>
                </c:pt>
                <c:pt idx="1933">
                  <c:v>42.2811</c:v>
                </c:pt>
                <c:pt idx="1934">
                  <c:v>42.2978</c:v>
                </c:pt>
                <c:pt idx="1935">
                  <c:v>42.3145</c:v>
                </c:pt>
                <c:pt idx="1936">
                  <c:v>42.3312</c:v>
                </c:pt>
                <c:pt idx="1937">
                  <c:v>42.3479</c:v>
                </c:pt>
                <c:pt idx="1938">
                  <c:v>42.3646</c:v>
                </c:pt>
                <c:pt idx="1939">
                  <c:v>42.3813</c:v>
                </c:pt>
                <c:pt idx="1940">
                  <c:v>42.398</c:v>
                </c:pt>
                <c:pt idx="1941">
                  <c:v>42.4147</c:v>
                </c:pt>
                <c:pt idx="1942">
                  <c:v>42.4314</c:v>
                </c:pt>
                <c:pt idx="1943">
                  <c:v>42.4481</c:v>
                </c:pt>
                <c:pt idx="1944">
                  <c:v>42.4648</c:v>
                </c:pt>
                <c:pt idx="1945">
                  <c:v>42.4815</c:v>
                </c:pt>
                <c:pt idx="1946">
                  <c:v>42.49820000000001</c:v>
                </c:pt>
                <c:pt idx="1947">
                  <c:v>42.5149</c:v>
                </c:pt>
                <c:pt idx="1948">
                  <c:v>42.5316</c:v>
                </c:pt>
                <c:pt idx="1949">
                  <c:v>42.5483</c:v>
                </c:pt>
                <c:pt idx="1950">
                  <c:v>42.565</c:v>
                </c:pt>
                <c:pt idx="1951">
                  <c:v>42.5817</c:v>
                </c:pt>
                <c:pt idx="1952">
                  <c:v>42.59840000000001</c:v>
                </c:pt>
                <c:pt idx="1953">
                  <c:v>42.6151</c:v>
                </c:pt>
                <c:pt idx="1954">
                  <c:v>42.63180000000001</c:v>
                </c:pt>
                <c:pt idx="1955">
                  <c:v>42.6485</c:v>
                </c:pt>
                <c:pt idx="1956">
                  <c:v>42.66520000000001</c:v>
                </c:pt>
                <c:pt idx="1957">
                  <c:v>42.6819</c:v>
                </c:pt>
                <c:pt idx="1958">
                  <c:v>42.69860000000001</c:v>
                </c:pt>
                <c:pt idx="1959">
                  <c:v>42.7153</c:v>
                </c:pt>
                <c:pt idx="1960">
                  <c:v>42.732</c:v>
                </c:pt>
                <c:pt idx="1961">
                  <c:v>42.7487</c:v>
                </c:pt>
                <c:pt idx="1962">
                  <c:v>42.7654</c:v>
                </c:pt>
                <c:pt idx="1963">
                  <c:v>42.7821</c:v>
                </c:pt>
                <c:pt idx="1964">
                  <c:v>42.7988</c:v>
                </c:pt>
                <c:pt idx="1965">
                  <c:v>42.8155</c:v>
                </c:pt>
                <c:pt idx="1966">
                  <c:v>42.8322</c:v>
                </c:pt>
                <c:pt idx="1967">
                  <c:v>42.8489</c:v>
                </c:pt>
                <c:pt idx="1968">
                  <c:v>42.8656</c:v>
                </c:pt>
                <c:pt idx="1969">
                  <c:v>42.8823</c:v>
                </c:pt>
                <c:pt idx="1970">
                  <c:v>42.899</c:v>
                </c:pt>
                <c:pt idx="1971">
                  <c:v>42.9157</c:v>
                </c:pt>
                <c:pt idx="1972">
                  <c:v>42.9324</c:v>
                </c:pt>
                <c:pt idx="1973">
                  <c:v>42.9491</c:v>
                </c:pt>
                <c:pt idx="1974">
                  <c:v>42.9658</c:v>
                </c:pt>
                <c:pt idx="1975">
                  <c:v>42.9825</c:v>
                </c:pt>
                <c:pt idx="1976">
                  <c:v>42.9992</c:v>
                </c:pt>
                <c:pt idx="1977">
                  <c:v>43.0159</c:v>
                </c:pt>
                <c:pt idx="1978">
                  <c:v>43.0326</c:v>
                </c:pt>
                <c:pt idx="1979">
                  <c:v>43.0493</c:v>
                </c:pt>
                <c:pt idx="1980">
                  <c:v>43.066</c:v>
                </c:pt>
                <c:pt idx="1981">
                  <c:v>43.0827</c:v>
                </c:pt>
                <c:pt idx="1982">
                  <c:v>43.0994</c:v>
                </c:pt>
                <c:pt idx="1983">
                  <c:v>43.1161</c:v>
                </c:pt>
                <c:pt idx="1984">
                  <c:v>43.1328</c:v>
                </c:pt>
                <c:pt idx="1985">
                  <c:v>43.1495</c:v>
                </c:pt>
                <c:pt idx="1986">
                  <c:v>43.1662</c:v>
                </c:pt>
                <c:pt idx="1987">
                  <c:v>43.1829</c:v>
                </c:pt>
                <c:pt idx="1988">
                  <c:v>43.19960000000001</c:v>
                </c:pt>
                <c:pt idx="1989">
                  <c:v>43.2163</c:v>
                </c:pt>
                <c:pt idx="1990">
                  <c:v>43.23300000000001</c:v>
                </c:pt>
                <c:pt idx="1991">
                  <c:v>43.2497</c:v>
                </c:pt>
                <c:pt idx="1992">
                  <c:v>43.26640000000001</c:v>
                </c:pt>
                <c:pt idx="1993">
                  <c:v>43.2831</c:v>
                </c:pt>
                <c:pt idx="1994">
                  <c:v>43.29980000000001</c:v>
                </c:pt>
                <c:pt idx="1995">
                  <c:v>43.3165</c:v>
                </c:pt>
                <c:pt idx="1996">
                  <c:v>43.3332</c:v>
                </c:pt>
                <c:pt idx="1997">
                  <c:v>43.3499</c:v>
                </c:pt>
                <c:pt idx="1998">
                  <c:v>43.36660000000001</c:v>
                </c:pt>
                <c:pt idx="1999">
                  <c:v>43.3833</c:v>
                </c:pt>
                <c:pt idx="2000">
                  <c:v>43.4</c:v>
                </c:pt>
                <c:pt idx="2001">
                  <c:v>43.4167</c:v>
                </c:pt>
                <c:pt idx="2002">
                  <c:v>43.43340000000001</c:v>
                </c:pt>
                <c:pt idx="2003">
                  <c:v>43.4501</c:v>
                </c:pt>
                <c:pt idx="2004">
                  <c:v>43.46680000000001</c:v>
                </c:pt>
                <c:pt idx="2005">
                  <c:v>43.4835</c:v>
                </c:pt>
                <c:pt idx="2006">
                  <c:v>43.5002</c:v>
                </c:pt>
                <c:pt idx="2007">
                  <c:v>43.5169</c:v>
                </c:pt>
                <c:pt idx="2008">
                  <c:v>43.5336</c:v>
                </c:pt>
                <c:pt idx="2009">
                  <c:v>43.5503</c:v>
                </c:pt>
                <c:pt idx="2010">
                  <c:v>43.567</c:v>
                </c:pt>
                <c:pt idx="2011">
                  <c:v>43.5837</c:v>
                </c:pt>
                <c:pt idx="2012">
                  <c:v>43.6004</c:v>
                </c:pt>
                <c:pt idx="2013">
                  <c:v>43.6171</c:v>
                </c:pt>
                <c:pt idx="2014">
                  <c:v>43.6338</c:v>
                </c:pt>
                <c:pt idx="2015">
                  <c:v>43.6505</c:v>
                </c:pt>
                <c:pt idx="2016">
                  <c:v>43.6672</c:v>
                </c:pt>
                <c:pt idx="2017">
                  <c:v>43.6839</c:v>
                </c:pt>
                <c:pt idx="2018">
                  <c:v>43.7006</c:v>
                </c:pt>
                <c:pt idx="2019">
                  <c:v>43.7173</c:v>
                </c:pt>
                <c:pt idx="2020">
                  <c:v>43.734</c:v>
                </c:pt>
                <c:pt idx="2021">
                  <c:v>43.7507</c:v>
                </c:pt>
                <c:pt idx="2022">
                  <c:v>43.7674</c:v>
                </c:pt>
                <c:pt idx="2023">
                  <c:v>43.7841</c:v>
                </c:pt>
                <c:pt idx="2024">
                  <c:v>43.8008</c:v>
                </c:pt>
                <c:pt idx="2025">
                  <c:v>43.8175</c:v>
                </c:pt>
                <c:pt idx="2026">
                  <c:v>43.8342</c:v>
                </c:pt>
                <c:pt idx="2027">
                  <c:v>43.8509</c:v>
                </c:pt>
                <c:pt idx="2028">
                  <c:v>43.8676</c:v>
                </c:pt>
                <c:pt idx="2029">
                  <c:v>43.8843</c:v>
                </c:pt>
                <c:pt idx="2030">
                  <c:v>43.901</c:v>
                </c:pt>
                <c:pt idx="2031">
                  <c:v>43.9177</c:v>
                </c:pt>
                <c:pt idx="2032">
                  <c:v>43.9344</c:v>
                </c:pt>
                <c:pt idx="2033">
                  <c:v>43.9511</c:v>
                </c:pt>
                <c:pt idx="2034">
                  <c:v>43.9678</c:v>
                </c:pt>
                <c:pt idx="2035">
                  <c:v>43.9845</c:v>
                </c:pt>
                <c:pt idx="2036">
                  <c:v>44.0012</c:v>
                </c:pt>
                <c:pt idx="2037">
                  <c:v>44.0179</c:v>
                </c:pt>
                <c:pt idx="2038">
                  <c:v>44.0346</c:v>
                </c:pt>
                <c:pt idx="2039">
                  <c:v>44.0513</c:v>
                </c:pt>
                <c:pt idx="2040">
                  <c:v>44.068</c:v>
                </c:pt>
                <c:pt idx="2041">
                  <c:v>44.0847</c:v>
                </c:pt>
                <c:pt idx="2042">
                  <c:v>44.10140000000001</c:v>
                </c:pt>
                <c:pt idx="2043">
                  <c:v>44.1181</c:v>
                </c:pt>
                <c:pt idx="2044">
                  <c:v>44.13480000000001</c:v>
                </c:pt>
                <c:pt idx="2045">
                  <c:v>44.1515</c:v>
                </c:pt>
                <c:pt idx="2046">
                  <c:v>44.16820000000001</c:v>
                </c:pt>
                <c:pt idx="2047">
                  <c:v>44.1849</c:v>
                </c:pt>
                <c:pt idx="2048">
                  <c:v>44.20160000000001</c:v>
                </c:pt>
                <c:pt idx="2049">
                  <c:v>44.2183</c:v>
                </c:pt>
                <c:pt idx="2050">
                  <c:v>44.235</c:v>
                </c:pt>
                <c:pt idx="2051">
                  <c:v>44.2517</c:v>
                </c:pt>
                <c:pt idx="2052">
                  <c:v>44.2684</c:v>
                </c:pt>
                <c:pt idx="2053">
                  <c:v>44.2851</c:v>
                </c:pt>
                <c:pt idx="2054">
                  <c:v>44.3018</c:v>
                </c:pt>
                <c:pt idx="2055">
                  <c:v>44.3185</c:v>
                </c:pt>
                <c:pt idx="2056">
                  <c:v>44.3352</c:v>
                </c:pt>
                <c:pt idx="2057">
                  <c:v>44.35189999999999</c:v>
                </c:pt>
                <c:pt idx="2058">
                  <c:v>44.3686</c:v>
                </c:pt>
                <c:pt idx="2059">
                  <c:v>44.3853</c:v>
                </c:pt>
                <c:pt idx="2060">
                  <c:v>44.402</c:v>
                </c:pt>
                <c:pt idx="2061">
                  <c:v>44.4187</c:v>
                </c:pt>
                <c:pt idx="2062">
                  <c:v>44.4354</c:v>
                </c:pt>
                <c:pt idx="2063">
                  <c:v>44.4521</c:v>
                </c:pt>
                <c:pt idx="2064">
                  <c:v>44.4688</c:v>
                </c:pt>
                <c:pt idx="2065">
                  <c:v>44.4855</c:v>
                </c:pt>
                <c:pt idx="2066">
                  <c:v>44.5022</c:v>
                </c:pt>
                <c:pt idx="2067">
                  <c:v>44.5189</c:v>
                </c:pt>
                <c:pt idx="2068">
                  <c:v>44.5356</c:v>
                </c:pt>
                <c:pt idx="2069">
                  <c:v>44.5523</c:v>
                </c:pt>
                <c:pt idx="2070">
                  <c:v>44.569</c:v>
                </c:pt>
                <c:pt idx="2071">
                  <c:v>44.5857</c:v>
                </c:pt>
                <c:pt idx="2072">
                  <c:v>44.6024</c:v>
                </c:pt>
                <c:pt idx="2073">
                  <c:v>44.6191</c:v>
                </c:pt>
                <c:pt idx="2074">
                  <c:v>44.6358</c:v>
                </c:pt>
                <c:pt idx="2075">
                  <c:v>44.6525</c:v>
                </c:pt>
                <c:pt idx="2076">
                  <c:v>44.66920000000001</c:v>
                </c:pt>
                <c:pt idx="2077">
                  <c:v>44.6859</c:v>
                </c:pt>
                <c:pt idx="2078">
                  <c:v>44.70260000000001</c:v>
                </c:pt>
                <c:pt idx="2079">
                  <c:v>44.7193</c:v>
                </c:pt>
                <c:pt idx="2080">
                  <c:v>44.73600000000001</c:v>
                </c:pt>
                <c:pt idx="2081">
                  <c:v>44.7527</c:v>
                </c:pt>
                <c:pt idx="2082">
                  <c:v>44.76940000000001</c:v>
                </c:pt>
                <c:pt idx="2083">
                  <c:v>44.7861</c:v>
                </c:pt>
                <c:pt idx="2084">
                  <c:v>44.8028</c:v>
                </c:pt>
                <c:pt idx="2085">
                  <c:v>44.8195</c:v>
                </c:pt>
                <c:pt idx="2086">
                  <c:v>44.83620000000001</c:v>
                </c:pt>
                <c:pt idx="2087">
                  <c:v>44.8529</c:v>
                </c:pt>
                <c:pt idx="2088">
                  <c:v>44.86960000000001</c:v>
                </c:pt>
                <c:pt idx="2089">
                  <c:v>44.8863</c:v>
                </c:pt>
                <c:pt idx="2090">
                  <c:v>44.90300000000001</c:v>
                </c:pt>
                <c:pt idx="2091">
                  <c:v>44.9197</c:v>
                </c:pt>
                <c:pt idx="2092">
                  <c:v>44.93640000000001</c:v>
                </c:pt>
                <c:pt idx="2093">
                  <c:v>44.9531</c:v>
                </c:pt>
                <c:pt idx="2094">
                  <c:v>44.96980000000001</c:v>
                </c:pt>
                <c:pt idx="2095">
                  <c:v>44.9865</c:v>
                </c:pt>
                <c:pt idx="2096">
                  <c:v>45.0032</c:v>
                </c:pt>
                <c:pt idx="2097">
                  <c:v>45.0199</c:v>
                </c:pt>
                <c:pt idx="2098">
                  <c:v>45.0366</c:v>
                </c:pt>
                <c:pt idx="2099">
                  <c:v>45.0533</c:v>
                </c:pt>
                <c:pt idx="2100">
                  <c:v>45.07</c:v>
                </c:pt>
                <c:pt idx="2101">
                  <c:v>45.0867</c:v>
                </c:pt>
                <c:pt idx="2102">
                  <c:v>45.1034</c:v>
                </c:pt>
                <c:pt idx="2103">
                  <c:v>45.1201</c:v>
                </c:pt>
                <c:pt idx="2104">
                  <c:v>45.1368</c:v>
                </c:pt>
                <c:pt idx="2105">
                  <c:v>45.1535</c:v>
                </c:pt>
                <c:pt idx="2106">
                  <c:v>45.1702</c:v>
                </c:pt>
                <c:pt idx="2107">
                  <c:v>45.1869</c:v>
                </c:pt>
                <c:pt idx="2108">
                  <c:v>45.2036</c:v>
                </c:pt>
                <c:pt idx="2109">
                  <c:v>45.2203</c:v>
                </c:pt>
                <c:pt idx="2110">
                  <c:v>45.237</c:v>
                </c:pt>
                <c:pt idx="2111">
                  <c:v>45.2537</c:v>
                </c:pt>
                <c:pt idx="2112">
                  <c:v>45.2704</c:v>
                </c:pt>
                <c:pt idx="2113">
                  <c:v>45.2871</c:v>
                </c:pt>
                <c:pt idx="2114">
                  <c:v>45.3038</c:v>
                </c:pt>
                <c:pt idx="2115">
                  <c:v>45.3205</c:v>
                </c:pt>
                <c:pt idx="2116">
                  <c:v>45.3372</c:v>
                </c:pt>
                <c:pt idx="2117">
                  <c:v>45.3539</c:v>
                </c:pt>
                <c:pt idx="2118">
                  <c:v>45.3706</c:v>
                </c:pt>
                <c:pt idx="2119">
                  <c:v>45.3873</c:v>
                </c:pt>
                <c:pt idx="2120">
                  <c:v>45.404</c:v>
                </c:pt>
                <c:pt idx="2121">
                  <c:v>45.4207</c:v>
                </c:pt>
                <c:pt idx="2122">
                  <c:v>45.4374</c:v>
                </c:pt>
                <c:pt idx="2123">
                  <c:v>45.4541</c:v>
                </c:pt>
                <c:pt idx="2124">
                  <c:v>45.4708</c:v>
                </c:pt>
                <c:pt idx="2125">
                  <c:v>45.4875</c:v>
                </c:pt>
                <c:pt idx="2126">
                  <c:v>45.5042</c:v>
                </c:pt>
                <c:pt idx="2127">
                  <c:v>45.5209</c:v>
                </c:pt>
                <c:pt idx="2128">
                  <c:v>45.5376</c:v>
                </c:pt>
                <c:pt idx="2129">
                  <c:v>45.5543</c:v>
                </c:pt>
                <c:pt idx="2130">
                  <c:v>45.57100000000001</c:v>
                </c:pt>
                <c:pt idx="2131">
                  <c:v>45.5877</c:v>
                </c:pt>
                <c:pt idx="2132">
                  <c:v>45.60440000000001</c:v>
                </c:pt>
                <c:pt idx="2133">
                  <c:v>45.6211</c:v>
                </c:pt>
                <c:pt idx="2134">
                  <c:v>45.63780000000001</c:v>
                </c:pt>
                <c:pt idx="2135">
                  <c:v>45.6545</c:v>
                </c:pt>
                <c:pt idx="2136">
                  <c:v>45.67120000000001</c:v>
                </c:pt>
                <c:pt idx="2137">
                  <c:v>45.6879</c:v>
                </c:pt>
                <c:pt idx="2138">
                  <c:v>45.70460000000001</c:v>
                </c:pt>
                <c:pt idx="2139">
                  <c:v>45.7213</c:v>
                </c:pt>
                <c:pt idx="2140">
                  <c:v>45.738</c:v>
                </c:pt>
                <c:pt idx="2141">
                  <c:v>45.7547</c:v>
                </c:pt>
                <c:pt idx="2142">
                  <c:v>45.7714</c:v>
                </c:pt>
                <c:pt idx="2143">
                  <c:v>45.7881</c:v>
                </c:pt>
                <c:pt idx="2144">
                  <c:v>45.8048</c:v>
                </c:pt>
                <c:pt idx="2145">
                  <c:v>45.8215</c:v>
                </c:pt>
                <c:pt idx="2146">
                  <c:v>45.8382</c:v>
                </c:pt>
                <c:pt idx="2147">
                  <c:v>45.85489999999998</c:v>
                </c:pt>
                <c:pt idx="2148">
                  <c:v>45.8716</c:v>
                </c:pt>
                <c:pt idx="2149">
                  <c:v>45.8883</c:v>
                </c:pt>
                <c:pt idx="2150">
                  <c:v>45.905</c:v>
                </c:pt>
                <c:pt idx="2151">
                  <c:v>45.9217</c:v>
                </c:pt>
                <c:pt idx="2152">
                  <c:v>45.9384</c:v>
                </c:pt>
                <c:pt idx="2153">
                  <c:v>45.9551</c:v>
                </c:pt>
                <c:pt idx="2154">
                  <c:v>45.9718</c:v>
                </c:pt>
                <c:pt idx="2155">
                  <c:v>45.9885</c:v>
                </c:pt>
                <c:pt idx="2156">
                  <c:v>46.0052</c:v>
                </c:pt>
                <c:pt idx="2157">
                  <c:v>46.0219</c:v>
                </c:pt>
                <c:pt idx="2158">
                  <c:v>46.0386</c:v>
                </c:pt>
                <c:pt idx="2159">
                  <c:v>46.0553</c:v>
                </c:pt>
                <c:pt idx="2160">
                  <c:v>46.072</c:v>
                </c:pt>
                <c:pt idx="2161">
                  <c:v>46.0887</c:v>
                </c:pt>
                <c:pt idx="2162">
                  <c:v>46.1054</c:v>
                </c:pt>
                <c:pt idx="2163">
                  <c:v>46.1221</c:v>
                </c:pt>
                <c:pt idx="2164">
                  <c:v>46.1388</c:v>
                </c:pt>
                <c:pt idx="2165">
                  <c:v>46.15550000000001</c:v>
                </c:pt>
                <c:pt idx="2166">
                  <c:v>46.17220000000001</c:v>
                </c:pt>
                <c:pt idx="2167">
                  <c:v>46.1889</c:v>
                </c:pt>
                <c:pt idx="2168">
                  <c:v>46.20560000000001</c:v>
                </c:pt>
                <c:pt idx="2169">
                  <c:v>46.2223</c:v>
                </c:pt>
                <c:pt idx="2170">
                  <c:v>46.23900000000001</c:v>
                </c:pt>
                <c:pt idx="2171">
                  <c:v>46.2557</c:v>
                </c:pt>
                <c:pt idx="2172">
                  <c:v>46.27240000000001</c:v>
                </c:pt>
                <c:pt idx="2173">
                  <c:v>46.2891</c:v>
                </c:pt>
                <c:pt idx="2174">
                  <c:v>46.3058</c:v>
                </c:pt>
                <c:pt idx="2175">
                  <c:v>46.3225</c:v>
                </c:pt>
                <c:pt idx="2176">
                  <c:v>46.33920000000001</c:v>
                </c:pt>
                <c:pt idx="2177">
                  <c:v>46.3559</c:v>
                </c:pt>
                <c:pt idx="2178">
                  <c:v>46.37260000000001</c:v>
                </c:pt>
                <c:pt idx="2179">
                  <c:v>46.3893</c:v>
                </c:pt>
                <c:pt idx="2180">
                  <c:v>46.40600000000001</c:v>
                </c:pt>
                <c:pt idx="2181">
                  <c:v>46.4227</c:v>
                </c:pt>
                <c:pt idx="2182">
                  <c:v>46.43940000000001</c:v>
                </c:pt>
                <c:pt idx="2183">
                  <c:v>46.4561</c:v>
                </c:pt>
                <c:pt idx="2184">
                  <c:v>46.47280000000001</c:v>
                </c:pt>
                <c:pt idx="2185">
                  <c:v>46.4895</c:v>
                </c:pt>
                <c:pt idx="2186">
                  <c:v>46.5062</c:v>
                </c:pt>
                <c:pt idx="2187">
                  <c:v>46.5229</c:v>
                </c:pt>
                <c:pt idx="2188">
                  <c:v>46.5396</c:v>
                </c:pt>
                <c:pt idx="2189">
                  <c:v>46.5563</c:v>
                </c:pt>
                <c:pt idx="2190">
                  <c:v>46.573</c:v>
                </c:pt>
                <c:pt idx="2191">
                  <c:v>46.5897</c:v>
                </c:pt>
                <c:pt idx="2192">
                  <c:v>46.6064</c:v>
                </c:pt>
                <c:pt idx="2193">
                  <c:v>46.6231</c:v>
                </c:pt>
                <c:pt idx="2194">
                  <c:v>46.6398</c:v>
                </c:pt>
                <c:pt idx="2195">
                  <c:v>46.6565</c:v>
                </c:pt>
                <c:pt idx="2196">
                  <c:v>46.6732</c:v>
                </c:pt>
                <c:pt idx="2197">
                  <c:v>46.6899</c:v>
                </c:pt>
                <c:pt idx="2198">
                  <c:v>46.7066</c:v>
                </c:pt>
                <c:pt idx="2199">
                  <c:v>46.7233</c:v>
                </c:pt>
                <c:pt idx="2200">
                  <c:v>46.74</c:v>
                </c:pt>
                <c:pt idx="2201">
                  <c:v>46.7567</c:v>
                </c:pt>
                <c:pt idx="2202">
                  <c:v>46.7734</c:v>
                </c:pt>
                <c:pt idx="2203">
                  <c:v>46.7901</c:v>
                </c:pt>
                <c:pt idx="2204">
                  <c:v>46.8068</c:v>
                </c:pt>
                <c:pt idx="2205">
                  <c:v>46.8235</c:v>
                </c:pt>
                <c:pt idx="2206">
                  <c:v>46.8402</c:v>
                </c:pt>
                <c:pt idx="2207">
                  <c:v>46.8569</c:v>
                </c:pt>
                <c:pt idx="2208">
                  <c:v>46.8736</c:v>
                </c:pt>
                <c:pt idx="2209">
                  <c:v>46.8903</c:v>
                </c:pt>
                <c:pt idx="2210">
                  <c:v>46.907</c:v>
                </c:pt>
                <c:pt idx="2211">
                  <c:v>46.9237</c:v>
                </c:pt>
                <c:pt idx="2212">
                  <c:v>46.9404</c:v>
                </c:pt>
                <c:pt idx="2213">
                  <c:v>46.9571</c:v>
                </c:pt>
                <c:pt idx="2214">
                  <c:v>46.9738</c:v>
                </c:pt>
                <c:pt idx="2215">
                  <c:v>46.9905</c:v>
                </c:pt>
                <c:pt idx="2216">
                  <c:v>47.0072</c:v>
                </c:pt>
                <c:pt idx="2217">
                  <c:v>47.0239</c:v>
                </c:pt>
                <c:pt idx="2218">
                  <c:v>47.0406</c:v>
                </c:pt>
                <c:pt idx="2219">
                  <c:v>47.0573</c:v>
                </c:pt>
                <c:pt idx="2220">
                  <c:v>47.07400000000001</c:v>
                </c:pt>
                <c:pt idx="2221">
                  <c:v>47.0907</c:v>
                </c:pt>
                <c:pt idx="2222">
                  <c:v>47.10740000000001</c:v>
                </c:pt>
                <c:pt idx="2223">
                  <c:v>47.1241</c:v>
                </c:pt>
                <c:pt idx="2224">
                  <c:v>47.14080000000001</c:v>
                </c:pt>
                <c:pt idx="2225">
                  <c:v>47.1575</c:v>
                </c:pt>
                <c:pt idx="2226">
                  <c:v>47.17420000000001</c:v>
                </c:pt>
                <c:pt idx="2227">
                  <c:v>47.1909</c:v>
                </c:pt>
                <c:pt idx="2228">
                  <c:v>47.20760000000001</c:v>
                </c:pt>
                <c:pt idx="2229">
                  <c:v>47.2243</c:v>
                </c:pt>
                <c:pt idx="2230">
                  <c:v>47.241</c:v>
                </c:pt>
                <c:pt idx="2231">
                  <c:v>47.2577</c:v>
                </c:pt>
                <c:pt idx="2232">
                  <c:v>47.2744</c:v>
                </c:pt>
                <c:pt idx="2233">
                  <c:v>47.2911</c:v>
                </c:pt>
                <c:pt idx="2234">
                  <c:v>47.3078</c:v>
                </c:pt>
                <c:pt idx="2235">
                  <c:v>47.3245</c:v>
                </c:pt>
                <c:pt idx="2236">
                  <c:v>47.3412</c:v>
                </c:pt>
                <c:pt idx="2237">
                  <c:v>47.35789999999998</c:v>
                </c:pt>
                <c:pt idx="2238">
                  <c:v>47.3746</c:v>
                </c:pt>
                <c:pt idx="2239">
                  <c:v>47.3913</c:v>
                </c:pt>
                <c:pt idx="2240">
                  <c:v>47.408</c:v>
                </c:pt>
                <c:pt idx="2241">
                  <c:v>47.4247</c:v>
                </c:pt>
                <c:pt idx="2242">
                  <c:v>47.4414</c:v>
                </c:pt>
                <c:pt idx="2243">
                  <c:v>47.4581</c:v>
                </c:pt>
                <c:pt idx="2244">
                  <c:v>47.4748</c:v>
                </c:pt>
                <c:pt idx="2245">
                  <c:v>47.4915</c:v>
                </c:pt>
                <c:pt idx="2246">
                  <c:v>47.5082</c:v>
                </c:pt>
                <c:pt idx="2247">
                  <c:v>47.5249</c:v>
                </c:pt>
                <c:pt idx="2248">
                  <c:v>47.5416</c:v>
                </c:pt>
                <c:pt idx="2249">
                  <c:v>47.5583</c:v>
                </c:pt>
                <c:pt idx="2250">
                  <c:v>47.575</c:v>
                </c:pt>
                <c:pt idx="2251">
                  <c:v>47.5917</c:v>
                </c:pt>
                <c:pt idx="2252">
                  <c:v>47.6084</c:v>
                </c:pt>
                <c:pt idx="2253">
                  <c:v>47.6251</c:v>
                </c:pt>
                <c:pt idx="2254">
                  <c:v>47.6418</c:v>
                </c:pt>
                <c:pt idx="2255">
                  <c:v>47.6585</c:v>
                </c:pt>
                <c:pt idx="2256">
                  <c:v>47.67520000000001</c:v>
                </c:pt>
                <c:pt idx="2257">
                  <c:v>47.6919</c:v>
                </c:pt>
                <c:pt idx="2258">
                  <c:v>47.70860000000001</c:v>
                </c:pt>
                <c:pt idx="2259">
                  <c:v>47.7253</c:v>
                </c:pt>
                <c:pt idx="2260">
                  <c:v>47.742</c:v>
                </c:pt>
                <c:pt idx="2261">
                  <c:v>47.7587</c:v>
                </c:pt>
                <c:pt idx="2262">
                  <c:v>47.77540000000001</c:v>
                </c:pt>
                <c:pt idx="2263">
                  <c:v>47.7921</c:v>
                </c:pt>
                <c:pt idx="2264">
                  <c:v>47.80880000000001</c:v>
                </c:pt>
                <c:pt idx="2265">
                  <c:v>47.8255</c:v>
                </c:pt>
                <c:pt idx="2266">
                  <c:v>47.84220000000001</c:v>
                </c:pt>
                <c:pt idx="2267">
                  <c:v>47.8589</c:v>
                </c:pt>
                <c:pt idx="2268">
                  <c:v>47.87560000000001</c:v>
                </c:pt>
                <c:pt idx="2269">
                  <c:v>47.8923</c:v>
                </c:pt>
                <c:pt idx="2270">
                  <c:v>47.90900000000001</c:v>
                </c:pt>
                <c:pt idx="2271">
                  <c:v>47.9257</c:v>
                </c:pt>
                <c:pt idx="2272">
                  <c:v>47.94240000000001</c:v>
                </c:pt>
                <c:pt idx="2273">
                  <c:v>47.9591</c:v>
                </c:pt>
                <c:pt idx="2274">
                  <c:v>47.9758</c:v>
                </c:pt>
                <c:pt idx="2275">
                  <c:v>47.9925</c:v>
                </c:pt>
                <c:pt idx="2276">
                  <c:v>48.0092</c:v>
                </c:pt>
                <c:pt idx="2277">
                  <c:v>48.0259</c:v>
                </c:pt>
                <c:pt idx="2278">
                  <c:v>48.0426</c:v>
                </c:pt>
                <c:pt idx="2279">
                  <c:v>48.0593</c:v>
                </c:pt>
                <c:pt idx="2280">
                  <c:v>48.076</c:v>
                </c:pt>
                <c:pt idx="2281">
                  <c:v>48.0927</c:v>
                </c:pt>
                <c:pt idx="2282">
                  <c:v>48.1094</c:v>
                </c:pt>
                <c:pt idx="2283">
                  <c:v>48.1261</c:v>
                </c:pt>
                <c:pt idx="2284">
                  <c:v>48.1428</c:v>
                </c:pt>
                <c:pt idx="2285">
                  <c:v>48.1595</c:v>
                </c:pt>
                <c:pt idx="2286">
                  <c:v>48.1762</c:v>
                </c:pt>
                <c:pt idx="2287">
                  <c:v>48.1929</c:v>
                </c:pt>
                <c:pt idx="2288">
                  <c:v>48.2096</c:v>
                </c:pt>
                <c:pt idx="2289">
                  <c:v>48.2263</c:v>
                </c:pt>
                <c:pt idx="2290">
                  <c:v>48.243</c:v>
                </c:pt>
                <c:pt idx="2291">
                  <c:v>48.2597</c:v>
                </c:pt>
                <c:pt idx="2292">
                  <c:v>48.2764</c:v>
                </c:pt>
                <c:pt idx="2293">
                  <c:v>48.2931</c:v>
                </c:pt>
                <c:pt idx="2294">
                  <c:v>48.3098</c:v>
                </c:pt>
                <c:pt idx="2295">
                  <c:v>48.3265</c:v>
                </c:pt>
                <c:pt idx="2296">
                  <c:v>48.3432</c:v>
                </c:pt>
                <c:pt idx="2297">
                  <c:v>48.3599</c:v>
                </c:pt>
                <c:pt idx="2298">
                  <c:v>48.3766</c:v>
                </c:pt>
                <c:pt idx="2299">
                  <c:v>48.39330000000001</c:v>
                </c:pt>
                <c:pt idx="2300">
                  <c:v>48.41</c:v>
                </c:pt>
                <c:pt idx="2301">
                  <c:v>48.4267</c:v>
                </c:pt>
                <c:pt idx="2302">
                  <c:v>48.4434</c:v>
                </c:pt>
                <c:pt idx="2303">
                  <c:v>48.4601</c:v>
                </c:pt>
                <c:pt idx="2304">
                  <c:v>48.4768</c:v>
                </c:pt>
                <c:pt idx="2305">
                  <c:v>48.4935</c:v>
                </c:pt>
                <c:pt idx="2306">
                  <c:v>48.5102</c:v>
                </c:pt>
                <c:pt idx="2307">
                  <c:v>48.5269</c:v>
                </c:pt>
                <c:pt idx="2308">
                  <c:v>48.5436</c:v>
                </c:pt>
                <c:pt idx="2309">
                  <c:v>48.5603</c:v>
                </c:pt>
                <c:pt idx="2310">
                  <c:v>48.57700000000001</c:v>
                </c:pt>
                <c:pt idx="2311">
                  <c:v>48.5937</c:v>
                </c:pt>
                <c:pt idx="2312">
                  <c:v>48.61040000000001</c:v>
                </c:pt>
                <c:pt idx="2313">
                  <c:v>48.6271</c:v>
                </c:pt>
                <c:pt idx="2314">
                  <c:v>48.64380000000001</c:v>
                </c:pt>
                <c:pt idx="2315">
                  <c:v>48.6605</c:v>
                </c:pt>
                <c:pt idx="2316">
                  <c:v>48.67720000000001</c:v>
                </c:pt>
                <c:pt idx="2317">
                  <c:v>48.6939</c:v>
                </c:pt>
                <c:pt idx="2318">
                  <c:v>48.71060000000001</c:v>
                </c:pt>
                <c:pt idx="2319">
                  <c:v>48.7273</c:v>
                </c:pt>
                <c:pt idx="2320">
                  <c:v>48.744</c:v>
                </c:pt>
                <c:pt idx="2321">
                  <c:v>48.7607</c:v>
                </c:pt>
                <c:pt idx="2322">
                  <c:v>48.7774</c:v>
                </c:pt>
                <c:pt idx="2323">
                  <c:v>48.7941</c:v>
                </c:pt>
                <c:pt idx="2324">
                  <c:v>48.8108</c:v>
                </c:pt>
                <c:pt idx="2325">
                  <c:v>48.8275</c:v>
                </c:pt>
                <c:pt idx="2326">
                  <c:v>48.8442</c:v>
                </c:pt>
                <c:pt idx="2327">
                  <c:v>48.8609</c:v>
                </c:pt>
                <c:pt idx="2328">
                  <c:v>48.8776</c:v>
                </c:pt>
                <c:pt idx="2329">
                  <c:v>48.8943</c:v>
                </c:pt>
                <c:pt idx="2330">
                  <c:v>48.911</c:v>
                </c:pt>
                <c:pt idx="2331">
                  <c:v>48.9277</c:v>
                </c:pt>
                <c:pt idx="2332">
                  <c:v>48.9444</c:v>
                </c:pt>
                <c:pt idx="2333">
                  <c:v>48.9611</c:v>
                </c:pt>
                <c:pt idx="2334">
                  <c:v>48.9778</c:v>
                </c:pt>
                <c:pt idx="2335">
                  <c:v>48.9945</c:v>
                </c:pt>
                <c:pt idx="2336">
                  <c:v>49.0112</c:v>
                </c:pt>
                <c:pt idx="2337">
                  <c:v>49.0279</c:v>
                </c:pt>
                <c:pt idx="2338">
                  <c:v>49.0446</c:v>
                </c:pt>
                <c:pt idx="2339">
                  <c:v>49.0613</c:v>
                </c:pt>
                <c:pt idx="2340">
                  <c:v>49.078</c:v>
                </c:pt>
                <c:pt idx="2341">
                  <c:v>49.0947</c:v>
                </c:pt>
                <c:pt idx="2342">
                  <c:v>49.1114</c:v>
                </c:pt>
                <c:pt idx="2343">
                  <c:v>49.1281</c:v>
                </c:pt>
                <c:pt idx="2344">
                  <c:v>49.1448</c:v>
                </c:pt>
                <c:pt idx="2345">
                  <c:v>49.1615</c:v>
                </c:pt>
                <c:pt idx="2346">
                  <c:v>49.17820000000001</c:v>
                </c:pt>
                <c:pt idx="2347">
                  <c:v>49.1949</c:v>
                </c:pt>
                <c:pt idx="2348">
                  <c:v>49.2116</c:v>
                </c:pt>
                <c:pt idx="2349">
                  <c:v>49.2283</c:v>
                </c:pt>
                <c:pt idx="2350">
                  <c:v>49.245</c:v>
                </c:pt>
                <c:pt idx="2351">
                  <c:v>49.2617</c:v>
                </c:pt>
                <c:pt idx="2352">
                  <c:v>49.27840000000001</c:v>
                </c:pt>
                <c:pt idx="2353">
                  <c:v>49.2951</c:v>
                </c:pt>
                <c:pt idx="2354">
                  <c:v>49.3118</c:v>
                </c:pt>
                <c:pt idx="2355">
                  <c:v>49.3285</c:v>
                </c:pt>
                <c:pt idx="2356">
                  <c:v>49.34520000000001</c:v>
                </c:pt>
                <c:pt idx="2357">
                  <c:v>49.3619</c:v>
                </c:pt>
                <c:pt idx="2358">
                  <c:v>49.37860000000001</c:v>
                </c:pt>
                <c:pt idx="2359">
                  <c:v>49.3953</c:v>
                </c:pt>
                <c:pt idx="2360">
                  <c:v>49.412</c:v>
                </c:pt>
                <c:pt idx="2361">
                  <c:v>49.4287</c:v>
                </c:pt>
                <c:pt idx="2362">
                  <c:v>49.44540000000001</c:v>
                </c:pt>
                <c:pt idx="2363">
                  <c:v>49.4621</c:v>
                </c:pt>
                <c:pt idx="2364">
                  <c:v>49.4788</c:v>
                </c:pt>
                <c:pt idx="2365">
                  <c:v>49.4955</c:v>
                </c:pt>
                <c:pt idx="2366">
                  <c:v>49.5122</c:v>
                </c:pt>
                <c:pt idx="2367">
                  <c:v>49.5289</c:v>
                </c:pt>
                <c:pt idx="2368">
                  <c:v>49.5456</c:v>
                </c:pt>
                <c:pt idx="2369">
                  <c:v>49.5623</c:v>
                </c:pt>
                <c:pt idx="2370">
                  <c:v>49.579</c:v>
                </c:pt>
                <c:pt idx="2371">
                  <c:v>49.5957</c:v>
                </c:pt>
                <c:pt idx="2372">
                  <c:v>49.6124</c:v>
                </c:pt>
                <c:pt idx="2373">
                  <c:v>49.6291</c:v>
                </c:pt>
                <c:pt idx="2374">
                  <c:v>49.6458</c:v>
                </c:pt>
                <c:pt idx="2375">
                  <c:v>49.6625</c:v>
                </c:pt>
                <c:pt idx="2376">
                  <c:v>49.6792</c:v>
                </c:pt>
                <c:pt idx="2377">
                  <c:v>49.6959</c:v>
                </c:pt>
                <c:pt idx="2378">
                  <c:v>49.7126</c:v>
                </c:pt>
                <c:pt idx="2379">
                  <c:v>49.7293</c:v>
                </c:pt>
                <c:pt idx="2380">
                  <c:v>49.746</c:v>
                </c:pt>
                <c:pt idx="2381">
                  <c:v>49.7627</c:v>
                </c:pt>
                <c:pt idx="2382">
                  <c:v>49.7794</c:v>
                </c:pt>
                <c:pt idx="2383">
                  <c:v>49.7961</c:v>
                </c:pt>
                <c:pt idx="2384">
                  <c:v>49.8128</c:v>
                </c:pt>
                <c:pt idx="2385">
                  <c:v>49.8295</c:v>
                </c:pt>
                <c:pt idx="2386">
                  <c:v>49.8462</c:v>
                </c:pt>
                <c:pt idx="2387">
                  <c:v>49.8629</c:v>
                </c:pt>
                <c:pt idx="2388">
                  <c:v>49.8796</c:v>
                </c:pt>
                <c:pt idx="2389">
                  <c:v>49.8963</c:v>
                </c:pt>
                <c:pt idx="2390">
                  <c:v>49.913</c:v>
                </c:pt>
                <c:pt idx="2391">
                  <c:v>49.9297</c:v>
                </c:pt>
                <c:pt idx="2392">
                  <c:v>49.9464</c:v>
                </c:pt>
                <c:pt idx="2393">
                  <c:v>49.9631</c:v>
                </c:pt>
                <c:pt idx="2394">
                  <c:v>49.9798</c:v>
                </c:pt>
                <c:pt idx="2395">
                  <c:v>49.9965</c:v>
                </c:pt>
                <c:pt idx="2396">
                  <c:v>50.0132</c:v>
                </c:pt>
                <c:pt idx="2397">
                  <c:v>50.0299</c:v>
                </c:pt>
                <c:pt idx="2398">
                  <c:v>50.04660000000001</c:v>
                </c:pt>
                <c:pt idx="2399">
                  <c:v>50.0633</c:v>
                </c:pt>
                <c:pt idx="2400">
                  <c:v>50.08</c:v>
                </c:pt>
                <c:pt idx="2401">
                  <c:v>50.0967</c:v>
                </c:pt>
                <c:pt idx="2402">
                  <c:v>50.11340000000001</c:v>
                </c:pt>
                <c:pt idx="2403">
                  <c:v>50.1301</c:v>
                </c:pt>
                <c:pt idx="2404">
                  <c:v>50.14680000000001</c:v>
                </c:pt>
                <c:pt idx="2405">
                  <c:v>50.1635</c:v>
                </c:pt>
                <c:pt idx="2406">
                  <c:v>50.18020000000001</c:v>
                </c:pt>
                <c:pt idx="2407">
                  <c:v>50.1969</c:v>
                </c:pt>
                <c:pt idx="2408">
                  <c:v>50.2136</c:v>
                </c:pt>
                <c:pt idx="2409">
                  <c:v>50.2303</c:v>
                </c:pt>
                <c:pt idx="2410">
                  <c:v>50.247</c:v>
                </c:pt>
                <c:pt idx="2411">
                  <c:v>50.2637</c:v>
                </c:pt>
                <c:pt idx="2412">
                  <c:v>50.2804</c:v>
                </c:pt>
                <c:pt idx="2413">
                  <c:v>50.2971</c:v>
                </c:pt>
                <c:pt idx="2414">
                  <c:v>50.3138</c:v>
                </c:pt>
                <c:pt idx="2415">
                  <c:v>50.3305</c:v>
                </c:pt>
                <c:pt idx="2416">
                  <c:v>50.3472</c:v>
                </c:pt>
                <c:pt idx="2417">
                  <c:v>50.3639</c:v>
                </c:pt>
                <c:pt idx="2418">
                  <c:v>50.3806</c:v>
                </c:pt>
                <c:pt idx="2419">
                  <c:v>50.3973</c:v>
                </c:pt>
                <c:pt idx="2420">
                  <c:v>50.414</c:v>
                </c:pt>
                <c:pt idx="2421">
                  <c:v>50.4307</c:v>
                </c:pt>
                <c:pt idx="2422">
                  <c:v>50.4474</c:v>
                </c:pt>
                <c:pt idx="2423">
                  <c:v>50.4641</c:v>
                </c:pt>
                <c:pt idx="2424">
                  <c:v>50.4808</c:v>
                </c:pt>
                <c:pt idx="2425">
                  <c:v>50.4975</c:v>
                </c:pt>
                <c:pt idx="2426">
                  <c:v>50.5142</c:v>
                </c:pt>
                <c:pt idx="2427">
                  <c:v>50.5309</c:v>
                </c:pt>
                <c:pt idx="2428">
                  <c:v>50.5476</c:v>
                </c:pt>
                <c:pt idx="2429">
                  <c:v>50.5643</c:v>
                </c:pt>
                <c:pt idx="2430">
                  <c:v>50.581</c:v>
                </c:pt>
                <c:pt idx="2431">
                  <c:v>50.5977</c:v>
                </c:pt>
                <c:pt idx="2432">
                  <c:v>50.6144</c:v>
                </c:pt>
                <c:pt idx="2433">
                  <c:v>50.63110000000001</c:v>
                </c:pt>
                <c:pt idx="2434">
                  <c:v>50.6478</c:v>
                </c:pt>
                <c:pt idx="2435">
                  <c:v>50.6645</c:v>
                </c:pt>
                <c:pt idx="2436">
                  <c:v>50.6812</c:v>
                </c:pt>
                <c:pt idx="2437">
                  <c:v>50.6979</c:v>
                </c:pt>
                <c:pt idx="2438">
                  <c:v>50.7146</c:v>
                </c:pt>
                <c:pt idx="2439">
                  <c:v>50.7313</c:v>
                </c:pt>
                <c:pt idx="2440">
                  <c:v>50.748</c:v>
                </c:pt>
                <c:pt idx="2441">
                  <c:v>50.7647</c:v>
                </c:pt>
                <c:pt idx="2442">
                  <c:v>50.7814</c:v>
                </c:pt>
                <c:pt idx="2443">
                  <c:v>50.7981</c:v>
                </c:pt>
                <c:pt idx="2444">
                  <c:v>50.8148</c:v>
                </c:pt>
                <c:pt idx="2445">
                  <c:v>50.8315</c:v>
                </c:pt>
                <c:pt idx="2446">
                  <c:v>50.84820000000001</c:v>
                </c:pt>
                <c:pt idx="2447">
                  <c:v>50.8649</c:v>
                </c:pt>
                <c:pt idx="2448">
                  <c:v>50.8816</c:v>
                </c:pt>
                <c:pt idx="2449">
                  <c:v>50.8983</c:v>
                </c:pt>
                <c:pt idx="2450">
                  <c:v>50.915</c:v>
                </c:pt>
                <c:pt idx="2451">
                  <c:v>50.9317</c:v>
                </c:pt>
                <c:pt idx="2452">
                  <c:v>50.94840000000001</c:v>
                </c:pt>
                <c:pt idx="2453">
                  <c:v>50.9651</c:v>
                </c:pt>
                <c:pt idx="2454">
                  <c:v>50.9818</c:v>
                </c:pt>
                <c:pt idx="2455">
                  <c:v>50.9985</c:v>
                </c:pt>
                <c:pt idx="2456">
                  <c:v>51.0152</c:v>
                </c:pt>
                <c:pt idx="2457">
                  <c:v>51.0319</c:v>
                </c:pt>
                <c:pt idx="2458">
                  <c:v>51.0486</c:v>
                </c:pt>
                <c:pt idx="2459">
                  <c:v>51.0653</c:v>
                </c:pt>
                <c:pt idx="2460">
                  <c:v>51.082</c:v>
                </c:pt>
                <c:pt idx="2461">
                  <c:v>51.0987</c:v>
                </c:pt>
                <c:pt idx="2462">
                  <c:v>51.1154</c:v>
                </c:pt>
                <c:pt idx="2463">
                  <c:v>51.1321</c:v>
                </c:pt>
                <c:pt idx="2464">
                  <c:v>51.1488</c:v>
                </c:pt>
                <c:pt idx="2465">
                  <c:v>51.1655</c:v>
                </c:pt>
                <c:pt idx="2466">
                  <c:v>51.1822</c:v>
                </c:pt>
                <c:pt idx="2467">
                  <c:v>51.1989</c:v>
                </c:pt>
                <c:pt idx="2468">
                  <c:v>51.2156</c:v>
                </c:pt>
                <c:pt idx="2469">
                  <c:v>51.2323</c:v>
                </c:pt>
                <c:pt idx="2470">
                  <c:v>51.249</c:v>
                </c:pt>
                <c:pt idx="2471">
                  <c:v>51.2657</c:v>
                </c:pt>
                <c:pt idx="2472">
                  <c:v>51.2824</c:v>
                </c:pt>
                <c:pt idx="2473">
                  <c:v>51.2991</c:v>
                </c:pt>
                <c:pt idx="2474">
                  <c:v>51.3158</c:v>
                </c:pt>
                <c:pt idx="2475">
                  <c:v>51.3325</c:v>
                </c:pt>
                <c:pt idx="2476">
                  <c:v>51.3492</c:v>
                </c:pt>
                <c:pt idx="2477">
                  <c:v>51.3659</c:v>
                </c:pt>
                <c:pt idx="2478">
                  <c:v>51.3826</c:v>
                </c:pt>
                <c:pt idx="2479">
                  <c:v>51.3993</c:v>
                </c:pt>
                <c:pt idx="2480">
                  <c:v>51.416</c:v>
                </c:pt>
                <c:pt idx="2481">
                  <c:v>51.4327</c:v>
                </c:pt>
                <c:pt idx="2482">
                  <c:v>51.4494</c:v>
                </c:pt>
                <c:pt idx="2483">
                  <c:v>51.4661</c:v>
                </c:pt>
                <c:pt idx="2484">
                  <c:v>51.4828</c:v>
                </c:pt>
                <c:pt idx="2485">
                  <c:v>51.4995</c:v>
                </c:pt>
                <c:pt idx="2486">
                  <c:v>51.5162</c:v>
                </c:pt>
                <c:pt idx="2487">
                  <c:v>51.5329</c:v>
                </c:pt>
                <c:pt idx="2488">
                  <c:v>51.54960000000001</c:v>
                </c:pt>
                <c:pt idx="2489">
                  <c:v>51.5663</c:v>
                </c:pt>
                <c:pt idx="2490">
                  <c:v>51.58300000000001</c:v>
                </c:pt>
                <c:pt idx="2491">
                  <c:v>51.5997</c:v>
                </c:pt>
                <c:pt idx="2492">
                  <c:v>51.61640000000001</c:v>
                </c:pt>
                <c:pt idx="2493">
                  <c:v>51.6331</c:v>
                </c:pt>
                <c:pt idx="2494">
                  <c:v>51.64980000000001</c:v>
                </c:pt>
                <c:pt idx="2495">
                  <c:v>51.6665</c:v>
                </c:pt>
                <c:pt idx="2496">
                  <c:v>51.68320000000001</c:v>
                </c:pt>
                <c:pt idx="2497">
                  <c:v>51.6999</c:v>
                </c:pt>
                <c:pt idx="2498">
                  <c:v>51.7166</c:v>
                </c:pt>
                <c:pt idx="2499">
                  <c:v>51.7333</c:v>
                </c:pt>
                <c:pt idx="2500">
                  <c:v>51.75</c:v>
                </c:pt>
                <c:pt idx="2501">
                  <c:v>51.7667</c:v>
                </c:pt>
                <c:pt idx="2502">
                  <c:v>51.7834</c:v>
                </c:pt>
                <c:pt idx="2503">
                  <c:v>51.8001</c:v>
                </c:pt>
                <c:pt idx="2504">
                  <c:v>51.8168</c:v>
                </c:pt>
                <c:pt idx="2505">
                  <c:v>51.8335</c:v>
                </c:pt>
                <c:pt idx="2506">
                  <c:v>51.8502</c:v>
                </c:pt>
                <c:pt idx="2507">
                  <c:v>51.8669</c:v>
                </c:pt>
                <c:pt idx="2508">
                  <c:v>51.8836</c:v>
                </c:pt>
                <c:pt idx="2509">
                  <c:v>51.9003</c:v>
                </c:pt>
                <c:pt idx="2510">
                  <c:v>51.917</c:v>
                </c:pt>
                <c:pt idx="2511">
                  <c:v>51.9337</c:v>
                </c:pt>
                <c:pt idx="2512">
                  <c:v>51.9504</c:v>
                </c:pt>
                <c:pt idx="2513">
                  <c:v>51.9671</c:v>
                </c:pt>
                <c:pt idx="2514">
                  <c:v>51.9838</c:v>
                </c:pt>
                <c:pt idx="2515">
                  <c:v>52.0005</c:v>
                </c:pt>
                <c:pt idx="2516">
                  <c:v>52.0172</c:v>
                </c:pt>
                <c:pt idx="2517">
                  <c:v>52.0339</c:v>
                </c:pt>
                <c:pt idx="2518">
                  <c:v>52.0506</c:v>
                </c:pt>
                <c:pt idx="2519">
                  <c:v>52.0673</c:v>
                </c:pt>
                <c:pt idx="2520">
                  <c:v>52.084</c:v>
                </c:pt>
                <c:pt idx="2521">
                  <c:v>52.1007</c:v>
                </c:pt>
                <c:pt idx="2522">
                  <c:v>52.1174</c:v>
                </c:pt>
                <c:pt idx="2523">
                  <c:v>52.1341</c:v>
                </c:pt>
                <c:pt idx="2524">
                  <c:v>52.1508</c:v>
                </c:pt>
                <c:pt idx="2525">
                  <c:v>52.1675</c:v>
                </c:pt>
                <c:pt idx="2526">
                  <c:v>52.1842</c:v>
                </c:pt>
                <c:pt idx="2527">
                  <c:v>52.2009</c:v>
                </c:pt>
                <c:pt idx="2528">
                  <c:v>52.2176</c:v>
                </c:pt>
                <c:pt idx="2529">
                  <c:v>52.2343</c:v>
                </c:pt>
                <c:pt idx="2530">
                  <c:v>52.251</c:v>
                </c:pt>
                <c:pt idx="2531">
                  <c:v>52.2677</c:v>
                </c:pt>
                <c:pt idx="2532">
                  <c:v>52.28440000000001</c:v>
                </c:pt>
                <c:pt idx="2533">
                  <c:v>52.3011</c:v>
                </c:pt>
                <c:pt idx="2534">
                  <c:v>52.3178</c:v>
                </c:pt>
                <c:pt idx="2535">
                  <c:v>52.3345</c:v>
                </c:pt>
                <c:pt idx="2536">
                  <c:v>52.3512</c:v>
                </c:pt>
                <c:pt idx="2537">
                  <c:v>52.3679</c:v>
                </c:pt>
                <c:pt idx="2538">
                  <c:v>52.3846</c:v>
                </c:pt>
                <c:pt idx="2539">
                  <c:v>52.4013</c:v>
                </c:pt>
                <c:pt idx="2540">
                  <c:v>52.418</c:v>
                </c:pt>
                <c:pt idx="2541">
                  <c:v>52.4347</c:v>
                </c:pt>
                <c:pt idx="2542">
                  <c:v>52.4514</c:v>
                </c:pt>
                <c:pt idx="2543">
                  <c:v>52.4681</c:v>
                </c:pt>
                <c:pt idx="2544">
                  <c:v>52.4848</c:v>
                </c:pt>
                <c:pt idx="2545">
                  <c:v>52.5015</c:v>
                </c:pt>
                <c:pt idx="2546">
                  <c:v>52.5182</c:v>
                </c:pt>
                <c:pt idx="2547">
                  <c:v>52.5349</c:v>
                </c:pt>
                <c:pt idx="2548">
                  <c:v>52.5516</c:v>
                </c:pt>
                <c:pt idx="2549">
                  <c:v>52.5683</c:v>
                </c:pt>
                <c:pt idx="2550">
                  <c:v>52.585</c:v>
                </c:pt>
                <c:pt idx="2551">
                  <c:v>52.6017</c:v>
                </c:pt>
                <c:pt idx="2552">
                  <c:v>52.6184</c:v>
                </c:pt>
                <c:pt idx="2553">
                  <c:v>52.6351</c:v>
                </c:pt>
                <c:pt idx="2554">
                  <c:v>52.6518</c:v>
                </c:pt>
                <c:pt idx="2555">
                  <c:v>52.6685</c:v>
                </c:pt>
                <c:pt idx="2556">
                  <c:v>52.6852</c:v>
                </c:pt>
                <c:pt idx="2557">
                  <c:v>52.7019</c:v>
                </c:pt>
                <c:pt idx="2558">
                  <c:v>52.7186</c:v>
                </c:pt>
                <c:pt idx="2559">
                  <c:v>52.7353</c:v>
                </c:pt>
                <c:pt idx="2560">
                  <c:v>52.752</c:v>
                </c:pt>
                <c:pt idx="2561">
                  <c:v>52.7687</c:v>
                </c:pt>
                <c:pt idx="2562">
                  <c:v>52.7854</c:v>
                </c:pt>
                <c:pt idx="2563">
                  <c:v>52.8021</c:v>
                </c:pt>
                <c:pt idx="2564">
                  <c:v>52.8188</c:v>
                </c:pt>
                <c:pt idx="2565">
                  <c:v>52.8355</c:v>
                </c:pt>
                <c:pt idx="2566">
                  <c:v>52.8522</c:v>
                </c:pt>
                <c:pt idx="2567">
                  <c:v>52.8689</c:v>
                </c:pt>
                <c:pt idx="2568">
                  <c:v>52.8856</c:v>
                </c:pt>
                <c:pt idx="2569">
                  <c:v>52.9023</c:v>
                </c:pt>
                <c:pt idx="2570">
                  <c:v>52.919</c:v>
                </c:pt>
                <c:pt idx="2571">
                  <c:v>52.9357</c:v>
                </c:pt>
                <c:pt idx="2572">
                  <c:v>52.9524</c:v>
                </c:pt>
                <c:pt idx="2573">
                  <c:v>52.9691</c:v>
                </c:pt>
                <c:pt idx="2574">
                  <c:v>52.9858</c:v>
                </c:pt>
                <c:pt idx="2575">
                  <c:v>53.0025</c:v>
                </c:pt>
                <c:pt idx="2576">
                  <c:v>53.0192</c:v>
                </c:pt>
                <c:pt idx="2577">
                  <c:v>53.0359</c:v>
                </c:pt>
                <c:pt idx="2578">
                  <c:v>53.05260000000001</c:v>
                </c:pt>
                <c:pt idx="2579">
                  <c:v>53.0693</c:v>
                </c:pt>
                <c:pt idx="2580">
                  <c:v>53.08600000000001</c:v>
                </c:pt>
                <c:pt idx="2581">
                  <c:v>53.1027</c:v>
                </c:pt>
                <c:pt idx="2582">
                  <c:v>53.11940000000001</c:v>
                </c:pt>
                <c:pt idx="2583">
                  <c:v>53.1361</c:v>
                </c:pt>
                <c:pt idx="2584">
                  <c:v>53.15280000000001</c:v>
                </c:pt>
                <c:pt idx="2585">
                  <c:v>53.1695</c:v>
                </c:pt>
                <c:pt idx="2586">
                  <c:v>53.18620000000001</c:v>
                </c:pt>
                <c:pt idx="2587">
                  <c:v>53.2029</c:v>
                </c:pt>
                <c:pt idx="2588">
                  <c:v>53.2196</c:v>
                </c:pt>
                <c:pt idx="2589">
                  <c:v>53.2363</c:v>
                </c:pt>
                <c:pt idx="2590">
                  <c:v>53.253</c:v>
                </c:pt>
                <c:pt idx="2591">
                  <c:v>53.2697</c:v>
                </c:pt>
                <c:pt idx="2592">
                  <c:v>53.2864</c:v>
                </c:pt>
                <c:pt idx="2593">
                  <c:v>53.3031</c:v>
                </c:pt>
                <c:pt idx="2594">
                  <c:v>53.3198</c:v>
                </c:pt>
                <c:pt idx="2595">
                  <c:v>53.3365</c:v>
                </c:pt>
                <c:pt idx="2596">
                  <c:v>53.3532</c:v>
                </c:pt>
                <c:pt idx="2597">
                  <c:v>53.3699</c:v>
                </c:pt>
                <c:pt idx="2598">
                  <c:v>53.3866</c:v>
                </c:pt>
                <c:pt idx="2599">
                  <c:v>53.4033</c:v>
                </c:pt>
                <c:pt idx="2600">
                  <c:v>53.42</c:v>
                </c:pt>
                <c:pt idx="2601">
                  <c:v>53.4367</c:v>
                </c:pt>
                <c:pt idx="2602">
                  <c:v>53.4534</c:v>
                </c:pt>
                <c:pt idx="2603">
                  <c:v>53.4701</c:v>
                </c:pt>
                <c:pt idx="2604">
                  <c:v>53.4868</c:v>
                </c:pt>
                <c:pt idx="2605">
                  <c:v>53.5035</c:v>
                </c:pt>
                <c:pt idx="2606">
                  <c:v>53.5202</c:v>
                </c:pt>
                <c:pt idx="2607">
                  <c:v>53.5369</c:v>
                </c:pt>
                <c:pt idx="2608">
                  <c:v>53.5536</c:v>
                </c:pt>
                <c:pt idx="2609">
                  <c:v>53.5703</c:v>
                </c:pt>
                <c:pt idx="2610">
                  <c:v>53.587</c:v>
                </c:pt>
                <c:pt idx="2611">
                  <c:v>53.6037</c:v>
                </c:pt>
                <c:pt idx="2612">
                  <c:v>53.62040000000001</c:v>
                </c:pt>
                <c:pt idx="2613">
                  <c:v>53.6371</c:v>
                </c:pt>
                <c:pt idx="2614">
                  <c:v>53.6538</c:v>
                </c:pt>
                <c:pt idx="2615">
                  <c:v>53.6705</c:v>
                </c:pt>
                <c:pt idx="2616">
                  <c:v>53.6872</c:v>
                </c:pt>
                <c:pt idx="2617">
                  <c:v>53.7039</c:v>
                </c:pt>
                <c:pt idx="2618">
                  <c:v>53.72060000000001</c:v>
                </c:pt>
                <c:pt idx="2619">
                  <c:v>53.7373</c:v>
                </c:pt>
                <c:pt idx="2620">
                  <c:v>53.754</c:v>
                </c:pt>
                <c:pt idx="2621">
                  <c:v>53.7707</c:v>
                </c:pt>
                <c:pt idx="2622">
                  <c:v>53.78740000000001</c:v>
                </c:pt>
                <c:pt idx="2623">
                  <c:v>53.8041</c:v>
                </c:pt>
                <c:pt idx="2624">
                  <c:v>53.82080000000001</c:v>
                </c:pt>
                <c:pt idx="2625">
                  <c:v>53.8375</c:v>
                </c:pt>
                <c:pt idx="2626">
                  <c:v>53.8542</c:v>
                </c:pt>
                <c:pt idx="2627">
                  <c:v>53.8709</c:v>
                </c:pt>
                <c:pt idx="2628">
                  <c:v>53.8876</c:v>
                </c:pt>
                <c:pt idx="2629">
                  <c:v>53.9043</c:v>
                </c:pt>
                <c:pt idx="2630">
                  <c:v>53.92100000000001</c:v>
                </c:pt>
                <c:pt idx="2631">
                  <c:v>53.9377</c:v>
                </c:pt>
                <c:pt idx="2632">
                  <c:v>53.9544</c:v>
                </c:pt>
                <c:pt idx="2633">
                  <c:v>53.9711</c:v>
                </c:pt>
                <c:pt idx="2634">
                  <c:v>53.9878</c:v>
                </c:pt>
                <c:pt idx="2635">
                  <c:v>54.0045</c:v>
                </c:pt>
                <c:pt idx="2636">
                  <c:v>54.0212</c:v>
                </c:pt>
                <c:pt idx="2637">
                  <c:v>54.0379</c:v>
                </c:pt>
                <c:pt idx="2638">
                  <c:v>54.0546</c:v>
                </c:pt>
                <c:pt idx="2639">
                  <c:v>54.0713</c:v>
                </c:pt>
                <c:pt idx="2640">
                  <c:v>54.088</c:v>
                </c:pt>
                <c:pt idx="2641">
                  <c:v>54.1047</c:v>
                </c:pt>
                <c:pt idx="2642">
                  <c:v>54.1214</c:v>
                </c:pt>
                <c:pt idx="2643">
                  <c:v>54.1381</c:v>
                </c:pt>
                <c:pt idx="2644">
                  <c:v>54.1548</c:v>
                </c:pt>
                <c:pt idx="2645">
                  <c:v>54.1715</c:v>
                </c:pt>
                <c:pt idx="2646">
                  <c:v>54.1882</c:v>
                </c:pt>
                <c:pt idx="2647">
                  <c:v>54.2049</c:v>
                </c:pt>
                <c:pt idx="2648">
                  <c:v>54.2216</c:v>
                </c:pt>
                <c:pt idx="2649">
                  <c:v>54.2383</c:v>
                </c:pt>
                <c:pt idx="2650">
                  <c:v>54.255</c:v>
                </c:pt>
                <c:pt idx="2651">
                  <c:v>54.2717</c:v>
                </c:pt>
                <c:pt idx="2652">
                  <c:v>54.2884</c:v>
                </c:pt>
                <c:pt idx="2653">
                  <c:v>54.3051</c:v>
                </c:pt>
                <c:pt idx="2654">
                  <c:v>54.3218</c:v>
                </c:pt>
                <c:pt idx="2655">
                  <c:v>54.3385</c:v>
                </c:pt>
                <c:pt idx="2656">
                  <c:v>54.3552</c:v>
                </c:pt>
                <c:pt idx="2657">
                  <c:v>54.3719</c:v>
                </c:pt>
                <c:pt idx="2658">
                  <c:v>54.3886</c:v>
                </c:pt>
                <c:pt idx="2659">
                  <c:v>54.4053</c:v>
                </c:pt>
                <c:pt idx="2660">
                  <c:v>54.422</c:v>
                </c:pt>
                <c:pt idx="2661">
                  <c:v>54.4387</c:v>
                </c:pt>
                <c:pt idx="2662">
                  <c:v>54.4554</c:v>
                </c:pt>
                <c:pt idx="2663">
                  <c:v>54.4721</c:v>
                </c:pt>
                <c:pt idx="2664">
                  <c:v>54.4888</c:v>
                </c:pt>
                <c:pt idx="2665">
                  <c:v>54.5055</c:v>
                </c:pt>
                <c:pt idx="2666">
                  <c:v>54.52220000000001</c:v>
                </c:pt>
                <c:pt idx="2667">
                  <c:v>54.5389</c:v>
                </c:pt>
                <c:pt idx="2668">
                  <c:v>54.55560000000001</c:v>
                </c:pt>
                <c:pt idx="2669">
                  <c:v>54.5723</c:v>
                </c:pt>
                <c:pt idx="2670">
                  <c:v>54.58900000000001</c:v>
                </c:pt>
                <c:pt idx="2671">
                  <c:v>54.6057</c:v>
                </c:pt>
                <c:pt idx="2672">
                  <c:v>54.62240000000001</c:v>
                </c:pt>
                <c:pt idx="2673">
                  <c:v>54.6391</c:v>
                </c:pt>
                <c:pt idx="2674">
                  <c:v>54.65580000000001</c:v>
                </c:pt>
                <c:pt idx="2675">
                  <c:v>54.6725</c:v>
                </c:pt>
                <c:pt idx="2676">
                  <c:v>54.6892</c:v>
                </c:pt>
                <c:pt idx="2677">
                  <c:v>54.7059</c:v>
                </c:pt>
                <c:pt idx="2678">
                  <c:v>54.7226</c:v>
                </c:pt>
                <c:pt idx="2679">
                  <c:v>54.7393</c:v>
                </c:pt>
                <c:pt idx="2680">
                  <c:v>54.756</c:v>
                </c:pt>
                <c:pt idx="2681">
                  <c:v>54.7727</c:v>
                </c:pt>
                <c:pt idx="2682">
                  <c:v>54.7894</c:v>
                </c:pt>
                <c:pt idx="2683">
                  <c:v>54.8061</c:v>
                </c:pt>
                <c:pt idx="2684">
                  <c:v>54.8228</c:v>
                </c:pt>
                <c:pt idx="2685">
                  <c:v>54.8395</c:v>
                </c:pt>
                <c:pt idx="2686">
                  <c:v>54.8562</c:v>
                </c:pt>
                <c:pt idx="2687">
                  <c:v>54.8729</c:v>
                </c:pt>
                <c:pt idx="2688">
                  <c:v>54.8896</c:v>
                </c:pt>
                <c:pt idx="2689">
                  <c:v>54.9063</c:v>
                </c:pt>
                <c:pt idx="2690">
                  <c:v>54.923</c:v>
                </c:pt>
                <c:pt idx="2691">
                  <c:v>54.9397</c:v>
                </c:pt>
                <c:pt idx="2692">
                  <c:v>54.9564</c:v>
                </c:pt>
                <c:pt idx="2693">
                  <c:v>54.9731</c:v>
                </c:pt>
                <c:pt idx="2694">
                  <c:v>54.9898</c:v>
                </c:pt>
                <c:pt idx="2695">
                  <c:v>55.0065</c:v>
                </c:pt>
                <c:pt idx="2696">
                  <c:v>55.0232</c:v>
                </c:pt>
                <c:pt idx="2697">
                  <c:v>55.0399</c:v>
                </c:pt>
                <c:pt idx="2698">
                  <c:v>55.0566</c:v>
                </c:pt>
                <c:pt idx="2699">
                  <c:v>55.0733</c:v>
                </c:pt>
                <c:pt idx="2700">
                  <c:v>55.09</c:v>
                </c:pt>
                <c:pt idx="2701">
                  <c:v>55.1067</c:v>
                </c:pt>
                <c:pt idx="2702">
                  <c:v>55.12340000000001</c:v>
                </c:pt>
                <c:pt idx="2703">
                  <c:v>55.1401</c:v>
                </c:pt>
                <c:pt idx="2704">
                  <c:v>55.1568</c:v>
                </c:pt>
                <c:pt idx="2705">
                  <c:v>55.1735</c:v>
                </c:pt>
                <c:pt idx="2706">
                  <c:v>55.19020000000001</c:v>
                </c:pt>
                <c:pt idx="2707">
                  <c:v>55.2069</c:v>
                </c:pt>
                <c:pt idx="2708">
                  <c:v>55.22360000000001</c:v>
                </c:pt>
                <c:pt idx="2709">
                  <c:v>55.2403</c:v>
                </c:pt>
                <c:pt idx="2710">
                  <c:v>55.257</c:v>
                </c:pt>
                <c:pt idx="2711">
                  <c:v>55.2737</c:v>
                </c:pt>
                <c:pt idx="2712">
                  <c:v>55.29040000000001</c:v>
                </c:pt>
                <c:pt idx="2713">
                  <c:v>55.3071</c:v>
                </c:pt>
                <c:pt idx="2714">
                  <c:v>55.32380000000001</c:v>
                </c:pt>
                <c:pt idx="2715">
                  <c:v>55.3405</c:v>
                </c:pt>
                <c:pt idx="2716">
                  <c:v>55.3572</c:v>
                </c:pt>
                <c:pt idx="2717">
                  <c:v>55.3739</c:v>
                </c:pt>
                <c:pt idx="2718">
                  <c:v>55.39060000000001</c:v>
                </c:pt>
                <c:pt idx="2719">
                  <c:v>55.4073</c:v>
                </c:pt>
                <c:pt idx="2720">
                  <c:v>55.42400000000001</c:v>
                </c:pt>
                <c:pt idx="2721">
                  <c:v>55.4407</c:v>
                </c:pt>
                <c:pt idx="2722">
                  <c:v>55.4574</c:v>
                </c:pt>
                <c:pt idx="2723">
                  <c:v>55.4741</c:v>
                </c:pt>
                <c:pt idx="2724">
                  <c:v>55.4908</c:v>
                </c:pt>
                <c:pt idx="2725">
                  <c:v>55.5075</c:v>
                </c:pt>
                <c:pt idx="2726">
                  <c:v>55.5242</c:v>
                </c:pt>
                <c:pt idx="2727">
                  <c:v>55.5409</c:v>
                </c:pt>
                <c:pt idx="2728">
                  <c:v>55.5576</c:v>
                </c:pt>
                <c:pt idx="2729">
                  <c:v>55.5743</c:v>
                </c:pt>
                <c:pt idx="2730">
                  <c:v>55.591</c:v>
                </c:pt>
                <c:pt idx="2731">
                  <c:v>55.6077</c:v>
                </c:pt>
                <c:pt idx="2732">
                  <c:v>55.6244</c:v>
                </c:pt>
                <c:pt idx="2733">
                  <c:v>55.6411</c:v>
                </c:pt>
                <c:pt idx="2734">
                  <c:v>55.6578</c:v>
                </c:pt>
                <c:pt idx="2735">
                  <c:v>55.6745</c:v>
                </c:pt>
                <c:pt idx="2736">
                  <c:v>55.6912</c:v>
                </c:pt>
                <c:pt idx="2737">
                  <c:v>55.7079</c:v>
                </c:pt>
                <c:pt idx="2738">
                  <c:v>55.7246</c:v>
                </c:pt>
                <c:pt idx="2739">
                  <c:v>55.7413</c:v>
                </c:pt>
                <c:pt idx="2740">
                  <c:v>55.758</c:v>
                </c:pt>
                <c:pt idx="2741">
                  <c:v>55.7747</c:v>
                </c:pt>
                <c:pt idx="2742">
                  <c:v>55.7914</c:v>
                </c:pt>
                <c:pt idx="2743">
                  <c:v>55.8081</c:v>
                </c:pt>
                <c:pt idx="2744">
                  <c:v>55.8248</c:v>
                </c:pt>
                <c:pt idx="2745">
                  <c:v>55.8415</c:v>
                </c:pt>
                <c:pt idx="2746">
                  <c:v>55.8582</c:v>
                </c:pt>
                <c:pt idx="2747">
                  <c:v>55.8749</c:v>
                </c:pt>
                <c:pt idx="2748">
                  <c:v>55.8916</c:v>
                </c:pt>
                <c:pt idx="2749">
                  <c:v>55.9083</c:v>
                </c:pt>
                <c:pt idx="2750">
                  <c:v>55.925</c:v>
                </c:pt>
                <c:pt idx="2751">
                  <c:v>55.9417</c:v>
                </c:pt>
                <c:pt idx="2752">
                  <c:v>55.9584</c:v>
                </c:pt>
                <c:pt idx="2753">
                  <c:v>55.9751</c:v>
                </c:pt>
                <c:pt idx="2754">
                  <c:v>55.9918</c:v>
                </c:pt>
                <c:pt idx="2755">
                  <c:v>56.0085</c:v>
                </c:pt>
                <c:pt idx="2756">
                  <c:v>56.02520000000001</c:v>
                </c:pt>
                <c:pt idx="2757">
                  <c:v>56.0419</c:v>
                </c:pt>
                <c:pt idx="2758">
                  <c:v>56.05860000000001</c:v>
                </c:pt>
                <c:pt idx="2759">
                  <c:v>56.0753</c:v>
                </c:pt>
                <c:pt idx="2760">
                  <c:v>56.092</c:v>
                </c:pt>
                <c:pt idx="2761">
                  <c:v>56.1087</c:v>
                </c:pt>
                <c:pt idx="2762">
                  <c:v>56.12540000000001</c:v>
                </c:pt>
                <c:pt idx="2763">
                  <c:v>56.1421</c:v>
                </c:pt>
                <c:pt idx="2764">
                  <c:v>56.15880000000001</c:v>
                </c:pt>
                <c:pt idx="2765">
                  <c:v>56.1755</c:v>
                </c:pt>
                <c:pt idx="2766">
                  <c:v>56.1922</c:v>
                </c:pt>
                <c:pt idx="2767">
                  <c:v>56.2089</c:v>
                </c:pt>
                <c:pt idx="2768">
                  <c:v>56.2256</c:v>
                </c:pt>
                <c:pt idx="2769">
                  <c:v>56.2423</c:v>
                </c:pt>
                <c:pt idx="2770">
                  <c:v>56.259</c:v>
                </c:pt>
                <c:pt idx="2771">
                  <c:v>56.2757</c:v>
                </c:pt>
                <c:pt idx="2772">
                  <c:v>56.2924</c:v>
                </c:pt>
                <c:pt idx="2773">
                  <c:v>56.3091</c:v>
                </c:pt>
                <c:pt idx="2774">
                  <c:v>56.3258</c:v>
                </c:pt>
                <c:pt idx="2775">
                  <c:v>56.3425</c:v>
                </c:pt>
                <c:pt idx="2776">
                  <c:v>56.3592</c:v>
                </c:pt>
                <c:pt idx="2777">
                  <c:v>56.3759</c:v>
                </c:pt>
                <c:pt idx="2778">
                  <c:v>56.3926</c:v>
                </c:pt>
                <c:pt idx="2779">
                  <c:v>56.4093</c:v>
                </c:pt>
                <c:pt idx="2780">
                  <c:v>56.426</c:v>
                </c:pt>
                <c:pt idx="2781">
                  <c:v>56.4427</c:v>
                </c:pt>
                <c:pt idx="2782">
                  <c:v>56.4594</c:v>
                </c:pt>
                <c:pt idx="2783">
                  <c:v>56.4761</c:v>
                </c:pt>
                <c:pt idx="2784">
                  <c:v>56.4928</c:v>
                </c:pt>
                <c:pt idx="2785">
                  <c:v>56.5095</c:v>
                </c:pt>
                <c:pt idx="2786">
                  <c:v>56.5262</c:v>
                </c:pt>
                <c:pt idx="2787">
                  <c:v>56.5429</c:v>
                </c:pt>
                <c:pt idx="2788">
                  <c:v>56.5596</c:v>
                </c:pt>
                <c:pt idx="2789">
                  <c:v>56.5763</c:v>
                </c:pt>
                <c:pt idx="2790">
                  <c:v>56.59300000000001</c:v>
                </c:pt>
                <c:pt idx="2791">
                  <c:v>56.6097</c:v>
                </c:pt>
                <c:pt idx="2792">
                  <c:v>56.62640000000001</c:v>
                </c:pt>
                <c:pt idx="2793">
                  <c:v>56.6431</c:v>
                </c:pt>
                <c:pt idx="2794">
                  <c:v>56.6598</c:v>
                </c:pt>
                <c:pt idx="2795">
                  <c:v>56.6765</c:v>
                </c:pt>
                <c:pt idx="2796">
                  <c:v>56.69320000000001</c:v>
                </c:pt>
                <c:pt idx="2797">
                  <c:v>56.7099</c:v>
                </c:pt>
                <c:pt idx="2798">
                  <c:v>56.72660000000001</c:v>
                </c:pt>
                <c:pt idx="2799">
                  <c:v>56.7433</c:v>
                </c:pt>
                <c:pt idx="2800">
                  <c:v>56.76</c:v>
                </c:pt>
                <c:pt idx="2801">
                  <c:v>56.7767</c:v>
                </c:pt>
                <c:pt idx="2802">
                  <c:v>56.79340000000001</c:v>
                </c:pt>
                <c:pt idx="2803">
                  <c:v>56.8101</c:v>
                </c:pt>
                <c:pt idx="2804">
                  <c:v>56.82680000000001</c:v>
                </c:pt>
                <c:pt idx="2805">
                  <c:v>56.8435</c:v>
                </c:pt>
                <c:pt idx="2806">
                  <c:v>56.86020000000001</c:v>
                </c:pt>
                <c:pt idx="2807">
                  <c:v>56.8769</c:v>
                </c:pt>
                <c:pt idx="2808">
                  <c:v>56.89360000000001</c:v>
                </c:pt>
                <c:pt idx="2809">
                  <c:v>56.9103</c:v>
                </c:pt>
                <c:pt idx="2810">
                  <c:v>56.927</c:v>
                </c:pt>
                <c:pt idx="2811">
                  <c:v>56.9437</c:v>
                </c:pt>
                <c:pt idx="2812">
                  <c:v>56.9604</c:v>
                </c:pt>
                <c:pt idx="2813">
                  <c:v>56.9771</c:v>
                </c:pt>
                <c:pt idx="2814">
                  <c:v>56.9938</c:v>
                </c:pt>
                <c:pt idx="2815">
                  <c:v>57.0105</c:v>
                </c:pt>
                <c:pt idx="2816">
                  <c:v>57.0272</c:v>
                </c:pt>
                <c:pt idx="2817">
                  <c:v>57.0439</c:v>
                </c:pt>
                <c:pt idx="2818">
                  <c:v>57.0606</c:v>
                </c:pt>
                <c:pt idx="2819">
                  <c:v>57.0773</c:v>
                </c:pt>
                <c:pt idx="2820">
                  <c:v>57.094</c:v>
                </c:pt>
                <c:pt idx="2821">
                  <c:v>57.1107</c:v>
                </c:pt>
                <c:pt idx="2822">
                  <c:v>57.1274</c:v>
                </c:pt>
                <c:pt idx="2823">
                  <c:v>57.1441</c:v>
                </c:pt>
                <c:pt idx="2824">
                  <c:v>57.1608</c:v>
                </c:pt>
                <c:pt idx="2825">
                  <c:v>57.1775</c:v>
                </c:pt>
                <c:pt idx="2826">
                  <c:v>57.1942</c:v>
                </c:pt>
                <c:pt idx="2827">
                  <c:v>57.2109</c:v>
                </c:pt>
                <c:pt idx="2828">
                  <c:v>57.2276</c:v>
                </c:pt>
                <c:pt idx="2829">
                  <c:v>57.2443</c:v>
                </c:pt>
                <c:pt idx="2830">
                  <c:v>57.261</c:v>
                </c:pt>
                <c:pt idx="2831">
                  <c:v>57.2777</c:v>
                </c:pt>
                <c:pt idx="2832">
                  <c:v>57.2944</c:v>
                </c:pt>
                <c:pt idx="2833">
                  <c:v>57.3111</c:v>
                </c:pt>
                <c:pt idx="2834">
                  <c:v>57.3278</c:v>
                </c:pt>
                <c:pt idx="2835">
                  <c:v>57.3445</c:v>
                </c:pt>
                <c:pt idx="2836">
                  <c:v>57.3612</c:v>
                </c:pt>
                <c:pt idx="2837">
                  <c:v>57.3779</c:v>
                </c:pt>
                <c:pt idx="2838">
                  <c:v>57.3946</c:v>
                </c:pt>
                <c:pt idx="2839">
                  <c:v>57.4113</c:v>
                </c:pt>
                <c:pt idx="2840">
                  <c:v>57.428</c:v>
                </c:pt>
                <c:pt idx="2841">
                  <c:v>57.4447</c:v>
                </c:pt>
                <c:pt idx="2842">
                  <c:v>57.4614</c:v>
                </c:pt>
                <c:pt idx="2843">
                  <c:v>57.4781</c:v>
                </c:pt>
                <c:pt idx="2844">
                  <c:v>57.4948</c:v>
                </c:pt>
                <c:pt idx="2845">
                  <c:v>57.5115</c:v>
                </c:pt>
                <c:pt idx="2846">
                  <c:v>57.52820000000001</c:v>
                </c:pt>
                <c:pt idx="2847">
                  <c:v>57.5449</c:v>
                </c:pt>
                <c:pt idx="2848">
                  <c:v>57.56160000000001</c:v>
                </c:pt>
                <c:pt idx="2849">
                  <c:v>57.5783</c:v>
                </c:pt>
                <c:pt idx="2850">
                  <c:v>57.595</c:v>
                </c:pt>
                <c:pt idx="2851">
                  <c:v>57.6117</c:v>
                </c:pt>
                <c:pt idx="2852">
                  <c:v>57.62840000000001</c:v>
                </c:pt>
                <c:pt idx="2853">
                  <c:v>57.6451</c:v>
                </c:pt>
                <c:pt idx="2854">
                  <c:v>57.66180000000001</c:v>
                </c:pt>
                <c:pt idx="2855">
                  <c:v>57.6785</c:v>
                </c:pt>
                <c:pt idx="2856">
                  <c:v>57.6952</c:v>
                </c:pt>
                <c:pt idx="2857">
                  <c:v>57.7119</c:v>
                </c:pt>
                <c:pt idx="2858">
                  <c:v>57.7286</c:v>
                </c:pt>
                <c:pt idx="2859">
                  <c:v>57.7453</c:v>
                </c:pt>
                <c:pt idx="2860">
                  <c:v>57.762</c:v>
                </c:pt>
                <c:pt idx="2861">
                  <c:v>57.7787</c:v>
                </c:pt>
                <c:pt idx="2862">
                  <c:v>57.7954</c:v>
                </c:pt>
                <c:pt idx="2863">
                  <c:v>57.8121</c:v>
                </c:pt>
                <c:pt idx="2864">
                  <c:v>57.8288</c:v>
                </c:pt>
                <c:pt idx="2865">
                  <c:v>57.8455</c:v>
                </c:pt>
                <c:pt idx="2866">
                  <c:v>57.8622</c:v>
                </c:pt>
                <c:pt idx="2867">
                  <c:v>57.8789</c:v>
                </c:pt>
                <c:pt idx="2868">
                  <c:v>57.8956</c:v>
                </c:pt>
                <c:pt idx="2869">
                  <c:v>57.9123</c:v>
                </c:pt>
                <c:pt idx="2870">
                  <c:v>57.929</c:v>
                </c:pt>
                <c:pt idx="2871">
                  <c:v>57.9457</c:v>
                </c:pt>
                <c:pt idx="2872">
                  <c:v>57.9624</c:v>
                </c:pt>
                <c:pt idx="2873">
                  <c:v>57.9791</c:v>
                </c:pt>
                <c:pt idx="2874">
                  <c:v>57.9958</c:v>
                </c:pt>
                <c:pt idx="2875">
                  <c:v>58.0125</c:v>
                </c:pt>
                <c:pt idx="2876">
                  <c:v>58.0292</c:v>
                </c:pt>
                <c:pt idx="2877">
                  <c:v>58.0459</c:v>
                </c:pt>
                <c:pt idx="2878">
                  <c:v>58.0626</c:v>
                </c:pt>
                <c:pt idx="2879">
                  <c:v>58.0793</c:v>
                </c:pt>
                <c:pt idx="2880">
                  <c:v>58.09600000000001</c:v>
                </c:pt>
                <c:pt idx="2881">
                  <c:v>58.1127</c:v>
                </c:pt>
                <c:pt idx="2882">
                  <c:v>58.12940000000001</c:v>
                </c:pt>
                <c:pt idx="2883">
                  <c:v>58.1461</c:v>
                </c:pt>
                <c:pt idx="2884">
                  <c:v>58.16280000000001</c:v>
                </c:pt>
                <c:pt idx="2885">
                  <c:v>58.1795</c:v>
                </c:pt>
                <c:pt idx="2886">
                  <c:v>58.19620000000001</c:v>
                </c:pt>
                <c:pt idx="2887">
                  <c:v>58.2129</c:v>
                </c:pt>
                <c:pt idx="2888">
                  <c:v>58.22960000000001</c:v>
                </c:pt>
                <c:pt idx="2889">
                  <c:v>58.2463</c:v>
                </c:pt>
                <c:pt idx="2890">
                  <c:v>58.26300000000001</c:v>
                </c:pt>
                <c:pt idx="2891">
                  <c:v>58.2797</c:v>
                </c:pt>
                <c:pt idx="2892">
                  <c:v>58.29640000000001</c:v>
                </c:pt>
                <c:pt idx="2893">
                  <c:v>58.3131</c:v>
                </c:pt>
                <c:pt idx="2894">
                  <c:v>58.32980000000001</c:v>
                </c:pt>
                <c:pt idx="2895">
                  <c:v>58.3465</c:v>
                </c:pt>
                <c:pt idx="2896">
                  <c:v>58.36320000000001</c:v>
                </c:pt>
                <c:pt idx="2897">
                  <c:v>58.3799</c:v>
                </c:pt>
                <c:pt idx="2898">
                  <c:v>58.39660000000001</c:v>
                </c:pt>
                <c:pt idx="2899">
                  <c:v>58.4133</c:v>
                </c:pt>
                <c:pt idx="2900">
                  <c:v>58.43</c:v>
                </c:pt>
                <c:pt idx="2901">
                  <c:v>58.4467</c:v>
                </c:pt>
                <c:pt idx="2902">
                  <c:v>58.4634</c:v>
                </c:pt>
                <c:pt idx="2903">
                  <c:v>58.4801</c:v>
                </c:pt>
                <c:pt idx="2904">
                  <c:v>58.4968</c:v>
                </c:pt>
                <c:pt idx="2905">
                  <c:v>58.5135</c:v>
                </c:pt>
                <c:pt idx="2906">
                  <c:v>58.5302</c:v>
                </c:pt>
                <c:pt idx="2907">
                  <c:v>58.5469</c:v>
                </c:pt>
                <c:pt idx="2908">
                  <c:v>58.5636</c:v>
                </c:pt>
                <c:pt idx="2909">
                  <c:v>58.5803</c:v>
                </c:pt>
                <c:pt idx="2910">
                  <c:v>58.597</c:v>
                </c:pt>
                <c:pt idx="2911">
                  <c:v>58.6137</c:v>
                </c:pt>
                <c:pt idx="2912">
                  <c:v>58.6304</c:v>
                </c:pt>
                <c:pt idx="2913">
                  <c:v>58.6471</c:v>
                </c:pt>
                <c:pt idx="2914">
                  <c:v>58.6638</c:v>
                </c:pt>
                <c:pt idx="2915">
                  <c:v>58.6805</c:v>
                </c:pt>
                <c:pt idx="2916">
                  <c:v>58.6972</c:v>
                </c:pt>
                <c:pt idx="2917">
                  <c:v>58.7139</c:v>
                </c:pt>
                <c:pt idx="2918">
                  <c:v>58.7306</c:v>
                </c:pt>
                <c:pt idx="2919">
                  <c:v>58.7473</c:v>
                </c:pt>
                <c:pt idx="2920">
                  <c:v>58.764</c:v>
                </c:pt>
                <c:pt idx="2921">
                  <c:v>58.7807</c:v>
                </c:pt>
                <c:pt idx="2922">
                  <c:v>58.7974</c:v>
                </c:pt>
                <c:pt idx="2923">
                  <c:v>58.8141</c:v>
                </c:pt>
                <c:pt idx="2924">
                  <c:v>58.8308</c:v>
                </c:pt>
                <c:pt idx="2925">
                  <c:v>58.8475</c:v>
                </c:pt>
                <c:pt idx="2926">
                  <c:v>58.8642</c:v>
                </c:pt>
                <c:pt idx="2927">
                  <c:v>58.8809</c:v>
                </c:pt>
                <c:pt idx="2928">
                  <c:v>58.8976</c:v>
                </c:pt>
                <c:pt idx="2929">
                  <c:v>58.9143</c:v>
                </c:pt>
                <c:pt idx="2930">
                  <c:v>58.931</c:v>
                </c:pt>
                <c:pt idx="2931">
                  <c:v>58.9477</c:v>
                </c:pt>
                <c:pt idx="2932">
                  <c:v>58.9644</c:v>
                </c:pt>
                <c:pt idx="2933">
                  <c:v>58.9811</c:v>
                </c:pt>
                <c:pt idx="2934">
                  <c:v>58.99780000000001</c:v>
                </c:pt>
                <c:pt idx="2935">
                  <c:v>59.0145</c:v>
                </c:pt>
                <c:pt idx="2936">
                  <c:v>59.03120000000001</c:v>
                </c:pt>
                <c:pt idx="2937">
                  <c:v>59.0479</c:v>
                </c:pt>
                <c:pt idx="2938">
                  <c:v>59.06460000000001</c:v>
                </c:pt>
                <c:pt idx="2939">
                  <c:v>59.0813</c:v>
                </c:pt>
                <c:pt idx="2940">
                  <c:v>59.098</c:v>
                </c:pt>
                <c:pt idx="2941">
                  <c:v>59.1147</c:v>
                </c:pt>
                <c:pt idx="2942">
                  <c:v>59.13140000000001</c:v>
                </c:pt>
                <c:pt idx="2943">
                  <c:v>59.1481</c:v>
                </c:pt>
                <c:pt idx="2944">
                  <c:v>59.1648</c:v>
                </c:pt>
                <c:pt idx="2945">
                  <c:v>59.1815</c:v>
                </c:pt>
                <c:pt idx="2946">
                  <c:v>59.1982</c:v>
                </c:pt>
                <c:pt idx="2947">
                  <c:v>59.2149</c:v>
                </c:pt>
                <c:pt idx="2948">
                  <c:v>59.2316</c:v>
                </c:pt>
                <c:pt idx="2949">
                  <c:v>59.2483</c:v>
                </c:pt>
                <c:pt idx="2950">
                  <c:v>59.265</c:v>
                </c:pt>
                <c:pt idx="2951">
                  <c:v>59.2817</c:v>
                </c:pt>
                <c:pt idx="2952">
                  <c:v>59.2984</c:v>
                </c:pt>
                <c:pt idx="2953">
                  <c:v>59.3151</c:v>
                </c:pt>
                <c:pt idx="2954">
                  <c:v>59.3318</c:v>
                </c:pt>
                <c:pt idx="2955">
                  <c:v>59.3485</c:v>
                </c:pt>
                <c:pt idx="2956">
                  <c:v>59.3652</c:v>
                </c:pt>
                <c:pt idx="2957">
                  <c:v>59.38189999999998</c:v>
                </c:pt>
                <c:pt idx="2958">
                  <c:v>59.3986</c:v>
                </c:pt>
                <c:pt idx="2959">
                  <c:v>59.4153</c:v>
                </c:pt>
                <c:pt idx="2960">
                  <c:v>59.432</c:v>
                </c:pt>
                <c:pt idx="2961">
                  <c:v>59.4487</c:v>
                </c:pt>
                <c:pt idx="2962">
                  <c:v>59.4654</c:v>
                </c:pt>
                <c:pt idx="2963">
                  <c:v>59.4821</c:v>
                </c:pt>
                <c:pt idx="2964">
                  <c:v>59.4988</c:v>
                </c:pt>
                <c:pt idx="2965">
                  <c:v>59.5155</c:v>
                </c:pt>
                <c:pt idx="2966">
                  <c:v>59.5322</c:v>
                </c:pt>
                <c:pt idx="2967">
                  <c:v>59.5489</c:v>
                </c:pt>
                <c:pt idx="2968">
                  <c:v>59.5656</c:v>
                </c:pt>
                <c:pt idx="2969">
                  <c:v>59.5823</c:v>
                </c:pt>
                <c:pt idx="2970">
                  <c:v>59.59900000000001</c:v>
                </c:pt>
                <c:pt idx="2971">
                  <c:v>59.6157</c:v>
                </c:pt>
                <c:pt idx="2972">
                  <c:v>59.63240000000001</c:v>
                </c:pt>
                <c:pt idx="2973">
                  <c:v>59.6491</c:v>
                </c:pt>
                <c:pt idx="2974">
                  <c:v>59.66580000000001</c:v>
                </c:pt>
                <c:pt idx="2975">
                  <c:v>59.6825</c:v>
                </c:pt>
                <c:pt idx="2976">
                  <c:v>59.69920000000001</c:v>
                </c:pt>
                <c:pt idx="2977">
                  <c:v>59.7159</c:v>
                </c:pt>
                <c:pt idx="2978">
                  <c:v>59.73260000000001</c:v>
                </c:pt>
                <c:pt idx="2979">
                  <c:v>59.7493</c:v>
                </c:pt>
                <c:pt idx="2980">
                  <c:v>59.76600000000001</c:v>
                </c:pt>
                <c:pt idx="2981">
                  <c:v>59.7827</c:v>
                </c:pt>
                <c:pt idx="2982">
                  <c:v>59.79940000000001</c:v>
                </c:pt>
                <c:pt idx="2983">
                  <c:v>59.8161</c:v>
                </c:pt>
                <c:pt idx="2984">
                  <c:v>59.83280000000001</c:v>
                </c:pt>
                <c:pt idx="2985">
                  <c:v>59.8495</c:v>
                </c:pt>
                <c:pt idx="2986">
                  <c:v>59.86620000000001</c:v>
                </c:pt>
                <c:pt idx="2987">
                  <c:v>59.8829</c:v>
                </c:pt>
                <c:pt idx="2988">
                  <c:v>59.8996</c:v>
                </c:pt>
                <c:pt idx="2989">
                  <c:v>59.9163</c:v>
                </c:pt>
                <c:pt idx="2990">
                  <c:v>59.933</c:v>
                </c:pt>
                <c:pt idx="2991">
                  <c:v>59.9497</c:v>
                </c:pt>
                <c:pt idx="2992">
                  <c:v>59.9664</c:v>
                </c:pt>
                <c:pt idx="2993">
                  <c:v>59.9831</c:v>
                </c:pt>
                <c:pt idx="2994">
                  <c:v>59.9998</c:v>
                </c:pt>
                <c:pt idx="2995">
                  <c:v>60.0165</c:v>
                </c:pt>
                <c:pt idx="2996">
                  <c:v>60.0332</c:v>
                </c:pt>
                <c:pt idx="2997">
                  <c:v>60.0499</c:v>
                </c:pt>
                <c:pt idx="2998">
                  <c:v>60.0666</c:v>
                </c:pt>
                <c:pt idx="2999">
                  <c:v>60.0833</c:v>
                </c:pt>
                <c:pt idx="3000">
                  <c:v>60.1</c:v>
                </c:pt>
              </c:numCache>
            </c:numRef>
          </c:xVal>
          <c:yVal>
            <c:numRef>
              <c:f>Sheet1!$C$3:$C$3003</c:f>
              <c:numCache>
                <c:formatCode>General</c:formatCode>
                <c:ptCount val="3001"/>
                <c:pt idx="0">
                  <c:v>50.0</c:v>
                </c:pt>
                <c:pt idx="1">
                  <c:v>48.0</c:v>
                </c:pt>
                <c:pt idx="2">
                  <c:v>12.0</c:v>
                </c:pt>
                <c:pt idx="3">
                  <c:v>28.0</c:v>
                </c:pt>
                <c:pt idx="4">
                  <c:v>68.0</c:v>
                </c:pt>
                <c:pt idx="5">
                  <c:v>51.0</c:v>
                </c:pt>
                <c:pt idx="6">
                  <c:v>0.0</c:v>
                </c:pt>
                <c:pt idx="7">
                  <c:v>39.0</c:v>
                </c:pt>
                <c:pt idx="8">
                  <c:v>16.0</c:v>
                </c:pt>
                <c:pt idx="9">
                  <c:v>20.0</c:v>
                </c:pt>
                <c:pt idx="10">
                  <c:v>75.0</c:v>
                </c:pt>
                <c:pt idx="11">
                  <c:v>42.0</c:v>
                </c:pt>
                <c:pt idx="12">
                  <c:v>28.0</c:v>
                </c:pt>
                <c:pt idx="13">
                  <c:v>44.0</c:v>
                </c:pt>
                <c:pt idx="14">
                  <c:v>30.0</c:v>
                </c:pt>
                <c:pt idx="15">
                  <c:v>45.0</c:v>
                </c:pt>
                <c:pt idx="16">
                  <c:v>52.0</c:v>
                </c:pt>
                <c:pt idx="17">
                  <c:v>64.0</c:v>
                </c:pt>
                <c:pt idx="18">
                  <c:v>53.0</c:v>
                </c:pt>
                <c:pt idx="19">
                  <c:v>42.0</c:v>
                </c:pt>
                <c:pt idx="20">
                  <c:v>19.0</c:v>
                </c:pt>
                <c:pt idx="21">
                  <c:v>36.0</c:v>
                </c:pt>
                <c:pt idx="22">
                  <c:v>37.0</c:v>
                </c:pt>
                <c:pt idx="23">
                  <c:v>48.0</c:v>
                </c:pt>
                <c:pt idx="24">
                  <c:v>56.0</c:v>
                </c:pt>
                <c:pt idx="25">
                  <c:v>26.0</c:v>
                </c:pt>
                <c:pt idx="26">
                  <c:v>31.0</c:v>
                </c:pt>
                <c:pt idx="27">
                  <c:v>43.0</c:v>
                </c:pt>
                <c:pt idx="28">
                  <c:v>56.0</c:v>
                </c:pt>
                <c:pt idx="29">
                  <c:v>28.0</c:v>
                </c:pt>
                <c:pt idx="30">
                  <c:v>21.0</c:v>
                </c:pt>
                <c:pt idx="31">
                  <c:v>30.0</c:v>
                </c:pt>
                <c:pt idx="32">
                  <c:v>46.0</c:v>
                </c:pt>
                <c:pt idx="33">
                  <c:v>37.0</c:v>
                </c:pt>
                <c:pt idx="34">
                  <c:v>53.0</c:v>
                </c:pt>
                <c:pt idx="35">
                  <c:v>45.0</c:v>
                </c:pt>
                <c:pt idx="36">
                  <c:v>34.0</c:v>
                </c:pt>
                <c:pt idx="37">
                  <c:v>52.0</c:v>
                </c:pt>
                <c:pt idx="38">
                  <c:v>21.0</c:v>
                </c:pt>
                <c:pt idx="39">
                  <c:v>55.0</c:v>
                </c:pt>
                <c:pt idx="40">
                  <c:v>34.0</c:v>
                </c:pt>
                <c:pt idx="41">
                  <c:v>18.0</c:v>
                </c:pt>
                <c:pt idx="42">
                  <c:v>47.0</c:v>
                </c:pt>
                <c:pt idx="43">
                  <c:v>40.0</c:v>
                </c:pt>
                <c:pt idx="44">
                  <c:v>32.0</c:v>
                </c:pt>
                <c:pt idx="45">
                  <c:v>51.0</c:v>
                </c:pt>
                <c:pt idx="46">
                  <c:v>24.0</c:v>
                </c:pt>
                <c:pt idx="47">
                  <c:v>34.0</c:v>
                </c:pt>
                <c:pt idx="48">
                  <c:v>16.0</c:v>
                </c:pt>
                <c:pt idx="49">
                  <c:v>35.0</c:v>
                </c:pt>
                <c:pt idx="50">
                  <c:v>53.0</c:v>
                </c:pt>
                <c:pt idx="51">
                  <c:v>13.0</c:v>
                </c:pt>
                <c:pt idx="52">
                  <c:v>51.0</c:v>
                </c:pt>
                <c:pt idx="53">
                  <c:v>36.0</c:v>
                </c:pt>
                <c:pt idx="54">
                  <c:v>20.0</c:v>
                </c:pt>
                <c:pt idx="55">
                  <c:v>29.0</c:v>
                </c:pt>
                <c:pt idx="56">
                  <c:v>60.0</c:v>
                </c:pt>
                <c:pt idx="57">
                  <c:v>69.0</c:v>
                </c:pt>
                <c:pt idx="58">
                  <c:v>33.0</c:v>
                </c:pt>
                <c:pt idx="59">
                  <c:v>44.0</c:v>
                </c:pt>
                <c:pt idx="60">
                  <c:v>67.0</c:v>
                </c:pt>
                <c:pt idx="61">
                  <c:v>15.0</c:v>
                </c:pt>
                <c:pt idx="62">
                  <c:v>46.0</c:v>
                </c:pt>
                <c:pt idx="63">
                  <c:v>53.0</c:v>
                </c:pt>
                <c:pt idx="64">
                  <c:v>45.0</c:v>
                </c:pt>
                <c:pt idx="65">
                  <c:v>47.0</c:v>
                </c:pt>
                <c:pt idx="66">
                  <c:v>49.0</c:v>
                </c:pt>
                <c:pt idx="67">
                  <c:v>30.0</c:v>
                </c:pt>
                <c:pt idx="68">
                  <c:v>40.0</c:v>
                </c:pt>
                <c:pt idx="69">
                  <c:v>8.0</c:v>
                </c:pt>
                <c:pt idx="70">
                  <c:v>57.0</c:v>
                </c:pt>
                <c:pt idx="71">
                  <c:v>54.0</c:v>
                </c:pt>
                <c:pt idx="72">
                  <c:v>52.0</c:v>
                </c:pt>
                <c:pt idx="73">
                  <c:v>23.0</c:v>
                </c:pt>
                <c:pt idx="74">
                  <c:v>70.0</c:v>
                </c:pt>
                <c:pt idx="75">
                  <c:v>62.0</c:v>
                </c:pt>
                <c:pt idx="76">
                  <c:v>40.0</c:v>
                </c:pt>
                <c:pt idx="77">
                  <c:v>59.0</c:v>
                </c:pt>
                <c:pt idx="78">
                  <c:v>35.0</c:v>
                </c:pt>
                <c:pt idx="79">
                  <c:v>20.0</c:v>
                </c:pt>
                <c:pt idx="80">
                  <c:v>50.0</c:v>
                </c:pt>
                <c:pt idx="81">
                  <c:v>35.0</c:v>
                </c:pt>
                <c:pt idx="82">
                  <c:v>58.0</c:v>
                </c:pt>
                <c:pt idx="83">
                  <c:v>48.0</c:v>
                </c:pt>
                <c:pt idx="84">
                  <c:v>54.0</c:v>
                </c:pt>
                <c:pt idx="85">
                  <c:v>34.0</c:v>
                </c:pt>
                <c:pt idx="86">
                  <c:v>17.0</c:v>
                </c:pt>
                <c:pt idx="87">
                  <c:v>29.0</c:v>
                </c:pt>
                <c:pt idx="88">
                  <c:v>25.0</c:v>
                </c:pt>
                <c:pt idx="89">
                  <c:v>16.0</c:v>
                </c:pt>
                <c:pt idx="90">
                  <c:v>51.0</c:v>
                </c:pt>
                <c:pt idx="91">
                  <c:v>37.0</c:v>
                </c:pt>
                <c:pt idx="92">
                  <c:v>43.0</c:v>
                </c:pt>
                <c:pt idx="93">
                  <c:v>36.0</c:v>
                </c:pt>
                <c:pt idx="94">
                  <c:v>57.0</c:v>
                </c:pt>
                <c:pt idx="95">
                  <c:v>44.0</c:v>
                </c:pt>
                <c:pt idx="96">
                  <c:v>43.0</c:v>
                </c:pt>
                <c:pt idx="97">
                  <c:v>50.0</c:v>
                </c:pt>
                <c:pt idx="98">
                  <c:v>68.0</c:v>
                </c:pt>
                <c:pt idx="99">
                  <c:v>37.0</c:v>
                </c:pt>
                <c:pt idx="100">
                  <c:v>93.0</c:v>
                </c:pt>
                <c:pt idx="101">
                  <c:v>62.0</c:v>
                </c:pt>
                <c:pt idx="102">
                  <c:v>74.0</c:v>
                </c:pt>
                <c:pt idx="103">
                  <c:v>47.0</c:v>
                </c:pt>
                <c:pt idx="104">
                  <c:v>38.0</c:v>
                </c:pt>
                <c:pt idx="105">
                  <c:v>67.0</c:v>
                </c:pt>
                <c:pt idx="106">
                  <c:v>12.0</c:v>
                </c:pt>
                <c:pt idx="107">
                  <c:v>40.0</c:v>
                </c:pt>
                <c:pt idx="108">
                  <c:v>34.0</c:v>
                </c:pt>
                <c:pt idx="109">
                  <c:v>22.0</c:v>
                </c:pt>
                <c:pt idx="110">
                  <c:v>80.0</c:v>
                </c:pt>
                <c:pt idx="111">
                  <c:v>46.0</c:v>
                </c:pt>
                <c:pt idx="112">
                  <c:v>58.0</c:v>
                </c:pt>
                <c:pt idx="113">
                  <c:v>54.0</c:v>
                </c:pt>
                <c:pt idx="114">
                  <c:v>37.0</c:v>
                </c:pt>
                <c:pt idx="115">
                  <c:v>73.0</c:v>
                </c:pt>
                <c:pt idx="116">
                  <c:v>64.0</c:v>
                </c:pt>
                <c:pt idx="117">
                  <c:v>16.0</c:v>
                </c:pt>
                <c:pt idx="118">
                  <c:v>26.0</c:v>
                </c:pt>
                <c:pt idx="119">
                  <c:v>42.0</c:v>
                </c:pt>
                <c:pt idx="120">
                  <c:v>49.0</c:v>
                </c:pt>
                <c:pt idx="121">
                  <c:v>55.0</c:v>
                </c:pt>
                <c:pt idx="122">
                  <c:v>59.0</c:v>
                </c:pt>
                <c:pt idx="123">
                  <c:v>68.0</c:v>
                </c:pt>
                <c:pt idx="124">
                  <c:v>52.0</c:v>
                </c:pt>
                <c:pt idx="125">
                  <c:v>16.0</c:v>
                </c:pt>
                <c:pt idx="126">
                  <c:v>48.0</c:v>
                </c:pt>
                <c:pt idx="127">
                  <c:v>54.0</c:v>
                </c:pt>
                <c:pt idx="128">
                  <c:v>48.0</c:v>
                </c:pt>
                <c:pt idx="129">
                  <c:v>47.0</c:v>
                </c:pt>
                <c:pt idx="130">
                  <c:v>69.0</c:v>
                </c:pt>
                <c:pt idx="131">
                  <c:v>63.0</c:v>
                </c:pt>
                <c:pt idx="132">
                  <c:v>52.0</c:v>
                </c:pt>
                <c:pt idx="133">
                  <c:v>68.0</c:v>
                </c:pt>
                <c:pt idx="134">
                  <c:v>67.0</c:v>
                </c:pt>
                <c:pt idx="135">
                  <c:v>34.0</c:v>
                </c:pt>
                <c:pt idx="136">
                  <c:v>33.0</c:v>
                </c:pt>
                <c:pt idx="137">
                  <c:v>62.0</c:v>
                </c:pt>
                <c:pt idx="138">
                  <c:v>52.0</c:v>
                </c:pt>
                <c:pt idx="139">
                  <c:v>62.0</c:v>
                </c:pt>
                <c:pt idx="140">
                  <c:v>68.0</c:v>
                </c:pt>
                <c:pt idx="141">
                  <c:v>27.0</c:v>
                </c:pt>
                <c:pt idx="142">
                  <c:v>83.0</c:v>
                </c:pt>
                <c:pt idx="143">
                  <c:v>63.0</c:v>
                </c:pt>
                <c:pt idx="144">
                  <c:v>36.0</c:v>
                </c:pt>
                <c:pt idx="145">
                  <c:v>43.0</c:v>
                </c:pt>
                <c:pt idx="146">
                  <c:v>76.0</c:v>
                </c:pt>
                <c:pt idx="147">
                  <c:v>44.0</c:v>
                </c:pt>
                <c:pt idx="148">
                  <c:v>57.0</c:v>
                </c:pt>
                <c:pt idx="149">
                  <c:v>19.0</c:v>
                </c:pt>
                <c:pt idx="150">
                  <c:v>52.0</c:v>
                </c:pt>
                <c:pt idx="151">
                  <c:v>45.0</c:v>
                </c:pt>
                <c:pt idx="152">
                  <c:v>37.0</c:v>
                </c:pt>
                <c:pt idx="153">
                  <c:v>74.0</c:v>
                </c:pt>
                <c:pt idx="154">
                  <c:v>50.0</c:v>
                </c:pt>
                <c:pt idx="155">
                  <c:v>60.0</c:v>
                </c:pt>
                <c:pt idx="156">
                  <c:v>50.0</c:v>
                </c:pt>
                <c:pt idx="157">
                  <c:v>70.0</c:v>
                </c:pt>
                <c:pt idx="158">
                  <c:v>79.0</c:v>
                </c:pt>
                <c:pt idx="159">
                  <c:v>62.0</c:v>
                </c:pt>
                <c:pt idx="160">
                  <c:v>63.0</c:v>
                </c:pt>
                <c:pt idx="161">
                  <c:v>21.0</c:v>
                </c:pt>
                <c:pt idx="162">
                  <c:v>46.0</c:v>
                </c:pt>
                <c:pt idx="163">
                  <c:v>18.0</c:v>
                </c:pt>
                <c:pt idx="164">
                  <c:v>51.0</c:v>
                </c:pt>
                <c:pt idx="165">
                  <c:v>60.0</c:v>
                </c:pt>
                <c:pt idx="166">
                  <c:v>68.0</c:v>
                </c:pt>
                <c:pt idx="167">
                  <c:v>52.0</c:v>
                </c:pt>
                <c:pt idx="168">
                  <c:v>43.0</c:v>
                </c:pt>
                <c:pt idx="169">
                  <c:v>80.0</c:v>
                </c:pt>
                <c:pt idx="170">
                  <c:v>47.0</c:v>
                </c:pt>
                <c:pt idx="171">
                  <c:v>67.0</c:v>
                </c:pt>
                <c:pt idx="172">
                  <c:v>61.0</c:v>
                </c:pt>
                <c:pt idx="173">
                  <c:v>66.0</c:v>
                </c:pt>
                <c:pt idx="174">
                  <c:v>70.0</c:v>
                </c:pt>
                <c:pt idx="175">
                  <c:v>40.0</c:v>
                </c:pt>
                <c:pt idx="176">
                  <c:v>47.0</c:v>
                </c:pt>
                <c:pt idx="177">
                  <c:v>49.0</c:v>
                </c:pt>
                <c:pt idx="178">
                  <c:v>52.0</c:v>
                </c:pt>
                <c:pt idx="179">
                  <c:v>48.0</c:v>
                </c:pt>
                <c:pt idx="180">
                  <c:v>58.0</c:v>
                </c:pt>
                <c:pt idx="181">
                  <c:v>40.0</c:v>
                </c:pt>
                <c:pt idx="182">
                  <c:v>58.0</c:v>
                </c:pt>
                <c:pt idx="183">
                  <c:v>82.0</c:v>
                </c:pt>
                <c:pt idx="184">
                  <c:v>75.0</c:v>
                </c:pt>
                <c:pt idx="185">
                  <c:v>60.0</c:v>
                </c:pt>
                <c:pt idx="186">
                  <c:v>38.0</c:v>
                </c:pt>
                <c:pt idx="187">
                  <c:v>79.0</c:v>
                </c:pt>
                <c:pt idx="188">
                  <c:v>58.0</c:v>
                </c:pt>
                <c:pt idx="189">
                  <c:v>75.0</c:v>
                </c:pt>
                <c:pt idx="190">
                  <c:v>39.0</c:v>
                </c:pt>
                <c:pt idx="191">
                  <c:v>60.0</c:v>
                </c:pt>
                <c:pt idx="192">
                  <c:v>56.0</c:v>
                </c:pt>
                <c:pt idx="193">
                  <c:v>43.0</c:v>
                </c:pt>
                <c:pt idx="194">
                  <c:v>62.0</c:v>
                </c:pt>
                <c:pt idx="195">
                  <c:v>66.0</c:v>
                </c:pt>
                <c:pt idx="196">
                  <c:v>38.0</c:v>
                </c:pt>
                <c:pt idx="197">
                  <c:v>50.0</c:v>
                </c:pt>
                <c:pt idx="198">
                  <c:v>74.0</c:v>
                </c:pt>
                <c:pt idx="199">
                  <c:v>105.0</c:v>
                </c:pt>
                <c:pt idx="200">
                  <c:v>63.0</c:v>
                </c:pt>
                <c:pt idx="201">
                  <c:v>93.0</c:v>
                </c:pt>
                <c:pt idx="202">
                  <c:v>35.0</c:v>
                </c:pt>
                <c:pt idx="203">
                  <c:v>64.0</c:v>
                </c:pt>
                <c:pt idx="204">
                  <c:v>15.0</c:v>
                </c:pt>
                <c:pt idx="205">
                  <c:v>70.0</c:v>
                </c:pt>
                <c:pt idx="206">
                  <c:v>59.0</c:v>
                </c:pt>
                <c:pt idx="207">
                  <c:v>66.0</c:v>
                </c:pt>
                <c:pt idx="208">
                  <c:v>54.0</c:v>
                </c:pt>
                <c:pt idx="209">
                  <c:v>88.0</c:v>
                </c:pt>
                <c:pt idx="210">
                  <c:v>46.0</c:v>
                </c:pt>
                <c:pt idx="211">
                  <c:v>74.0</c:v>
                </c:pt>
                <c:pt idx="212">
                  <c:v>69.0</c:v>
                </c:pt>
                <c:pt idx="213">
                  <c:v>73.0</c:v>
                </c:pt>
                <c:pt idx="214">
                  <c:v>40.0</c:v>
                </c:pt>
                <c:pt idx="215">
                  <c:v>54.0</c:v>
                </c:pt>
                <c:pt idx="216">
                  <c:v>72.0</c:v>
                </c:pt>
                <c:pt idx="217">
                  <c:v>39.0</c:v>
                </c:pt>
                <c:pt idx="218">
                  <c:v>77.0</c:v>
                </c:pt>
                <c:pt idx="219">
                  <c:v>75.0</c:v>
                </c:pt>
                <c:pt idx="220">
                  <c:v>48.0</c:v>
                </c:pt>
                <c:pt idx="221">
                  <c:v>52.0</c:v>
                </c:pt>
                <c:pt idx="222">
                  <c:v>49.0</c:v>
                </c:pt>
                <c:pt idx="223">
                  <c:v>54.0</c:v>
                </c:pt>
                <c:pt idx="224">
                  <c:v>48.0</c:v>
                </c:pt>
                <c:pt idx="225">
                  <c:v>65.0</c:v>
                </c:pt>
                <c:pt idx="226">
                  <c:v>87.0</c:v>
                </c:pt>
                <c:pt idx="227">
                  <c:v>90.0</c:v>
                </c:pt>
                <c:pt idx="228">
                  <c:v>44.0</c:v>
                </c:pt>
                <c:pt idx="229">
                  <c:v>54.0</c:v>
                </c:pt>
                <c:pt idx="230">
                  <c:v>82.0</c:v>
                </c:pt>
                <c:pt idx="231">
                  <c:v>55.0</c:v>
                </c:pt>
                <c:pt idx="232">
                  <c:v>65.0</c:v>
                </c:pt>
                <c:pt idx="233">
                  <c:v>46.0</c:v>
                </c:pt>
                <c:pt idx="234">
                  <c:v>43.0</c:v>
                </c:pt>
                <c:pt idx="235">
                  <c:v>64.0</c:v>
                </c:pt>
                <c:pt idx="236">
                  <c:v>37.0</c:v>
                </c:pt>
                <c:pt idx="237">
                  <c:v>61.0</c:v>
                </c:pt>
                <c:pt idx="238">
                  <c:v>64.0</c:v>
                </c:pt>
                <c:pt idx="239">
                  <c:v>14.0</c:v>
                </c:pt>
                <c:pt idx="240">
                  <c:v>68.0</c:v>
                </c:pt>
                <c:pt idx="241">
                  <c:v>47.0</c:v>
                </c:pt>
                <c:pt idx="242">
                  <c:v>61.0</c:v>
                </c:pt>
                <c:pt idx="243">
                  <c:v>78.0</c:v>
                </c:pt>
                <c:pt idx="244">
                  <c:v>48.0</c:v>
                </c:pt>
                <c:pt idx="245">
                  <c:v>42.0</c:v>
                </c:pt>
                <c:pt idx="246">
                  <c:v>58.0</c:v>
                </c:pt>
                <c:pt idx="247">
                  <c:v>68.0</c:v>
                </c:pt>
                <c:pt idx="248">
                  <c:v>64.0</c:v>
                </c:pt>
                <c:pt idx="249">
                  <c:v>85.0</c:v>
                </c:pt>
                <c:pt idx="250">
                  <c:v>46.0</c:v>
                </c:pt>
                <c:pt idx="251">
                  <c:v>62.0</c:v>
                </c:pt>
                <c:pt idx="252">
                  <c:v>73.0</c:v>
                </c:pt>
                <c:pt idx="253">
                  <c:v>79.0</c:v>
                </c:pt>
                <c:pt idx="254">
                  <c:v>59.0</c:v>
                </c:pt>
                <c:pt idx="255">
                  <c:v>10.0</c:v>
                </c:pt>
                <c:pt idx="256">
                  <c:v>59.0</c:v>
                </c:pt>
                <c:pt idx="257">
                  <c:v>26.0</c:v>
                </c:pt>
                <c:pt idx="258">
                  <c:v>70.0</c:v>
                </c:pt>
                <c:pt idx="259">
                  <c:v>55.0</c:v>
                </c:pt>
                <c:pt idx="260">
                  <c:v>67.0</c:v>
                </c:pt>
                <c:pt idx="261">
                  <c:v>51.0</c:v>
                </c:pt>
                <c:pt idx="262">
                  <c:v>52.0</c:v>
                </c:pt>
                <c:pt idx="263">
                  <c:v>79.0</c:v>
                </c:pt>
                <c:pt idx="264">
                  <c:v>61.0</c:v>
                </c:pt>
                <c:pt idx="265">
                  <c:v>52.0</c:v>
                </c:pt>
                <c:pt idx="266">
                  <c:v>50.0</c:v>
                </c:pt>
                <c:pt idx="267">
                  <c:v>62.0</c:v>
                </c:pt>
                <c:pt idx="268">
                  <c:v>59.0</c:v>
                </c:pt>
                <c:pt idx="269">
                  <c:v>63.0</c:v>
                </c:pt>
                <c:pt idx="270">
                  <c:v>49.0</c:v>
                </c:pt>
                <c:pt idx="271">
                  <c:v>69.0</c:v>
                </c:pt>
                <c:pt idx="272">
                  <c:v>55.0</c:v>
                </c:pt>
                <c:pt idx="273">
                  <c:v>32.0</c:v>
                </c:pt>
                <c:pt idx="274">
                  <c:v>40.0</c:v>
                </c:pt>
                <c:pt idx="275">
                  <c:v>25.0</c:v>
                </c:pt>
                <c:pt idx="276">
                  <c:v>68.0</c:v>
                </c:pt>
                <c:pt idx="277">
                  <c:v>59.0</c:v>
                </c:pt>
                <c:pt idx="278">
                  <c:v>93.0</c:v>
                </c:pt>
                <c:pt idx="279">
                  <c:v>56.0</c:v>
                </c:pt>
                <c:pt idx="280">
                  <c:v>44.0</c:v>
                </c:pt>
                <c:pt idx="281">
                  <c:v>51.0</c:v>
                </c:pt>
                <c:pt idx="282">
                  <c:v>41.0</c:v>
                </c:pt>
                <c:pt idx="283">
                  <c:v>24.0</c:v>
                </c:pt>
                <c:pt idx="284">
                  <c:v>58.0</c:v>
                </c:pt>
                <c:pt idx="285">
                  <c:v>111.0</c:v>
                </c:pt>
                <c:pt idx="286">
                  <c:v>67.0</c:v>
                </c:pt>
                <c:pt idx="287">
                  <c:v>76.0</c:v>
                </c:pt>
                <c:pt idx="288">
                  <c:v>61.0</c:v>
                </c:pt>
                <c:pt idx="289">
                  <c:v>47.0</c:v>
                </c:pt>
                <c:pt idx="290">
                  <c:v>78.0</c:v>
                </c:pt>
                <c:pt idx="291">
                  <c:v>49.0</c:v>
                </c:pt>
                <c:pt idx="292">
                  <c:v>51.0</c:v>
                </c:pt>
                <c:pt idx="293">
                  <c:v>89.0</c:v>
                </c:pt>
                <c:pt idx="294">
                  <c:v>65.0</c:v>
                </c:pt>
                <c:pt idx="295">
                  <c:v>45.0</c:v>
                </c:pt>
                <c:pt idx="296">
                  <c:v>24.0</c:v>
                </c:pt>
                <c:pt idx="297">
                  <c:v>45.0</c:v>
                </c:pt>
                <c:pt idx="298">
                  <c:v>36.0</c:v>
                </c:pt>
                <c:pt idx="299">
                  <c:v>36.0</c:v>
                </c:pt>
                <c:pt idx="300">
                  <c:v>48.0</c:v>
                </c:pt>
                <c:pt idx="301">
                  <c:v>36.0</c:v>
                </c:pt>
                <c:pt idx="302">
                  <c:v>52.0</c:v>
                </c:pt>
                <c:pt idx="303">
                  <c:v>40.0</c:v>
                </c:pt>
                <c:pt idx="304">
                  <c:v>58.0</c:v>
                </c:pt>
                <c:pt idx="305">
                  <c:v>75.0</c:v>
                </c:pt>
                <c:pt idx="306">
                  <c:v>33.0</c:v>
                </c:pt>
                <c:pt idx="307">
                  <c:v>82.0</c:v>
                </c:pt>
                <c:pt idx="308">
                  <c:v>78.0</c:v>
                </c:pt>
                <c:pt idx="309">
                  <c:v>39.0</c:v>
                </c:pt>
                <c:pt idx="310">
                  <c:v>21.0</c:v>
                </c:pt>
                <c:pt idx="311">
                  <c:v>63.0</c:v>
                </c:pt>
                <c:pt idx="312">
                  <c:v>72.0</c:v>
                </c:pt>
                <c:pt idx="313">
                  <c:v>35.0</c:v>
                </c:pt>
                <c:pt idx="314">
                  <c:v>88.0</c:v>
                </c:pt>
                <c:pt idx="315">
                  <c:v>83.0</c:v>
                </c:pt>
                <c:pt idx="316">
                  <c:v>39.0</c:v>
                </c:pt>
                <c:pt idx="317">
                  <c:v>32.0</c:v>
                </c:pt>
                <c:pt idx="318">
                  <c:v>68.0</c:v>
                </c:pt>
                <c:pt idx="319">
                  <c:v>48.0</c:v>
                </c:pt>
                <c:pt idx="320">
                  <c:v>17.0</c:v>
                </c:pt>
                <c:pt idx="321">
                  <c:v>44.0</c:v>
                </c:pt>
                <c:pt idx="322">
                  <c:v>50.0</c:v>
                </c:pt>
                <c:pt idx="323">
                  <c:v>17.0</c:v>
                </c:pt>
                <c:pt idx="324">
                  <c:v>43.0</c:v>
                </c:pt>
                <c:pt idx="325">
                  <c:v>72.0</c:v>
                </c:pt>
                <c:pt idx="326">
                  <c:v>67.0</c:v>
                </c:pt>
                <c:pt idx="327">
                  <c:v>51.0</c:v>
                </c:pt>
                <c:pt idx="328">
                  <c:v>71.0</c:v>
                </c:pt>
                <c:pt idx="329">
                  <c:v>57.0</c:v>
                </c:pt>
                <c:pt idx="330">
                  <c:v>70.0</c:v>
                </c:pt>
                <c:pt idx="331">
                  <c:v>54.0</c:v>
                </c:pt>
                <c:pt idx="332">
                  <c:v>70.0</c:v>
                </c:pt>
                <c:pt idx="333">
                  <c:v>37.0</c:v>
                </c:pt>
                <c:pt idx="334">
                  <c:v>43.0</c:v>
                </c:pt>
                <c:pt idx="335">
                  <c:v>51.0</c:v>
                </c:pt>
                <c:pt idx="336">
                  <c:v>43.0</c:v>
                </c:pt>
                <c:pt idx="337">
                  <c:v>66.0</c:v>
                </c:pt>
                <c:pt idx="338">
                  <c:v>33.0</c:v>
                </c:pt>
                <c:pt idx="339">
                  <c:v>69.0</c:v>
                </c:pt>
                <c:pt idx="340">
                  <c:v>48.0</c:v>
                </c:pt>
                <c:pt idx="341">
                  <c:v>62.0</c:v>
                </c:pt>
                <c:pt idx="342">
                  <c:v>95.0</c:v>
                </c:pt>
                <c:pt idx="343">
                  <c:v>25.0</c:v>
                </c:pt>
                <c:pt idx="344">
                  <c:v>90.0</c:v>
                </c:pt>
                <c:pt idx="345">
                  <c:v>52.0</c:v>
                </c:pt>
                <c:pt idx="346">
                  <c:v>45.0</c:v>
                </c:pt>
                <c:pt idx="347">
                  <c:v>67.0</c:v>
                </c:pt>
                <c:pt idx="348">
                  <c:v>45.0</c:v>
                </c:pt>
                <c:pt idx="349">
                  <c:v>60.0</c:v>
                </c:pt>
                <c:pt idx="350">
                  <c:v>70.0</c:v>
                </c:pt>
                <c:pt idx="351">
                  <c:v>48.0</c:v>
                </c:pt>
                <c:pt idx="352">
                  <c:v>56.0</c:v>
                </c:pt>
                <c:pt idx="353">
                  <c:v>70.0</c:v>
                </c:pt>
                <c:pt idx="354">
                  <c:v>92.0</c:v>
                </c:pt>
                <c:pt idx="355">
                  <c:v>64.0</c:v>
                </c:pt>
                <c:pt idx="356">
                  <c:v>49.0</c:v>
                </c:pt>
                <c:pt idx="357">
                  <c:v>57.0</c:v>
                </c:pt>
                <c:pt idx="358">
                  <c:v>52.0</c:v>
                </c:pt>
                <c:pt idx="359">
                  <c:v>48.0</c:v>
                </c:pt>
                <c:pt idx="360">
                  <c:v>46.0</c:v>
                </c:pt>
                <c:pt idx="361">
                  <c:v>23.0</c:v>
                </c:pt>
                <c:pt idx="362">
                  <c:v>44.0</c:v>
                </c:pt>
                <c:pt idx="363">
                  <c:v>49.0</c:v>
                </c:pt>
                <c:pt idx="364">
                  <c:v>50.0</c:v>
                </c:pt>
                <c:pt idx="365">
                  <c:v>48.0</c:v>
                </c:pt>
                <c:pt idx="366">
                  <c:v>28.0</c:v>
                </c:pt>
                <c:pt idx="367">
                  <c:v>48.0</c:v>
                </c:pt>
                <c:pt idx="368">
                  <c:v>63.0</c:v>
                </c:pt>
                <c:pt idx="369">
                  <c:v>66.0</c:v>
                </c:pt>
                <c:pt idx="370">
                  <c:v>80.0</c:v>
                </c:pt>
                <c:pt idx="371">
                  <c:v>42.0</c:v>
                </c:pt>
                <c:pt idx="372">
                  <c:v>72.0</c:v>
                </c:pt>
                <c:pt idx="373">
                  <c:v>73.0</c:v>
                </c:pt>
                <c:pt idx="374">
                  <c:v>83.0</c:v>
                </c:pt>
                <c:pt idx="375">
                  <c:v>42.0</c:v>
                </c:pt>
                <c:pt idx="376">
                  <c:v>81.0</c:v>
                </c:pt>
                <c:pt idx="377">
                  <c:v>69.0</c:v>
                </c:pt>
                <c:pt idx="378">
                  <c:v>41.0</c:v>
                </c:pt>
                <c:pt idx="379">
                  <c:v>56.0</c:v>
                </c:pt>
                <c:pt idx="380">
                  <c:v>39.0</c:v>
                </c:pt>
                <c:pt idx="381">
                  <c:v>16.0</c:v>
                </c:pt>
                <c:pt idx="382">
                  <c:v>84.0</c:v>
                </c:pt>
                <c:pt idx="383">
                  <c:v>82.0</c:v>
                </c:pt>
                <c:pt idx="384">
                  <c:v>55.0</c:v>
                </c:pt>
                <c:pt idx="385">
                  <c:v>80.0</c:v>
                </c:pt>
                <c:pt idx="386">
                  <c:v>72.0</c:v>
                </c:pt>
                <c:pt idx="387">
                  <c:v>75.0</c:v>
                </c:pt>
                <c:pt idx="388">
                  <c:v>60.0</c:v>
                </c:pt>
                <c:pt idx="389">
                  <c:v>53.0</c:v>
                </c:pt>
                <c:pt idx="390">
                  <c:v>61.0</c:v>
                </c:pt>
                <c:pt idx="391">
                  <c:v>84.0</c:v>
                </c:pt>
                <c:pt idx="392">
                  <c:v>53.0</c:v>
                </c:pt>
                <c:pt idx="393">
                  <c:v>48.0</c:v>
                </c:pt>
                <c:pt idx="394">
                  <c:v>37.0</c:v>
                </c:pt>
                <c:pt idx="395">
                  <c:v>89.0</c:v>
                </c:pt>
                <c:pt idx="396">
                  <c:v>67.0</c:v>
                </c:pt>
                <c:pt idx="397">
                  <c:v>29.0</c:v>
                </c:pt>
                <c:pt idx="398">
                  <c:v>43.0</c:v>
                </c:pt>
                <c:pt idx="399">
                  <c:v>40.0</c:v>
                </c:pt>
                <c:pt idx="400">
                  <c:v>88.0</c:v>
                </c:pt>
                <c:pt idx="401">
                  <c:v>48.0</c:v>
                </c:pt>
                <c:pt idx="402">
                  <c:v>62.0</c:v>
                </c:pt>
                <c:pt idx="403">
                  <c:v>72.0</c:v>
                </c:pt>
                <c:pt idx="404">
                  <c:v>82.0</c:v>
                </c:pt>
                <c:pt idx="405">
                  <c:v>38.0</c:v>
                </c:pt>
                <c:pt idx="406">
                  <c:v>25.0</c:v>
                </c:pt>
                <c:pt idx="407">
                  <c:v>73.0</c:v>
                </c:pt>
                <c:pt idx="408">
                  <c:v>40.0</c:v>
                </c:pt>
                <c:pt idx="409">
                  <c:v>58.0</c:v>
                </c:pt>
                <c:pt idx="410">
                  <c:v>73.0</c:v>
                </c:pt>
                <c:pt idx="411">
                  <c:v>63.0</c:v>
                </c:pt>
                <c:pt idx="412">
                  <c:v>55.0</c:v>
                </c:pt>
                <c:pt idx="413">
                  <c:v>61.0</c:v>
                </c:pt>
                <c:pt idx="414">
                  <c:v>46.0</c:v>
                </c:pt>
                <c:pt idx="415">
                  <c:v>54.0</c:v>
                </c:pt>
                <c:pt idx="416">
                  <c:v>26.0</c:v>
                </c:pt>
                <c:pt idx="417">
                  <c:v>119.0</c:v>
                </c:pt>
                <c:pt idx="418">
                  <c:v>59.0</c:v>
                </c:pt>
                <c:pt idx="419">
                  <c:v>52.0</c:v>
                </c:pt>
                <c:pt idx="420">
                  <c:v>45.0</c:v>
                </c:pt>
                <c:pt idx="421">
                  <c:v>29.0</c:v>
                </c:pt>
                <c:pt idx="422">
                  <c:v>76.0</c:v>
                </c:pt>
                <c:pt idx="423">
                  <c:v>79.0</c:v>
                </c:pt>
                <c:pt idx="424">
                  <c:v>55.0</c:v>
                </c:pt>
                <c:pt idx="425">
                  <c:v>72.0</c:v>
                </c:pt>
                <c:pt idx="426">
                  <c:v>64.0</c:v>
                </c:pt>
                <c:pt idx="427">
                  <c:v>67.0</c:v>
                </c:pt>
                <c:pt idx="428">
                  <c:v>57.0</c:v>
                </c:pt>
                <c:pt idx="429">
                  <c:v>39.0</c:v>
                </c:pt>
                <c:pt idx="430">
                  <c:v>67.0</c:v>
                </c:pt>
                <c:pt idx="431">
                  <c:v>47.0</c:v>
                </c:pt>
                <c:pt idx="432">
                  <c:v>63.0</c:v>
                </c:pt>
                <c:pt idx="433">
                  <c:v>53.0</c:v>
                </c:pt>
                <c:pt idx="434">
                  <c:v>68.0</c:v>
                </c:pt>
                <c:pt idx="435">
                  <c:v>67.0</c:v>
                </c:pt>
                <c:pt idx="436">
                  <c:v>47.0</c:v>
                </c:pt>
                <c:pt idx="437">
                  <c:v>35.0</c:v>
                </c:pt>
                <c:pt idx="438">
                  <c:v>43.0</c:v>
                </c:pt>
                <c:pt idx="439">
                  <c:v>67.0</c:v>
                </c:pt>
                <c:pt idx="440">
                  <c:v>86.0</c:v>
                </c:pt>
                <c:pt idx="441">
                  <c:v>47.0</c:v>
                </c:pt>
                <c:pt idx="442">
                  <c:v>79.0</c:v>
                </c:pt>
                <c:pt idx="443">
                  <c:v>55.0</c:v>
                </c:pt>
                <c:pt idx="444">
                  <c:v>64.0</c:v>
                </c:pt>
                <c:pt idx="445">
                  <c:v>42.0</c:v>
                </c:pt>
                <c:pt idx="446">
                  <c:v>49.0</c:v>
                </c:pt>
                <c:pt idx="447">
                  <c:v>62.0</c:v>
                </c:pt>
                <c:pt idx="448">
                  <c:v>79.0</c:v>
                </c:pt>
                <c:pt idx="449">
                  <c:v>71.0</c:v>
                </c:pt>
                <c:pt idx="450">
                  <c:v>75.0</c:v>
                </c:pt>
                <c:pt idx="451">
                  <c:v>54.0</c:v>
                </c:pt>
                <c:pt idx="452">
                  <c:v>59.0</c:v>
                </c:pt>
                <c:pt idx="453">
                  <c:v>60.0</c:v>
                </c:pt>
                <c:pt idx="454">
                  <c:v>66.0</c:v>
                </c:pt>
                <c:pt idx="455">
                  <c:v>30.0</c:v>
                </c:pt>
                <c:pt idx="456">
                  <c:v>75.0</c:v>
                </c:pt>
                <c:pt idx="457">
                  <c:v>72.0</c:v>
                </c:pt>
                <c:pt idx="458">
                  <c:v>71.0</c:v>
                </c:pt>
                <c:pt idx="459">
                  <c:v>75.0</c:v>
                </c:pt>
                <c:pt idx="460">
                  <c:v>38.0</c:v>
                </c:pt>
                <c:pt idx="461">
                  <c:v>60.0</c:v>
                </c:pt>
                <c:pt idx="462">
                  <c:v>70.0</c:v>
                </c:pt>
                <c:pt idx="463">
                  <c:v>88.0</c:v>
                </c:pt>
                <c:pt idx="464">
                  <c:v>15.0</c:v>
                </c:pt>
                <c:pt idx="465">
                  <c:v>67.0</c:v>
                </c:pt>
                <c:pt idx="466">
                  <c:v>51.0</c:v>
                </c:pt>
                <c:pt idx="467">
                  <c:v>51.0</c:v>
                </c:pt>
                <c:pt idx="468">
                  <c:v>95.0</c:v>
                </c:pt>
                <c:pt idx="469">
                  <c:v>66.0</c:v>
                </c:pt>
                <c:pt idx="470">
                  <c:v>65.0</c:v>
                </c:pt>
                <c:pt idx="471">
                  <c:v>67.0</c:v>
                </c:pt>
                <c:pt idx="472">
                  <c:v>71.0</c:v>
                </c:pt>
                <c:pt idx="473">
                  <c:v>91.0</c:v>
                </c:pt>
                <c:pt idx="474">
                  <c:v>69.0</c:v>
                </c:pt>
                <c:pt idx="475">
                  <c:v>87.0</c:v>
                </c:pt>
                <c:pt idx="476">
                  <c:v>47.0</c:v>
                </c:pt>
                <c:pt idx="477">
                  <c:v>56.0</c:v>
                </c:pt>
                <c:pt idx="478">
                  <c:v>46.0</c:v>
                </c:pt>
                <c:pt idx="479">
                  <c:v>44.0</c:v>
                </c:pt>
                <c:pt idx="480">
                  <c:v>43.0</c:v>
                </c:pt>
                <c:pt idx="481">
                  <c:v>60.0</c:v>
                </c:pt>
                <c:pt idx="482">
                  <c:v>49.0</c:v>
                </c:pt>
                <c:pt idx="483">
                  <c:v>99.0</c:v>
                </c:pt>
                <c:pt idx="484">
                  <c:v>55.0</c:v>
                </c:pt>
                <c:pt idx="485">
                  <c:v>69.0</c:v>
                </c:pt>
                <c:pt idx="486">
                  <c:v>51.0</c:v>
                </c:pt>
                <c:pt idx="487">
                  <c:v>70.0</c:v>
                </c:pt>
                <c:pt idx="488">
                  <c:v>64.0</c:v>
                </c:pt>
                <c:pt idx="489">
                  <c:v>66.0</c:v>
                </c:pt>
                <c:pt idx="490">
                  <c:v>71.0</c:v>
                </c:pt>
                <c:pt idx="491">
                  <c:v>74.0</c:v>
                </c:pt>
                <c:pt idx="492">
                  <c:v>97.0</c:v>
                </c:pt>
                <c:pt idx="493">
                  <c:v>93.0</c:v>
                </c:pt>
                <c:pt idx="494">
                  <c:v>84.0</c:v>
                </c:pt>
                <c:pt idx="495">
                  <c:v>43.0</c:v>
                </c:pt>
                <c:pt idx="496">
                  <c:v>102.0</c:v>
                </c:pt>
                <c:pt idx="497">
                  <c:v>79.0</c:v>
                </c:pt>
                <c:pt idx="498">
                  <c:v>12.0</c:v>
                </c:pt>
                <c:pt idx="499">
                  <c:v>71.0</c:v>
                </c:pt>
                <c:pt idx="500">
                  <c:v>58.0</c:v>
                </c:pt>
                <c:pt idx="501">
                  <c:v>42.0</c:v>
                </c:pt>
                <c:pt idx="502">
                  <c:v>63.0</c:v>
                </c:pt>
                <c:pt idx="503">
                  <c:v>30.0</c:v>
                </c:pt>
                <c:pt idx="504">
                  <c:v>64.0</c:v>
                </c:pt>
                <c:pt idx="505">
                  <c:v>35.0</c:v>
                </c:pt>
                <c:pt idx="506">
                  <c:v>73.0</c:v>
                </c:pt>
                <c:pt idx="507">
                  <c:v>79.0</c:v>
                </c:pt>
                <c:pt idx="508">
                  <c:v>36.0</c:v>
                </c:pt>
                <c:pt idx="509">
                  <c:v>51.0</c:v>
                </c:pt>
                <c:pt idx="510">
                  <c:v>58.0</c:v>
                </c:pt>
                <c:pt idx="511">
                  <c:v>57.0</c:v>
                </c:pt>
                <c:pt idx="512">
                  <c:v>41.0</c:v>
                </c:pt>
                <c:pt idx="513">
                  <c:v>65.0</c:v>
                </c:pt>
                <c:pt idx="514">
                  <c:v>97.0</c:v>
                </c:pt>
                <c:pt idx="515">
                  <c:v>66.0</c:v>
                </c:pt>
                <c:pt idx="516">
                  <c:v>71.0</c:v>
                </c:pt>
                <c:pt idx="517">
                  <c:v>105.0</c:v>
                </c:pt>
                <c:pt idx="518">
                  <c:v>63.0</c:v>
                </c:pt>
                <c:pt idx="519">
                  <c:v>65.0</c:v>
                </c:pt>
                <c:pt idx="520">
                  <c:v>86.0</c:v>
                </c:pt>
                <c:pt idx="521">
                  <c:v>62.0</c:v>
                </c:pt>
                <c:pt idx="522">
                  <c:v>47.0</c:v>
                </c:pt>
                <c:pt idx="523">
                  <c:v>78.0</c:v>
                </c:pt>
                <c:pt idx="524">
                  <c:v>94.0</c:v>
                </c:pt>
                <c:pt idx="525">
                  <c:v>55.0</c:v>
                </c:pt>
                <c:pt idx="526">
                  <c:v>79.0</c:v>
                </c:pt>
                <c:pt idx="527">
                  <c:v>78.0</c:v>
                </c:pt>
                <c:pt idx="528">
                  <c:v>54.0</c:v>
                </c:pt>
                <c:pt idx="529">
                  <c:v>64.0</c:v>
                </c:pt>
                <c:pt idx="530">
                  <c:v>114.0</c:v>
                </c:pt>
                <c:pt idx="531">
                  <c:v>38.0</c:v>
                </c:pt>
                <c:pt idx="532">
                  <c:v>69.0</c:v>
                </c:pt>
                <c:pt idx="533">
                  <c:v>88.0</c:v>
                </c:pt>
                <c:pt idx="534">
                  <c:v>49.0</c:v>
                </c:pt>
                <c:pt idx="535">
                  <c:v>53.0</c:v>
                </c:pt>
                <c:pt idx="536">
                  <c:v>67.0</c:v>
                </c:pt>
                <c:pt idx="537">
                  <c:v>63.0</c:v>
                </c:pt>
                <c:pt idx="538">
                  <c:v>91.0</c:v>
                </c:pt>
                <c:pt idx="539">
                  <c:v>102.0</c:v>
                </c:pt>
                <c:pt idx="540">
                  <c:v>156.0</c:v>
                </c:pt>
                <c:pt idx="541">
                  <c:v>135.0</c:v>
                </c:pt>
                <c:pt idx="542">
                  <c:v>130.0</c:v>
                </c:pt>
                <c:pt idx="543">
                  <c:v>178.0</c:v>
                </c:pt>
                <c:pt idx="544">
                  <c:v>91.0</c:v>
                </c:pt>
                <c:pt idx="545">
                  <c:v>84.0</c:v>
                </c:pt>
                <c:pt idx="546">
                  <c:v>94.0</c:v>
                </c:pt>
                <c:pt idx="547">
                  <c:v>92.0</c:v>
                </c:pt>
                <c:pt idx="548">
                  <c:v>76.0</c:v>
                </c:pt>
                <c:pt idx="549">
                  <c:v>98.0</c:v>
                </c:pt>
                <c:pt idx="550">
                  <c:v>73.0</c:v>
                </c:pt>
                <c:pt idx="551">
                  <c:v>55.0</c:v>
                </c:pt>
                <c:pt idx="552">
                  <c:v>71.0</c:v>
                </c:pt>
                <c:pt idx="553">
                  <c:v>81.0</c:v>
                </c:pt>
                <c:pt idx="554">
                  <c:v>94.0</c:v>
                </c:pt>
                <c:pt idx="555">
                  <c:v>58.0</c:v>
                </c:pt>
                <c:pt idx="556">
                  <c:v>64.0</c:v>
                </c:pt>
                <c:pt idx="557">
                  <c:v>86.0</c:v>
                </c:pt>
                <c:pt idx="558">
                  <c:v>64.0</c:v>
                </c:pt>
                <c:pt idx="559">
                  <c:v>82.0</c:v>
                </c:pt>
                <c:pt idx="560">
                  <c:v>71.0</c:v>
                </c:pt>
                <c:pt idx="561">
                  <c:v>47.0</c:v>
                </c:pt>
                <c:pt idx="562">
                  <c:v>52.0</c:v>
                </c:pt>
                <c:pt idx="563">
                  <c:v>80.0</c:v>
                </c:pt>
                <c:pt idx="564">
                  <c:v>41.0</c:v>
                </c:pt>
                <c:pt idx="565">
                  <c:v>78.0</c:v>
                </c:pt>
                <c:pt idx="566">
                  <c:v>54.0</c:v>
                </c:pt>
                <c:pt idx="567">
                  <c:v>71.0</c:v>
                </c:pt>
                <c:pt idx="568">
                  <c:v>13.0</c:v>
                </c:pt>
                <c:pt idx="569">
                  <c:v>60.0</c:v>
                </c:pt>
                <c:pt idx="570">
                  <c:v>72.0</c:v>
                </c:pt>
                <c:pt idx="571">
                  <c:v>67.0</c:v>
                </c:pt>
                <c:pt idx="572">
                  <c:v>72.0</c:v>
                </c:pt>
                <c:pt idx="573">
                  <c:v>83.0</c:v>
                </c:pt>
                <c:pt idx="574">
                  <c:v>77.0</c:v>
                </c:pt>
                <c:pt idx="575">
                  <c:v>36.0</c:v>
                </c:pt>
                <c:pt idx="576">
                  <c:v>78.0</c:v>
                </c:pt>
                <c:pt idx="577">
                  <c:v>100.0</c:v>
                </c:pt>
                <c:pt idx="578">
                  <c:v>73.0</c:v>
                </c:pt>
                <c:pt idx="579">
                  <c:v>77.0</c:v>
                </c:pt>
                <c:pt idx="580">
                  <c:v>35.0</c:v>
                </c:pt>
                <c:pt idx="581">
                  <c:v>72.0</c:v>
                </c:pt>
                <c:pt idx="582">
                  <c:v>56.0</c:v>
                </c:pt>
                <c:pt idx="583">
                  <c:v>85.0</c:v>
                </c:pt>
                <c:pt idx="584">
                  <c:v>102.0</c:v>
                </c:pt>
                <c:pt idx="585">
                  <c:v>60.0</c:v>
                </c:pt>
                <c:pt idx="586">
                  <c:v>35.0</c:v>
                </c:pt>
                <c:pt idx="587">
                  <c:v>58.0</c:v>
                </c:pt>
                <c:pt idx="588">
                  <c:v>58.0</c:v>
                </c:pt>
                <c:pt idx="589">
                  <c:v>40.0</c:v>
                </c:pt>
                <c:pt idx="590">
                  <c:v>59.0</c:v>
                </c:pt>
                <c:pt idx="591">
                  <c:v>51.0</c:v>
                </c:pt>
                <c:pt idx="592">
                  <c:v>41.0</c:v>
                </c:pt>
                <c:pt idx="593">
                  <c:v>41.0</c:v>
                </c:pt>
                <c:pt idx="594">
                  <c:v>41.0</c:v>
                </c:pt>
                <c:pt idx="595">
                  <c:v>68.0</c:v>
                </c:pt>
                <c:pt idx="596">
                  <c:v>88.0</c:v>
                </c:pt>
                <c:pt idx="597">
                  <c:v>71.0</c:v>
                </c:pt>
                <c:pt idx="598">
                  <c:v>61.0</c:v>
                </c:pt>
                <c:pt idx="599">
                  <c:v>62.0</c:v>
                </c:pt>
                <c:pt idx="600">
                  <c:v>90.0</c:v>
                </c:pt>
                <c:pt idx="601">
                  <c:v>58.0</c:v>
                </c:pt>
                <c:pt idx="602">
                  <c:v>56.0</c:v>
                </c:pt>
                <c:pt idx="603">
                  <c:v>76.0</c:v>
                </c:pt>
                <c:pt idx="604">
                  <c:v>97.0</c:v>
                </c:pt>
                <c:pt idx="605">
                  <c:v>52.0</c:v>
                </c:pt>
                <c:pt idx="606">
                  <c:v>58.0</c:v>
                </c:pt>
                <c:pt idx="607">
                  <c:v>66.0</c:v>
                </c:pt>
                <c:pt idx="608">
                  <c:v>80.0</c:v>
                </c:pt>
                <c:pt idx="609">
                  <c:v>60.0</c:v>
                </c:pt>
                <c:pt idx="610">
                  <c:v>74.0</c:v>
                </c:pt>
                <c:pt idx="611">
                  <c:v>71.0</c:v>
                </c:pt>
                <c:pt idx="612">
                  <c:v>78.0</c:v>
                </c:pt>
                <c:pt idx="613">
                  <c:v>69.0</c:v>
                </c:pt>
                <c:pt idx="614">
                  <c:v>23.0</c:v>
                </c:pt>
                <c:pt idx="615">
                  <c:v>86.0</c:v>
                </c:pt>
                <c:pt idx="616">
                  <c:v>54.0</c:v>
                </c:pt>
                <c:pt idx="617">
                  <c:v>42.0</c:v>
                </c:pt>
                <c:pt idx="618">
                  <c:v>52.0</c:v>
                </c:pt>
                <c:pt idx="619">
                  <c:v>43.0</c:v>
                </c:pt>
                <c:pt idx="620">
                  <c:v>61.0</c:v>
                </c:pt>
                <c:pt idx="621">
                  <c:v>59.0</c:v>
                </c:pt>
                <c:pt idx="622">
                  <c:v>48.0</c:v>
                </c:pt>
                <c:pt idx="623">
                  <c:v>59.0</c:v>
                </c:pt>
                <c:pt idx="624">
                  <c:v>86.0</c:v>
                </c:pt>
                <c:pt idx="625">
                  <c:v>78.0</c:v>
                </c:pt>
                <c:pt idx="626">
                  <c:v>67.0</c:v>
                </c:pt>
                <c:pt idx="627">
                  <c:v>34.0</c:v>
                </c:pt>
                <c:pt idx="628">
                  <c:v>77.0</c:v>
                </c:pt>
                <c:pt idx="629">
                  <c:v>76.0</c:v>
                </c:pt>
                <c:pt idx="630">
                  <c:v>38.0</c:v>
                </c:pt>
                <c:pt idx="631">
                  <c:v>100.0</c:v>
                </c:pt>
                <c:pt idx="632">
                  <c:v>96.0</c:v>
                </c:pt>
                <c:pt idx="633">
                  <c:v>94.0</c:v>
                </c:pt>
                <c:pt idx="634">
                  <c:v>54.0</c:v>
                </c:pt>
                <c:pt idx="635">
                  <c:v>67.0</c:v>
                </c:pt>
                <c:pt idx="636">
                  <c:v>42.0</c:v>
                </c:pt>
                <c:pt idx="637">
                  <c:v>80.0</c:v>
                </c:pt>
                <c:pt idx="638">
                  <c:v>82.0</c:v>
                </c:pt>
                <c:pt idx="639">
                  <c:v>63.0</c:v>
                </c:pt>
                <c:pt idx="640">
                  <c:v>84.0</c:v>
                </c:pt>
                <c:pt idx="641">
                  <c:v>94.0</c:v>
                </c:pt>
                <c:pt idx="642">
                  <c:v>64.0</c:v>
                </c:pt>
                <c:pt idx="643">
                  <c:v>80.0</c:v>
                </c:pt>
                <c:pt idx="644">
                  <c:v>50.0</c:v>
                </c:pt>
                <c:pt idx="645">
                  <c:v>49.0</c:v>
                </c:pt>
                <c:pt idx="646">
                  <c:v>61.0</c:v>
                </c:pt>
                <c:pt idx="647">
                  <c:v>43.0</c:v>
                </c:pt>
                <c:pt idx="648">
                  <c:v>67.0</c:v>
                </c:pt>
                <c:pt idx="649">
                  <c:v>62.0</c:v>
                </c:pt>
                <c:pt idx="650">
                  <c:v>42.0</c:v>
                </c:pt>
                <c:pt idx="651">
                  <c:v>51.0</c:v>
                </c:pt>
                <c:pt idx="652">
                  <c:v>64.0</c:v>
                </c:pt>
                <c:pt idx="653">
                  <c:v>60.0</c:v>
                </c:pt>
                <c:pt idx="654">
                  <c:v>84.0</c:v>
                </c:pt>
                <c:pt idx="655">
                  <c:v>75.0</c:v>
                </c:pt>
                <c:pt idx="656">
                  <c:v>85.0</c:v>
                </c:pt>
                <c:pt idx="657">
                  <c:v>20.0</c:v>
                </c:pt>
                <c:pt idx="658">
                  <c:v>95.0</c:v>
                </c:pt>
                <c:pt idx="659">
                  <c:v>85.0</c:v>
                </c:pt>
                <c:pt idx="660">
                  <c:v>105.0</c:v>
                </c:pt>
                <c:pt idx="661">
                  <c:v>22.0</c:v>
                </c:pt>
                <c:pt idx="662">
                  <c:v>47.0</c:v>
                </c:pt>
                <c:pt idx="663">
                  <c:v>86.0</c:v>
                </c:pt>
                <c:pt idx="664">
                  <c:v>65.0</c:v>
                </c:pt>
                <c:pt idx="665">
                  <c:v>60.0</c:v>
                </c:pt>
                <c:pt idx="666">
                  <c:v>55.0</c:v>
                </c:pt>
                <c:pt idx="667">
                  <c:v>69.0</c:v>
                </c:pt>
                <c:pt idx="668">
                  <c:v>73.0</c:v>
                </c:pt>
                <c:pt idx="669">
                  <c:v>81.0</c:v>
                </c:pt>
                <c:pt idx="670">
                  <c:v>36.0</c:v>
                </c:pt>
                <c:pt idx="671">
                  <c:v>59.0</c:v>
                </c:pt>
                <c:pt idx="672">
                  <c:v>75.0</c:v>
                </c:pt>
                <c:pt idx="673">
                  <c:v>50.0</c:v>
                </c:pt>
                <c:pt idx="674">
                  <c:v>75.0</c:v>
                </c:pt>
                <c:pt idx="675">
                  <c:v>41.0</c:v>
                </c:pt>
                <c:pt idx="676">
                  <c:v>96.0</c:v>
                </c:pt>
                <c:pt idx="677">
                  <c:v>56.0</c:v>
                </c:pt>
                <c:pt idx="678">
                  <c:v>40.0</c:v>
                </c:pt>
                <c:pt idx="679">
                  <c:v>64.0</c:v>
                </c:pt>
                <c:pt idx="680">
                  <c:v>73.0</c:v>
                </c:pt>
                <c:pt idx="681">
                  <c:v>65.0</c:v>
                </c:pt>
                <c:pt idx="682">
                  <c:v>88.0</c:v>
                </c:pt>
                <c:pt idx="683">
                  <c:v>60.0</c:v>
                </c:pt>
                <c:pt idx="684">
                  <c:v>58.0</c:v>
                </c:pt>
                <c:pt idx="685">
                  <c:v>83.0</c:v>
                </c:pt>
                <c:pt idx="686">
                  <c:v>36.0</c:v>
                </c:pt>
                <c:pt idx="687">
                  <c:v>75.0</c:v>
                </c:pt>
                <c:pt idx="688">
                  <c:v>68.0</c:v>
                </c:pt>
                <c:pt idx="689">
                  <c:v>108.0</c:v>
                </c:pt>
                <c:pt idx="690">
                  <c:v>62.0</c:v>
                </c:pt>
                <c:pt idx="691">
                  <c:v>96.0</c:v>
                </c:pt>
                <c:pt idx="692">
                  <c:v>62.0</c:v>
                </c:pt>
                <c:pt idx="693">
                  <c:v>51.0</c:v>
                </c:pt>
                <c:pt idx="694">
                  <c:v>51.0</c:v>
                </c:pt>
                <c:pt idx="695">
                  <c:v>84.0</c:v>
                </c:pt>
                <c:pt idx="696">
                  <c:v>82.0</c:v>
                </c:pt>
                <c:pt idx="697">
                  <c:v>68.0</c:v>
                </c:pt>
                <c:pt idx="698">
                  <c:v>56.0</c:v>
                </c:pt>
                <c:pt idx="699">
                  <c:v>94.0</c:v>
                </c:pt>
                <c:pt idx="700">
                  <c:v>79.0</c:v>
                </c:pt>
                <c:pt idx="701">
                  <c:v>67.0</c:v>
                </c:pt>
                <c:pt idx="702">
                  <c:v>83.0</c:v>
                </c:pt>
                <c:pt idx="703">
                  <c:v>58.0</c:v>
                </c:pt>
                <c:pt idx="704">
                  <c:v>59.0</c:v>
                </c:pt>
                <c:pt idx="705">
                  <c:v>57.0</c:v>
                </c:pt>
                <c:pt idx="706">
                  <c:v>72.0</c:v>
                </c:pt>
                <c:pt idx="707">
                  <c:v>88.0</c:v>
                </c:pt>
                <c:pt idx="708">
                  <c:v>95.0</c:v>
                </c:pt>
                <c:pt idx="709">
                  <c:v>61.0</c:v>
                </c:pt>
                <c:pt idx="710">
                  <c:v>64.0</c:v>
                </c:pt>
                <c:pt idx="711">
                  <c:v>49.0</c:v>
                </c:pt>
                <c:pt idx="712">
                  <c:v>53.0</c:v>
                </c:pt>
                <c:pt idx="713">
                  <c:v>57.0</c:v>
                </c:pt>
                <c:pt idx="714">
                  <c:v>37.0</c:v>
                </c:pt>
                <c:pt idx="715">
                  <c:v>98.0</c:v>
                </c:pt>
                <c:pt idx="716">
                  <c:v>43.0</c:v>
                </c:pt>
                <c:pt idx="717">
                  <c:v>31.0</c:v>
                </c:pt>
                <c:pt idx="718">
                  <c:v>71.0</c:v>
                </c:pt>
                <c:pt idx="719">
                  <c:v>67.0</c:v>
                </c:pt>
                <c:pt idx="720">
                  <c:v>53.0</c:v>
                </c:pt>
                <c:pt idx="721">
                  <c:v>66.0</c:v>
                </c:pt>
                <c:pt idx="722">
                  <c:v>45.0</c:v>
                </c:pt>
                <c:pt idx="723">
                  <c:v>57.0</c:v>
                </c:pt>
                <c:pt idx="724">
                  <c:v>89.0</c:v>
                </c:pt>
                <c:pt idx="725">
                  <c:v>86.0</c:v>
                </c:pt>
                <c:pt idx="726">
                  <c:v>71.0</c:v>
                </c:pt>
                <c:pt idx="727">
                  <c:v>55.0</c:v>
                </c:pt>
                <c:pt idx="728">
                  <c:v>86.0</c:v>
                </c:pt>
                <c:pt idx="729">
                  <c:v>88.0</c:v>
                </c:pt>
                <c:pt idx="730">
                  <c:v>53.0</c:v>
                </c:pt>
                <c:pt idx="731">
                  <c:v>48.0</c:v>
                </c:pt>
                <c:pt idx="732">
                  <c:v>60.0</c:v>
                </c:pt>
                <c:pt idx="733">
                  <c:v>86.0</c:v>
                </c:pt>
                <c:pt idx="734">
                  <c:v>50.0</c:v>
                </c:pt>
                <c:pt idx="735">
                  <c:v>93.0</c:v>
                </c:pt>
                <c:pt idx="736">
                  <c:v>77.0</c:v>
                </c:pt>
                <c:pt idx="737">
                  <c:v>55.0</c:v>
                </c:pt>
                <c:pt idx="738">
                  <c:v>53.0</c:v>
                </c:pt>
                <c:pt idx="739">
                  <c:v>48.0</c:v>
                </c:pt>
                <c:pt idx="740">
                  <c:v>73.0</c:v>
                </c:pt>
                <c:pt idx="741">
                  <c:v>84.0</c:v>
                </c:pt>
                <c:pt idx="742">
                  <c:v>81.0</c:v>
                </c:pt>
                <c:pt idx="743">
                  <c:v>70.0</c:v>
                </c:pt>
                <c:pt idx="744">
                  <c:v>71.0</c:v>
                </c:pt>
                <c:pt idx="745">
                  <c:v>105.0</c:v>
                </c:pt>
                <c:pt idx="746">
                  <c:v>22.0</c:v>
                </c:pt>
                <c:pt idx="747">
                  <c:v>70.0</c:v>
                </c:pt>
                <c:pt idx="748">
                  <c:v>59.0</c:v>
                </c:pt>
                <c:pt idx="749">
                  <c:v>46.0</c:v>
                </c:pt>
                <c:pt idx="750">
                  <c:v>66.0</c:v>
                </c:pt>
                <c:pt idx="751">
                  <c:v>43.0</c:v>
                </c:pt>
                <c:pt idx="752">
                  <c:v>61.0</c:v>
                </c:pt>
                <c:pt idx="753">
                  <c:v>81.0</c:v>
                </c:pt>
                <c:pt idx="754">
                  <c:v>56.0</c:v>
                </c:pt>
                <c:pt idx="755">
                  <c:v>52.0</c:v>
                </c:pt>
                <c:pt idx="756">
                  <c:v>74.0</c:v>
                </c:pt>
                <c:pt idx="757">
                  <c:v>52.0</c:v>
                </c:pt>
                <c:pt idx="758">
                  <c:v>76.0</c:v>
                </c:pt>
                <c:pt idx="759">
                  <c:v>94.0</c:v>
                </c:pt>
                <c:pt idx="760">
                  <c:v>29.0</c:v>
                </c:pt>
                <c:pt idx="761">
                  <c:v>37.0</c:v>
                </c:pt>
                <c:pt idx="762">
                  <c:v>109.0</c:v>
                </c:pt>
                <c:pt idx="763">
                  <c:v>9.0</c:v>
                </c:pt>
                <c:pt idx="764">
                  <c:v>60.0</c:v>
                </c:pt>
                <c:pt idx="765">
                  <c:v>86.0</c:v>
                </c:pt>
                <c:pt idx="766">
                  <c:v>58.0</c:v>
                </c:pt>
                <c:pt idx="767">
                  <c:v>63.0</c:v>
                </c:pt>
                <c:pt idx="768">
                  <c:v>90.0</c:v>
                </c:pt>
                <c:pt idx="769">
                  <c:v>70.0</c:v>
                </c:pt>
                <c:pt idx="770">
                  <c:v>69.0</c:v>
                </c:pt>
                <c:pt idx="771">
                  <c:v>61.0</c:v>
                </c:pt>
                <c:pt idx="772">
                  <c:v>105.0</c:v>
                </c:pt>
                <c:pt idx="773">
                  <c:v>39.0</c:v>
                </c:pt>
                <c:pt idx="774">
                  <c:v>69.0</c:v>
                </c:pt>
                <c:pt idx="775">
                  <c:v>71.0</c:v>
                </c:pt>
                <c:pt idx="776">
                  <c:v>66.0</c:v>
                </c:pt>
                <c:pt idx="777">
                  <c:v>67.0</c:v>
                </c:pt>
                <c:pt idx="778">
                  <c:v>45.0</c:v>
                </c:pt>
                <c:pt idx="779">
                  <c:v>81.0</c:v>
                </c:pt>
                <c:pt idx="780">
                  <c:v>30.0</c:v>
                </c:pt>
                <c:pt idx="781">
                  <c:v>47.0</c:v>
                </c:pt>
                <c:pt idx="782">
                  <c:v>62.0</c:v>
                </c:pt>
                <c:pt idx="783">
                  <c:v>83.0</c:v>
                </c:pt>
                <c:pt idx="784">
                  <c:v>56.0</c:v>
                </c:pt>
                <c:pt idx="785">
                  <c:v>80.0</c:v>
                </c:pt>
                <c:pt idx="786">
                  <c:v>59.0</c:v>
                </c:pt>
                <c:pt idx="787">
                  <c:v>77.0</c:v>
                </c:pt>
                <c:pt idx="788">
                  <c:v>49.0</c:v>
                </c:pt>
                <c:pt idx="789">
                  <c:v>53.0</c:v>
                </c:pt>
                <c:pt idx="790">
                  <c:v>44.0</c:v>
                </c:pt>
                <c:pt idx="791">
                  <c:v>46.0</c:v>
                </c:pt>
                <c:pt idx="792">
                  <c:v>53.0</c:v>
                </c:pt>
                <c:pt idx="793">
                  <c:v>44.0</c:v>
                </c:pt>
                <c:pt idx="794">
                  <c:v>44.0</c:v>
                </c:pt>
                <c:pt idx="795">
                  <c:v>52.0</c:v>
                </c:pt>
                <c:pt idx="796">
                  <c:v>70.0</c:v>
                </c:pt>
                <c:pt idx="797">
                  <c:v>46.0</c:v>
                </c:pt>
                <c:pt idx="798">
                  <c:v>34.0</c:v>
                </c:pt>
                <c:pt idx="799">
                  <c:v>16.0</c:v>
                </c:pt>
                <c:pt idx="800">
                  <c:v>63.0</c:v>
                </c:pt>
                <c:pt idx="801">
                  <c:v>51.0</c:v>
                </c:pt>
                <c:pt idx="802">
                  <c:v>91.0</c:v>
                </c:pt>
                <c:pt idx="803">
                  <c:v>72.0</c:v>
                </c:pt>
                <c:pt idx="804">
                  <c:v>64.0</c:v>
                </c:pt>
                <c:pt idx="805">
                  <c:v>47.0</c:v>
                </c:pt>
                <c:pt idx="806">
                  <c:v>46.0</c:v>
                </c:pt>
                <c:pt idx="807">
                  <c:v>57.0</c:v>
                </c:pt>
                <c:pt idx="808">
                  <c:v>58.0</c:v>
                </c:pt>
                <c:pt idx="809">
                  <c:v>47.0</c:v>
                </c:pt>
                <c:pt idx="810">
                  <c:v>68.0</c:v>
                </c:pt>
                <c:pt idx="811">
                  <c:v>92.0</c:v>
                </c:pt>
                <c:pt idx="812">
                  <c:v>57.0</c:v>
                </c:pt>
                <c:pt idx="813">
                  <c:v>10.0</c:v>
                </c:pt>
                <c:pt idx="814">
                  <c:v>58.0</c:v>
                </c:pt>
                <c:pt idx="815">
                  <c:v>61.0</c:v>
                </c:pt>
                <c:pt idx="816">
                  <c:v>55.0</c:v>
                </c:pt>
                <c:pt idx="817">
                  <c:v>85.0</c:v>
                </c:pt>
                <c:pt idx="818">
                  <c:v>90.0</c:v>
                </c:pt>
                <c:pt idx="819">
                  <c:v>66.0</c:v>
                </c:pt>
                <c:pt idx="820">
                  <c:v>70.0</c:v>
                </c:pt>
                <c:pt idx="821">
                  <c:v>72.0</c:v>
                </c:pt>
                <c:pt idx="822">
                  <c:v>56.0</c:v>
                </c:pt>
                <c:pt idx="823">
                  <c:v>46.0</c:v>
                </c:pt>
                <c:pt idx="824">
                  <c:v>65.0</c:v>
                </c:pt>
                <c:pt idx="825">
                  <c:v>72.0</c:v>
                </c:pt>
                <c:pt idx="826">
                  <c:v>111.0</c:v>
                </c:pt>
                <c:pt idx="827">
                  <c:v>36.0</c:v>
                </c:pt>
                <c:pt idx="828">
                  <c:v>78.0</c:v>
                </c:pt>
                <c:pt idx="829">
                  <c:v>76.0</c:v>
                </c:pt>
                <c:pt idx="830">
                  <c:v>55.0</c:v>
                </c:pt>
                <c:pt idx="831">
                  <c:v>106.0</c:v>
                </c:pt>
                <c:pt idx="832">
                  <c:v>55.0</c:v>
                </c:pt>
                <c:pt idx="833">
                  <c:v>38.0</c:v>
                </c:pt>
                <c:pt idx="834">
                  <c:v>55.0</c:v>
                </c:pt>
                <c:pt idx="835">
                  <c:v>58.0</c:v>
                </c:pt>
                <c:pt idx="836">
                  <c:v>80.0</c:v>
                </c:pt>
                <c:pt idx="837">
                  <c:v>60.0</c:v>
                </c:pt>
                <c:pt idx="838">
                  <c:v>55.0</c:v>
                </c:pt>
                <c:pt idx="839">
                  <c:v>68.0</c:v>
                </c:pt>
                <c:pt idx="840">
                  <c:v>71.0</c:v>
                </c:pt>
                <c:pt idx="841">
                  <c:v>71.0</c:v>
                </c:pt>
                <c:pt idx="842">
                  <c:v>69.0</c:v>
                </c:pt>
                <c:pt idx="843">
                  <c:v>61.0</c:v>
                </c:pt>
                <c:pt idx="844">
                  <c:v>45.0</c:v>
                </c:pt>
                <c:pt idx="845">
                  <c:v>62.0</c:v>
                </c:pt>
                <c:pt idx="846">
                  <c:v>46.0</c:v>
                </c:pt>
                <c:pt idx="847">
                  <c:v>71.0</c:v>
                </c:pt>
                <c:pt idx="848">
                  <c:v>63.0</c:v>
                </c:pt>
                <c:pt idx="849">
                  <c:v>102.0</c:v>
                </c:pt>
                <c:pt idx="850">
                  <c:v>86.0</c:v>
                </c:pt>
                <c:pt idx="851">
                  <c:v>77.0</c:v>
                </c:pt>
                <c:pt idx="852">
                  <c:v>65.0</c:v>
                </c:pt>
                <c:pt idx="853">
                  <c:v>42.0</c:v>
                </c:pt>
                <c:pt idx="854">
                  <c:v>64.0</c:v>
                </c:pt>
                <c:pt idx="855">
                  <c:v>74.0</c:v>
                </c:pt>
                <c:pt idx="856">
                  <c:v>103.0</c:v>
                </c:pt>
                <c:pt idx="857">
                  <c:v>96.0</c:v>
                </c:pt>
                <c:pt idx="858">
                  <c:v>44.0</c:v>
                </c:pt>
                <c:pt idx="859">
                  <c:v>67.0</c:v>
                </c:pt>
                <c:pt idx="860">
                  <c:v>66.0</c:v>
                </c:pt>
                <c:pt idx="861">
                  <c:v>81.0</c:v>
                </c:pt>
                <c:pt idx="862">
                  <c:v>47.0</c:v>
                </c:pt>
                <c:pt idx="863">
                  <c:v>50.0</c:v>
                </c:pt>
                <c:pt idx="864">
                  <c:v>61.0</c:v>
                </c:pt>
                <c:pt idx="865">
                  <c:v>24.0</c:v>
                </c:pt>
                <c:pt idx="866">
                  <c:v>67.0</c:v>
                </c:pt>
                <c:pt idx="867">
                  <c:v>108.0</c:v>
                </c:pt>
                <c:pt idx="868">
                  <c:v>66.0</c:v>
                </c:pt>
                <c:pt idx="869">
                  <c:v>84.0</c:v>
                </c:pt>
                <c:pt idx="870">
                  <c:v>81.0</c:v>
                </c:pt>
                <c:pt idx="871">
                  <c:v>89.0</c:v>
                </c:pt>
                <c:pt idx="872">
                  <c:v>50.0</c:v>
                </c:pt>
                <c:pt idx="873">
                  <c:v>73.0</c:v>
                </c:pt>
                <c:pt idx="874">
                  <c:v>43.0</c:v>
                </c:pt>
                <c:pt idx="875">
                  <c:v>93.0</c:v>
                </c:pt>
                <c:pt idx="876">
                  <c:v>51.0</c:v>
                </c:pt>
                <c:pt idx="877">
                  <c:v>40.0</c:v>
                </c:pt>
                <c:pt idx="878">
                  <c:v>106.0</c:v>
                </c:pt>
                <c:pt idx="879">
                  <c:v>62.0</c:v>
                </c:pt>
                <c:pt idx="880">
                  <c:v>67.0</c:v>
                </c:pt>
                <c:pt idx="881">
                  <c:v>63.0</c:v>
                </c:pt>
                <c:pt idx="882">
                  <c:v>64.0</c:v>
                </c:pt>
                <c:pt idx="883">
                  <c:v>27.0</c:v>
                </c:pt>
                <c:pt idx="884">
                  <c:v>56.0</c:v>
                </c:pt>
                <c:pt idx="885">
                  <c:v>83.0</c:v>
                </c:pt>
                <c:pt idx="886">
                  <c:v>84.0</c:v>
                </c:pt>
                <c:pt idx="887">
                  <c:v>10.0</c:v>
                </c:pt>
                <c:pt idx="888">
                  <c:v>59.0</c:v>
                </c:pt>
                <c:pt idx="889">
                  <c:v>60.0</c:v>
                </c:pt>
                <c:pt idx="890">
                  <c:v>61.0</c:v>
                </c:pt>
                <c:pt idx="891">
                  <c:v>43.0</c:v>
                </c:pt>
                <c:pt idx="892">
                  <c:v>37.0</c:v>
                </c:pt>
                <c:pt idx="893">
                  <c:v>61.0</c:v>
                </c:pt>
                <c:pt idx="894">
                  <c:v>64.0</c:v>
                </c:pt>
                <c:pt idx="895">
                  <c:v>41.0</c:v>
                </c:pt>
                <c:pt idx="896">
                  <c:v>47.0</c:v>
                </c:pt>
                <c:pt idx="897">
                  <c:v>56.0</c:v>
                </c:pt>
                <c:pt idx="898">
                  <c:v>55.0</c:v>
                </c:pt>
                <c:pt idx="899">
                  <c:v>59.0</c:v>
                </c:pt>
                <c:pt idx="900">
                  <c:v>74.0</c:v>
                </c:pt>
                <c:pt idx="901">
                  <c:v>47.0</c:v>
                </c:pt>
                <c:pt idx="902">
                  <c:v>69.0</c:v>
                </c:pt>
                <c:pt idx="903">
                  <c:v>43.0</c:v>
                </c:pt>
                <c:pt idx="904">
                  <c:v>72.0</c:v>
                </c:pt>
                <c:pt idx="905">
                  <c:v>73.0</c:v>
                </c:pt>
                <c:pt idx="906">
                  <c:v>59.0</c:v>
                </c:pt>
                <c:pt idx="907">
                  <c:v>84.0</c:v>
                </c:pt>
                <c:pt idx="908">
                  <c:v>86.0</c:v>
                </c:pt>
                <c:pt idx="909">
                  <c:v>48.0</c:v>
                </c:pt>
                <c:pt idx="910">
                  <c:v>68.0</c:v>
                </c:pt>
                <c:pt idx="911">
                  <c:v>79.0</c:v>
                </c:pt>
                <c:pt idx="912">
                  <c:v>56.0</c:v>
                </c:pt>
                <c:pt idx="913">
                  <c:v>75.0</c:v>
                </c:pt>
                <c:pt idx="914">
                  <c:v>53.0</c:v>
                </c:pt>
                <c:pt idx="915">
                  <c:v>80.0</c:v>
                </c:pt>
                <c:pt idx="916">
                  <c:v>39.0</c:v>
                </c:pt>
                <c:pt idx="917">
                  <c:v>56.0</c:v>
                </c:pt>
                <c:pt idx="918">
                  <c:v>45.0</c:v>
                </c:pt>
                <c:pt idx="919">
                  <c:v>44.0</c:v>
                </c:pt>
                <c:pt idx="920">
                  <c:v>49.0</c:v>
                </c:pt>
                <c:pt idx="921">
                  <c:v>27.0</c:v>
                </c:pt>
                <c:pt idx="922">
                  <c:v>58.0</c:v>
                </c:pt>
                <c:pt idx="923">
                  <c:v>38.0</c:v>
                </c:pt>
                <c:pt idx="924">
                  <c:v>79.0</c:v>
                </c:pt>
                <c:pt idx="925">
                  <c:v>88.0</c:v>
                </c:pt>
                <c:pt idx="926">
                  <c:v>59.0</c:v>
                </c:pt>
                <c:pt idx="927">
                  <c:v>73.0</c:v>
                </c:pt>
                <c:pt idx="928">
                  <c:v>92.0</c:v>
                </c:pt>
                <c:pt idx="929">
                  <c:v>41.0</c:v>
                </c:pt>
                <c:pt idx="930">
                  <c:v>48.0</c:v>
                </c:pt>
                <c:pt idx="931">
                  <c:v>74.0</c:v>
                </c:pt>
                <c:pt idx="932">
                  <c:v>83.0</c:v>
                </c:pt>
                <c:pt idx="933">
                  <c:v>70.0</c:v>
                </c:pt>
                <c:pt idx="934">
                  <c:v>56.0</c:v>
                </c:pt>
                <c:pt idx="935">
                  <c:v>51.0</c:v>
                </c:pt>
                <c:pt idx="936">
                  <c:v>27.0</c:v>
                </c:pt>
                <c:pt idx="937">
                  <c:v>70.0</c:v>
                </c:pt>
                <c:pt idx="938">
                  <c:v>52.0</c:v>
                </c:pt>
                <c:pt idx="939">
                  <c:v>67.0</c:v>
                </c:pt>
                <c:pt idx="940">
                  <c:v>65.0</c:v>
                </c:pt>
                <c:pt idx="941">
                  <c:v>52.0</c:v>
                </c:pt>
                <c:pt idx="942">
                  <c:v>80.0</c:v>
                </c:pt>
                <c:pt idx="943">
                  <c:v>52.0</c:v>
                </c:pt>
                <c:pt idx="944">
                  <c:v>60.0</c:v>
                </c:pt>
                <c:pt idx="945">
                  <c:v>72.0</c:v>
                </c:pt>
                <c:pt idx="946">
                  <c:v>67.0</c:v>
                </c:pt>
                <c:pt idx="947">
                  <c:v>51.0</c:v>
                </c:pt>
                <c:pt idx="948">
                  <c:v>72.0</c:v>
                </c:pt>
                <c:pt idx="949">
                  <c:v>104.0</c:v>
                </c:pt>
                <c:pt idx="950">
                  <c:v>78.0</c:v>
                </c:pt>
                <c:pt idx="951">
                  <c:v>62.0</c:v>
                </c:pt>
                <c:pt idx="952">
                  <c:v>47.0</c:v>
                </c:pt>
                <c:pt idx="953">
                  <c:v>62.0</c:v>
                </c:pt>
                <c:pt idx="954">
                  <c:v>78.0</c:v>
                </c:pt>
                <c:pt idx="955">
                  <c:v>53.0</c:v>
                </c:pt>
                <c:pt idx="956">
                  <c:v>57.0</c:v>
                </c:pt>
                <c:pt idx="957">
                  <c:v>66.0</c:v>
                </c:pt>
                <c:pt idx="958">
                  <c:v>73.0</c:v>
                </c:pt>
                <c:pt idx="959">
                  <c:v>74.0</c:v>
                </c:pt>
                <c:pt idx="960">
                  <c:v>42.0</c:v>
                </c:pt>
                <c:pt idx="961">
                  <c:v>59.0</c:v>
                </c:pt>
                <c:pt idx="962">
                  <c:v>64.0</c:v>
                </c:pt>
                <c:pt idx="963">
                  <c:v>47.0</c:v>
                </c:pt>
                <c:pt idx="964">
                  <c:v>71.0</c:v>
                </c:pt>
                <c:pt idx="965">
                  <c:v>62.0</c:v>
                </c:pt>
                <c:pt idx="966">
                  <c:v>60.0</c:v>
                </c:pt>
                <c:pt idx="967">
                  <c:v>43.0</c:v>
                </c:pt>
                <c:pt idx="968">
                  <c:v>65.0</c:v>
                </c:pt>
                <c:pt idx="969">
                  <c:v>65.0</c:v>
                </c:pt>
                <c:pt idx="970">
                  <c:v>93.0</c:v>
                </c:pt>
                <c:pt idx="971">
                  <c:v>91.0</c:v>
                </c:pt>
                <c:pt idx="972">
                  <c:v>58.0</c:v>
                </c:pt>
                <c:pt idx="973">
                  <c:v>69.0</c:v>
                </c:pt>
                <c:pt idx="974">
                  <c:v>93.0</c:v>
                </c:pt>
                <c:pt idx="975">
                  <c:v>67.0</c:v>
                </c:pt>
                <c:pt idx="976">
                  <c:v>58.0</c:v>
                </c:pt>
                <c:pt idx="977">
                  <c:v>44.0</c:v>
                </c:pt>
                <c:pt idx="978">
                  <c:v>44.0</c:v>
                </c:pt>
                <c:pt idx="979">
                  <c:v>75.0</c:v>
                </c:pt>
                <c:pt idx="980">
                  <c:v>55.0</c:v>
                </c:pt>
                <c:pt idx="981">
                  <c:v>75.0</c:v>
                </c:pt>
                <c:pt idx="982">
                  <c:v>81.0</c:v>
                </c:pt>
                <c:pt idx="983">
                  <c:v>72.0</c:v>
                </c:pt>
                <c:pt idx="984">
                  <c:v>43.0</c:v>
                </c:pt>
                <c:pt idx="985">
                  <c:v>53.0</c:v>
                </c:pt>
                <c:pt idx="986">
                  <c:v>52.0</c:v>
                </c:pt>
                <c:pt idx="987">
                  <c:v>84.0</c:v>
                </c:pt>
                <c:pt idx="988">
                  <c:v>93.0</c:v>
                </c:pt>
                <c:pt idx="989">
                  <c:v>48.0</c:v>
                </c:pt>
                <c:pt idx="990">
                  <c:v>44.0</c:v>
                </c:pt>
                <c:pt idx="991">
                  <c:v>55.0</c:v>
                </c:pt>
                <c:pt idx="992">
                  <c:v>56.0</c:v>
                </c:pt>
                <c:pt idx="993">
                  <c:v>70.0</c:v>
                </c:pt>
                <c:pt idx="994">
                  <c:v>77.0</c:v>
                </c:pt>
                <c:pt idx="995">
                  <c:v>79.0</c:v>
                </c:pt>
                <c:pt idx="996">
                  <c:v>79.0</c:v>
                </c:pt>
                <c:pt idx="997">
                  <c:v>108.0</c:v>
                </c:pt>
                <c:pt idx="998">
                  <c:v>100.0</c:v>
                </c:pt>
                <c:pt idx="999">
                  <c:v>79.0</c:v>
                </c:pt>
                <c:pt idx="1000">
                  <c:v>56.0</c:v>
                </c:pt>
                <c:pt idx="1001">
                  <c:v>87.0</c:v>
                </c:pt>
                <c:pt idx="1002">
                  <c:v>49.0</c:v>
                </c:pt>
                <c:pt idx="1003">
                  <c:v>86.0</c:v>
                </c:pt>
                <c:pt idx="1004">
                  <c:v>74.0</c:v>
                </c:pt>
                <c:pt idx="1005">
                  <c:v>74.0</c:v>
                </c:pt>
                <c:pt idx="1006">
                  <c:v>59.0</c:v>
                </c:pt>
                <c:pt idx="1007">
                  <c:v>50.0</c:v>
                </c:pt>
                <c:pt idx="1008">
                  <c:v>77.0</c:v>
                </c:pt>
                <c:pt idx="1009">
                  <c:v>43.0</c:v>
                </c:pt>
                <c:pt idx="1010">
                  <c:v>76.0</c:v>
                </c:pt>
                <c:pt idx="1011">
                  <c:v>55.0</c:v>
                </c:pt>
                <c:pt idx="1012">
                  <c:v>63.0</c:v>
                </c:pt>
                <c:pt idx="1013">
                  <c:v>85.0</c:v>
                </c:pt>
                <c:pt idx="1014">
                  <c:v>73.0</c:v>
                </c:pt>
                <c:pt idx="1015">
                  <c:v>69.0</c:v>
                </c:pt>
                <c:pt idx="1016">
                  <c:v>73.0</c:v>
                </c:pt>
                <c:pt idx="1017">
                  <c:v>74.0</c:v>
                </c:pt>
                <c:pt idx="1018">
                  <c:v>73.0</c:v>
                </c:pt>
                <c:pt idx="1019">
                  <c:v>40.0</c:v>
                </c:pt>
                <c:pt idx="1020">
                  <c:v>37.0</c:v>
                </c:pt>
                <c:pt idx="1021">
                  <c:v>61.0</c:v>
                </c:pt>
                <c:pt idx="1022">
                  <c:v>89.0</c:v>
                </c:pt>
                <c:pt idx="1023">
                  <c:v>32.0</c:v>
                </c:pt>
                <c:pt idx="1024">
                  <c:v>75.0</c:v>
                </c:pt>
                <c:pt idx="1025">
                  <c:v>62.0</c:v>
                </c:pt>
                <c:pt idx="1026">
                  <c:v>56.0</c:v>
                </c:pt>
                <c:pt idx="1027">
                  <c:v>64.0</c:v>
                </c:pt>
                <c:pt idx="1028">
                  <c:v>55.0</c:v>
                </c:pt>
                <c:pt idx="1029">
                  <c:v>73.0</c:v>
                </c:pt>
                <c:pt idx="1030">
                  <c:v>54.0</c:v>
                </c:pt>
                <c:pt idx="1031">
                  <c:v>86.0</c:v>
                </c:pt>
                <c:pt idx="1032">
                  <c:v>29.0</c:v>
                </c:pt>
                <c:pt idx="1033">
                  <c:v>45.0</c:v>
                </c:pt>
                <c:pt idx="1034">
                  <c:v>73.0</c:v>
                </c:pt>
                <c:pt idx="1035">
                  <c:v>43.0</c:v>
                </c:pt>
                <c:pt idx="1036">
                  <c:v>57.0</c:v>
                </c:pt>
                <c:pt idx="1037">
                  <c:v>47.0</c:v>
                </c:pt>
                <c:pt idx="1038">
                  <c:v>61.0</c:v>
                </c:pt>
                <c:pt idx="1039">
                  <c:v>88.0</c:v>
                </c:pt>
                <c:pt idx="1040">
                  <c:v>59.0</c:v>
                </c:pt>
                <c:pt idx="1041">
                  <c:v>47.0</c:v>
                </c:pt>
                <c:pt idx="1042">
                  <c:v>49.0</c:v>
                </c:pt>
                <c:pt idx="1043">
                  <c:v>57.0</c:v>
                </c:pt>
                <c:pt idx="1044">
                  <c:v>52.0</c:v>
                </c:pt>
                <c:pt idx="1045">
                  <c:v>52.0</c:v>
                </c:pt>
                <c:pt idx="1046">
                  <c:v>65.0</c:v>
                </c:pt>
                <c:pt idx="1047">
                  <c:v>57.0</c:v>
                </c:pt>
                <c:pt idx="1048">
                  <c:v>68.0</c:v>
                </c:pt>
                <c:pt idx="1049">
                  <c:v>70.0</c:v>
                </c:pt>
                <c:pt idx="1050">
                  <c:v>79.0</c:v>
                </c:pt>
                <c:pt idx="1051">
                  <c:v>60.0</c:v>
                </c:pt>
                <c:pt idx="1052">
                  <c:v>83.0</c:v>
                </c:pt>
                <c:pt idx="1053">
                  <c:v>65.0</c:v>
                </c:pt>
                <c:pt idx="1054">
                  <c:v>37.0</c:v>
                </c:pt>
                <c:pt idx="1055">
                  <c:v>79.0</c:v>
                </c:pt>
                <c:pt idx="1056">
                  <c:v>60.0</c:v>
                </c:pt>
                <c:pt idx="1057">
                  <c:v>52.0</c:v>
                </c:pt>
                <c:pt idx="1058">
                  <c:v>54.0</c:v>
                </c:pt>
                <c:pt idx="1059">
                  <c:v>49.0</c:v>
                </c:pt>
                <c:pt idx="1060">
                  <c:v>98.0</c:v>
                </c:pt>
                <c:pt idx="1061">
                  <c:v>50.0</c:v>
                </c:pt>
                <c:pt idx="1062">
                  <c:v>83.0</c:v>
                </c:pt>
                <c:pt idx="1063">
                  <c:v>73.0</c:v>
                </c:pt>
                <c:pt idx="1064">
                  <c:v>66.0</c:v>
                </c:pt>
                <c:pt idx="1065">
                  <c:v>51.0</c:v>
                </c:pt>
                <c:pt idx="1066">
                  <c:v>96.0</c:v>
                </c:pt>
                <c:pt idx="1067">
                  <c:v>70.0</c:v>
                </c:pt>
                <c:pt idx="1068">
                  <c:v>57.0</c:v>
                </c:pt>
                <c:pt idx="1069">
                  <c:v>64.0</c:v>
                </c:pt>
                <c:pt idx="1070">
                  <c:v>56.0</c:v>
                </c:pt>
                <c:pt idx="1071">
                  <c:v>90.0</c:v>
                </c:pt>
                <c:pt idx="1072">
                  <c:v>88.0</c:v>
                </c:pt>
                <c:pt idx="1073">
                  <c:v>63.0</c:v>
                </c:pt>
                <c:pt idx="1074">
                  <c:v>55.0</c:v>
                </c:pt>
                <c:pt idx="1075">
                  <c:v>82.0</c:v>
                </c:pt>
                <c:pt idx="1076">
                  <c:v>55.0</c:v>
                </c:pt>
                <c:pt idx="1077">
                  <c:v>44.0</c:v>
                </c:pt>
                <c:pt idx="1078">
                  <c:v>78.0</c:v>
                </c:pt>
                <c:pt idx="1079">
                  <c:v>93.0</c:v>
                </c:pt>
                <c:pt idx="1080">
                  <c:v>81.0</c:v>
                </c:pt>
                <c:pt idx="1081">
                  <c:v>83.0</c:v>
                </c:pt>
                <c:pt idx="1082">
                  <c:v>84.0</c:v>
                </c:pt>
                <c:pt idx="1083">
                  <c:v>76.0</c:v>
                </c:pt>
                <c:pt idx="1084">
                  <c:v>57.0</c:v>
                </c:pt>
                <c:pt idx="1085">
                  <c:v>53.0</c:v>
                </c:pt>
                <c:pt idx="1086">
                  <c:v>85.0</c:v>
                </c:pt>
                <c:pt idx="1087">
                  <c:v>67.0</c:v>
                </c:pt>
                <c:pt idx="1088">
                  <c:v>85.0</c:v>
                </c:pt>
                <c:pt idx="1089">
                  <c:v>77.0</c:v>
                </c:pt>
                <c:pt idx="1090">
                  <c:v>63.0</c:v>
                </c:pt>
                <c:pt idx="1091">
                  <c:v>57.0</c:v>
                </c:pt>
                <c:pt idx="1092">
                  <c:v>71.0</c:v>
                </c:pt>
                <c:pt idx="1093">
                  <c:v>98.0</c:v>
                </c:pt>
                <c:pt idx="1094">
                  <c:v>60.0</c:v>
                </c:pt>
                <c:pt idx="1095">
                  <c:v>57.0</c:v>
                </c:pt>
                <c:pt idx="1096">
                  <c:v>87.0</c:v>
                </c:pt>
                <c:pt idx="1097">
                  <c:v>70.0</c:v>
                </c:pt>
                <c:pt idx="1098">
                  <c:v>64.0</c:v>
                </c:pt>
                <c:pt idx="1099">
                  <c:v>50.0</c:v>
                </c:pt>
                <c:pt idx="1100">
                  <c:v>77.0</c:v>
                </c:pt>
                <c:pt idx="1101">
                  <c:v>55.0</c:v>
                </c:pt>
                <c:pt idx="1102">
                  <c:v>62.0</c:v>
                </c:pt>
                <c:pt idx="1103">
                  <c:v>24.0</c:v>
                </c:pt>
                <c:pt idx="1104">
                  <c:v>63.0</c:v>
                </c:pt>
                <c:pt idx="1105">
                  <c:v>57.0</c:v>
                </c:pt>
                <c:pt idx="1106">
                  <c:v>79.0</c:v>
                </c:pt>
                <c:pt idx="1107">
                  <c:v>44.0</c:v>
                </c:pt>
                <c:pt idx="1108">
                  <c:v>76.0</c:v>
                </c:pt>
                <c:pt idx="1109">
                  <c:v>50.0</c:v>
                </c:pt>
                <c:pt idx="1110">
                  <c:v>66.0</c:v>
                </c:pt>
                <c:pt idx="1111">
                  <c:v>95.0</c:v>
                </c:pt>
                <c:pt idx="1112">
                  <c:v>67.0</c:v>
                </c:pt>
                <c:pt idx="1113">
                  <c:v>68.0</c:v>
                </c:pt>
                <c:pt idx="1114">
                  <c:v>53.0</c:v>
                </c:pt>
                <c:pt idx="1115">
                  <c:v>53.0</c:v>
                </c:pt>
                <c:pt idx="1116">
                  <c:v>62.0</c:v>
                </c:pt>
                <c:pt idx="1117">
                  <c:v>55.0</c:v>
                </c:pt>
                <c:pt idx="1118">
                  <c:v>45.0</c:v>
                </c:pt>
                <c:pt idx="1119">
                  <c:v>45.0</c:v>
                </c:pt>
                <c:pt idx="1120">
                  <c:v>71.0</c:v>
                </c:pt>
                <c:pt idx="1121">
                  <c:v>42.0</c:v>
                </c:pt>
                <c:pt idx="1122">
                  <c:v>73.0</c:v>
                </c:pt>
                <c:pt idx="1123">
                  <c:v>47.0</c:v>
                </c:pt>
                <c:pt idx="1124">
                  <c:v>69.0</c:v>
                </c:pt>
                <c:pt idx="1125">
                  <c:v>66.0</c:v>
                </c:pt>
                <c:pt idx="1126">
                  <c:v>80.0</c:v>
                </c:pt>
                <c:pt idx="1127">
                  <c:v>63.0</c:v>
                </c:pt>
                <c:pt idx="1128">
                  <c:v>58.0</c:v>
                </c:pt>
                <c:pt idx="1129">
                  <c:v>86.0</c:v>
                </c:pt>
                <c:pt idx="1130">
                  <c:v>46.0</c:v>
                </c:pt>
                <c:pt idx="1131">
                  <c:v>58.0</c:v>
                </c:pt>
                <c:pt idx="1132">
                  <c:v>71.0</c:v>
                </c:pt>
                <c:pt idx="1133">
                  <c:v>78.0</c:v>
                </c:pt>
                <c:pt idx="1134">
                  <c:v>91.0</c:v>
                </c:pt>
                <c:pt idx="1135">
                  <c:v>47.0</c:v>
                </c:pt>
                <c:pt idx="1136">
                  <c:v>40.0</c:v>
                </c:pt>
                <c:pt idx="1137">
                  <c:v>41.0</c:v>
                </c:pt>
                <c:pt idx="1138">
                  <c:v>54.0</c:v>
                </c:pt>
                <c:pt idx="1139">
                  <c:v>52.0</c:v>
                </c:pt>
                <c:pt idx="1140">
                  <c:v>105.0</c:v>
                </c:pt>
                <c:pt idx="1141">
                  <c:v>43.0</c:v>
                </c:pt>
                <c:pt idx="1142">
                  <c:v>53.0</c:v>
                </c:pt>
                <c:pt idx="1143">
                  <c:v>46.0</c:v>
                </c:pt>
                <c:pt idx="1144">
                  <c:v>69.0</c:v>
                </c:pt>
                <c:pt idx="1145">
                  <c:v>22.0</c:v>
                </c:pt>
                <c:pt idx="1146">
                  <c:v>86.0</c:v>
                </c:pt>
                <c:pt idx="1147">
                  <c:v>43.0</c:v>
                </c:pt>
                <c:pt idx="1148">
                  <c:v>103.0</c:v>
                </c:pt>
                <c:pt idx="1149">
                  <c:v>47.0</c:v>
                </c:pt>
                <c:pt idx="1150">
                  <c:v>42.0</c:v>
                </c:pt>
                <c:pt idx="1151">
                  <c:v>60.0</c:v>
                </c:pt>
                <c:pt idx="1152">
                  <c:v>63.0</c:v>
                </c:pt>
                <c:pt idx="1153">
                  <c:v>38.0</c:v>
                </c:pt>
                <c:pt idx="1154">
                  <c:v>59.0</c:v>
                </c:pt>
                <c:pt idx="1155">
                  <c:v>75.0</c:v>
                </c:pt>
                <c:pt idx="1156">
                  <c:v>49.0</c:v>
                </c:pt>
                <c:pt idx="1157">
                  <c:v>67.0</c:v>
                </c:pt>
                <c:pt idx="1158">
                  <c:v>54.0</c:v>
                </c:pt>
                <c:pt idx="1159">
                  <c:v>72.0</c:v>
                </c:pt>
                <c:pt idx="1160">
                  <c:v>76.0</c:v>
                </c:pt>
                <c:pt idx="1161">
                  <c:v>67.0</c:v>
                </c:pt>
                <c:pt idx="1162">
                  <c:v>51.0</c:v>
                </c:pt>
                <c:pt idx="1163">
                  <c:v>101.0</c:v>
                </c:pt>
                <c:pt idx="1164">
                  <c:v>65.0</c:v>
                </c:pt>
                <c:pt idx="1165">
                  <c:v>43.0</c:v>
                </c:pt>
                <c:pt idx="1166">
                  <c:v>68.0</c:v>
                </c:pt>
                <c:pt idx="1167">
                  <c:v>46.0</c:v>
                </c:pt>
                <c:pt idx="1168">
                  <c:v>106.0</c:v>
                </c:pt>
                <c:pt idx="1169">
                  <c:v>64.0</c:v>
                </c:pt>
                <c:pt idx="1170">
                  <c:v>67.0</c:v>
                </c:pt>
                <c:pt idx="1171">
                  <c:v>57.0</c:v>
                </c:pt>
                <c:pt idx="1172">
                  <c:v>93.0</c:v>
                </c:pt>
                <c:pt idx="1173">
                  <c:v>85.0</c:v>
                </c:pt>
                <c:pt idx="1174">
                  <c:v>67.0</c:v>
                </c:pt>
                <c:pt idx="1175">
                  <c:v>61.0</c:v>
                </c:pt>
                <c:pt idx="1176">
                  <c:v>67.0</c:v>
                </c:pt>
                <c:pt idx="1177">
                  <c:v>42.0</c:v>
                </c:pt>
                <c:pt idx="1178">
                  <c:v>87.0</c:v>
                </c:pt>
                <c:pt idx="1179">
                  <c:v>50.0</c:v>
                </c:pt>
                <c:pt idx="1180">
                  <c:v>64.0</c:v>
                </c:pt>
                <c:pt idx="1181">
                  <c:v>71.0</c:v>
                </c:pt>
                <c:pt idx="1182">
                  <c:v>78.0</c:v>
                </c:pt>
                <c:pt idx="1183">
                  <c:v>56.0</c:v>
                </c:pt>
                <c:pt idx="1184">
                  <c:v>72.0</c:v>
                </c:pt>
                <c:pt idx="1185">
                  <c:v>74.0</c:v>
                </c:pt>
                <c:pt idx="1186">
                  <c:v>74.0</c:v>
                </c:pt>
                <c:pt idx="1187">
                  <c:v>62.0</c:v>
                </c:pt>
                <c:pt idx="1188">
                  <c:v>69.0</c:v>
                </c:pt>
                <c:pt idx="1189">
                  <c:v>62.0</c:v>
                </c:pt>
                <c:pt idx="1190">
                  <c:v>72.0</c:v>
                </c:pt>
                <c:pt idx="1191">
                  <c:v>54.0</c:v>
                </c:pt>
                <c:pt idx="1192">
                  <c:v>98.0</c:v>
                </c:pt>
                <c:pt idx="1193">
                  <c:v>35.0</c:v>
                </c:pt>
                <c:pt idx="1194">
                  <c:v>58.0</c:v>
                </c:pt>
                <c:pt idx="1195">
                  <c:v>39.0</c:v>
                </c:pt>
                <c:pt idx="1196">
                  <c:v>66.0</c:v>
                </c:pt>
                <c:pt idx="1197">
                  <c:v>85.0</c:v>
                </c:pt>
                <c:pt idx="1198">
                  <c:v>45.0</c:v>
                </c:pt>
                <c:pt idx="1199">
                  <c:v>75.0</c:v>
                </c:pt>
                <c:pt idx="1200">
                  <c:v>53.0</c:v>
                </c:pt>
                <c:pt idx="1201">
                  <c:v>61.0</c:v>
                </c:pt>
                <c:pt idx="1202">
                  <c:v>73.0</c:v>
                </c:pt>
                <c:pt idx="1203">
                  <c:v>64.0</c:v>
                </c:pt>
                <c:pt idx="1204">
                  <c:v>34.0</c:v>
                </c:pt>
                <c:pt idx="1205">
                  <c:v>54.0</c:v>
                </c:pt>
                <c:pt idx="1206">
                  <c:v>65.0</c:v>
                </c:pt>
                <c:pt idx="1207">
                  <c:v>79.0</c:v>
                </c:pt>
                <c:pt idx="1208">
                  <c:v>97.0</c:v>
                </c:pt>
                <c:pt idx="1209">
                  <c:v>38.0</c:v>
                </c:pt>
                <c:pt idx="1210">
                  <c:v>64.0</c:v>
                </c:pt>
                <c:pt idx="1211">
                  <c:v>65.0</c:v>
                </c:pt>
                <c:pt idx="1212">
                  <c:v>88.0</c:v>
                </c:pt>
                <c:pt idx="1213">
                  <c:v>73.0</c:v>
                </c:pt>
                <c:pt idx="1214">
                  <c:v>56.0</c:v>
                </c:pt>
                <c:pt idx="1215">
                  <c:v>56.0</c:v>
                </c:pt>
                <c:pt idx="1216">
                  <c:v>85.0</c:v>
                </c:pt>
                <c:pt idx="1217">
                  <c:v>41.0</c:v>
                </c:pt>
                <c:pt idx="1218">
                  <c:v>67.0</c:v>
                </c:pt>
                <c:pt idx="1219">
                  <c:v>72.0</c:v>
                </c:pt>
                <c:pt idx="1220">
                  <c:v>80.0</c:v>
                </c:pt>
                <c:pt idx="1221">
                  <c:v>52.0</c:v>
                </c:pt>
                <c:pt idx="1222">
                  <c:v>68.0</c:v>
                </c:pt>
                <c:pt idx="1223">
                  <c:v>59.0</c:v>
                </c:pt>
                <c:pt idx="1224">
                  <c:v>73.0</c:v>
                </c:pt>
                <c:pt idx="1225">
                  <c:v>65.0</c:v>
                </c:pt>
                <c:pt idx="1226">
                  <c:v>53.0</c:v>
                </c:pt>
                <c:pt idx="1227">
                  <c:v>59.0</c:v>
                </c:pt>
                <c:pt idx="1228">
                  <c:v>81.0</c:v>
                </c:pt>
                <c:pt idx="1229">
                  <c:v>81.0</c:v>
                </c:pt>
                <c:pt idx="1230">
                  <c:v>76.0</c:v>
                </c:pt>
                <c:pt idx="1231">
                  <c:v>96.0</c:v>
                </c:pt>
                <c:pt idx="1232">
                  <c:v>39.0</c:v>
                </c:pt>
                <c:pt idx="1233">
                  <c:v>99.0</c:v>
                </c:pt>
                <c:pt idx="1234">
                  <c:v>82.0</c:v>
                </c:pt>
                <c:pt idx="1235">
                  <c:v>52.0</c:v>
                </c:pt>
                <c:pt idx="1236">
                  <c:v>47.0</c:v>
                </c:pt>
                <c:pt idx="1237">
                  <c:v>71.0</c:v>
                </c:pt>
                <c:pt idx="1238">
                  <c:v>41.0</c:v>
                </c:pt>
                <c:pt idx="1239">
                  <c:v>56.0</c:v>
                </c:pt>
                <c:pt idx="1240">
                  <c:v>56.0</c:v>
                </c:pt>
                <c:pt idx="1241">
                  <c:v>41.0</c:v>
                </c:pt>
                <c:pt idx="1242">
                  <c:v>74.0</c:v>
                </c:pt>
                <c:pt idx="1243">
                  <c:v>69.0</c:v>
                </c:pt>
                <c:pt idx="1244">
                  <c:v>84.0</c:v>
                </c:pt>
                <c:pt idx="1245">
                  <c:v>56.0</c:v>
                </c:pt>
                <c:pt idx="1246">
                  <c:v>76.0</c:v>
                </c:pt>
                <c:pt idx="1247">
                  <c:v>32.0</c:v>
                </c:pt>
                <c:pt idx="1248">
                  <c:v>42.0</c:v>
                </c:pt>
                <c:pt idx="1249">
                  <c:v>57.0</c:v>
                </c:pt>
                <c:pt idx="1250">
                  <c:v>55.0</c:v>
                </c:pt>
                <c:pt idx="1251">
                  <c:v>64.0</c:v>
                </c:pt>
                <c:pt idx="1252">
                  <c:v>69.0</c:v>
                </c:pt>
                <c:pt idx="1253">
                  <c:v>67.0</c:v>
                </c:pt>
                <c:pt idx="1254">
                  <c:v>79.0</c:v>
                </c:pt>
                <c:pt idx="1255">
                  <c:v>111.0</c:v>
                </c:pt>
                <c:pt idx="1256">
                  <c:v>45.0</c:v>
                </c:pt>
                <c:pt idx="1257">
                  <c:v>57.0</c:v>
                </c:pt>
                <c:pt idx="1258">
                  <c:v>38.0</c:v>
                </c:pt>
                <c:pt idx="1259">
                  <c:v>88.0</c:v>
                </c:pt>
                <c:pt idx="1260">
                  <c:v>63.0</c:v>
                </c:pt>
                <c:pt idx="1261">
                  <c:v>57.0</c:v>
                </c:pt>
                <c:pt idx="1262">
                  <c:v>76.0</c:v>
                </c:pt>
                <c:pt idx="1263">
                  <c:v>59.0</c:v>
                </c:pt>
                <c:pt idx="1264">
                  <c:v>81.0</c:v>
                </c:pt>
                <c:pt idx="1265">
                  <c:v>66.0</c:v>
                </c:pt>
                <c:pt idx="1266">
                  <c:v>69.0</c:v>
                </c:pt>
                <c:pt idx="1267">
                  <c:v>87.0</c:v>
                </c:pt>
                <c:pt idx="1268">
                  <c:v>91.0</c:v>
                </c:pt>
                <c:pt idx="1269">
                  <c:v>77.0</c:v>
                </c:pt>
                <c:pt idx="1270">
                  <c:v>98.0</c:v>
                </c:pt>
                <c:pt idx="1271">
                  <c:v>95.0</c:v>
                </c:pt>
                <c:pt idx="1272">
                  <c:v>112.0</c:v>
                </c:pt>
                <c:pt idx="1273">
                  <c:v>89.0</c:v>
                </c:pt>
                <c:pt idx="1274">
                  <c:v>106.0</c:v>
                </c:pt>
                <c:pt idx="1275">
                  <c:v>128.0</c:v>
                </c:pt>
                <c:pt idx="1276">
                  <c:v>153.0</c:v>
                </c:pt>
                <c:pt idx="1277">
                  <c:v>151.0</c:v>
                </c:pt>
                <c:pt idx="1278">
                  <c:v>122.0</c:v>
                </c:pt>
                <c:pt idx="1279">
                  <c:v>106.0</c:v>
                </c:pt>
                <c:pt idx="1280">
                  <c:v>149.0</c:v>
                </c:pt>
                <c:pt idx="1281">
                  <c:v>110.0</c:v>
                </c:pt>
                <c:pt idx="1282">
                  <c:v>123.0</c:v>
                </c:pt>
                <c:pt idx="1283">
                  <c:v>129.0</c:v>
                </c:pt>
                <c:pt idx="1284">
                  <c:v>85.0</c:v>
                </c:pt>
                <c:pt idx="1285">
                  <c:v>98.0</c:v>
                </c:pt>
                <c:pt idx="1286">
                  <c:v>73.0</c:v>
                </c:pt>
                <c:pt idx="1287">
                  <c:v>79.0</c:v>
                </c:pt>
                <c:pt idx="1288">
                  <c:v>76.0</c:v>
                </c:pt>
                <c:pt idx="1289">
                  <c:v>77.0</c:v>
                </c:pt>
                <c:pt idx="1290">
                  <c:v>58.0</c:v>
                </c:pt>
                <c:pt idx="1291">
                  <c:v>105.0</c:v>
                </c:pt>
                <c:pt idx="1292">
                  <c:v>87.0</c:v>
                </c:pt>
                <c:pt idx="1293">
                  <c:v>73.0</c:v>
                </c:pt>
                <c:pt idx="1294">
                  <c:v>51.0</c:v>
                </c:pt>
                <c:pt idx="1295">
                  <c:v>90.0</c:v>
                </c:pt>
                <c:pt idx="1296">
                  <c:v>37.0</c:v>
                </c:pt>
                <c:pt idx="1297">
                  <c:v>110.0</c:v>
                </c:pt>
                <c:pt idx="1298">
                  <c:v>49.0</c:v>
                </c:pt>
                <c:pt idx="1299">
                  <c:v>44.0</c:v>
                </c:pt>
                <c:pt idx="1300">
                  <c:v>94.0</c:v>
                </c:pt>
                <c:pt idx="1301">
                  <c:v>78.0</c:v>
                </c:pt>
                <c:pt idx="1302">
                  <c:v>87.0</c:v>
                </c:pt>
                <c:pt idx="1303">
                  <c:v>43.0</c:v>
                </c:pt>
                <c:pt idx="1304">
                  <c:v>39.0</c:v>
                </c:pt>
                <c:pt idx="1305">
                  <c:v>75.0</c:v>
                </c:pt>
                <c:pt idx="1306">
                  <c:v>85.0</c:v>
                </c:pt>
                <c:pt idx="1307">
                  <c:v>50.0</c:v>
                </c:pt>
                <c:pt idx="1308">
                  <c:v>55.0</c:v>
                </c:pt>
                <c:pt idx="1309">
                  <c:v>74.0</c:v>
                </c:pt>
                <c:pt idx="1310">
                  <c:v>46.0</c:v>
                </c:pt>
                <c:pt idx="1311">
                  <c:v>26.0</c:v>
                </c:pt>
                <c:pt idx="1312">
                  <c:v>67.0</c:v>
                </c:pt>
                <c:pt idx="1313">
                  <c:v>49.0</c:v>
                </c:pt>
                <c:pt idx="1314">
                  <c:v>44.0</c:v>
                </c:pt>
                <c:pt idx="1315">
                  <c:v>75.0</c:v>
                </c:pt>
                <c:pt idx="1316">
                  <c:v>62.0</c:v>
                </c:pt>
                <c:pt idx="1317">
                  <c:v>64.0</c:v>
                </c:pt>
                <c:pt idx="1318">
                  <c:v>89.0</c:v>
                </c:pt>
                <c:pt idx="1319">
                  <c:v>45.0</c:v>
                </c:pt>
                <c:pt idx="1320">
                  <c:v>93.0</c:v>
                </c:pt>
                <c:pt idx="1321">
                  <c:v>76.0</c:v>
                </c:pt>
                <c:pt idx="1322">
                  <c:v>44.0</c:v>
                </c:pt>
                <c:pt idx="1323">
                  <c:v>37.0</c:v>
                </c:pt>
                <c:pt idx="1324">
                  <c:v>55.0</c:v>
                </c:pt>
                <c:pt idx="1325">
                  <c:v>78.0</c:v>
                </c:pt>
                <c:pt idx="1326">
                  <c:v>84.0</c:v>
                </c:pt>
                <c:pt idx="1327">
                  <c:v>42.0</c:v>
                </c:pt>
                <c:pt idx="1328">
                  <c:v>76.0</c:v>
                </c:pt>
                <c:pt idx="1329">
                  <c:v>56.0</c:v>
                </c:pt>
                <c:pt idx="1330">
                  <c:v>75.0</c:v>
                </c:pt>
                <c:pt idx="1331">
                  <c:v>68.0</c:v>
                </c:pt>
                <c:pt idx="1332">
                  <c:v>53.0</c:v>
                </c:pt>
                <c:pt idx="1333">
                  <c:v>63.0</c:v>
                </c:pt>
                <c:pt idx="1334">
                  <c:v>40.0</c:v>
                </c:pt>
                <c:pt idx="1335">
                  <c:v>24.0</c:v>
                </c:pt>
                <c:pt idx="1336">
                  <c:v>43.0</c:v>
                </c:pt>
                <c:pt idx="1337">
                  <c:v>45.0</c:v>
                </c:pt>
                <c:pt idx="1338">
                  <c:v>59.0</c:v>
                </c:pt>
                <c:pt idx="1339">
                  <c:v>58.0</c:v>
                </c:pt>
                <c:pt idx="1340">
                  <c:v>41.0</c:v>
                </c:pt>
                <c:pt idx="1341">
                  <c:v>40.0</c:v>
                </c:pt>
                <c:pt idx="1342">
                  <c:v>56.0</c:v>
                </c:pt>
                <c:pt idx="1343">
                  <c:v>35.0</c:v>
                </c:pt>
                <c:pt idx="1344">
                  <c:v>55.0</c:v>
                </c:pt>
                <c:pt idx="1345">
                  <c:v>67.0</c:v>
                </c:pt>
                <c:pt idx="1346">
                  <c:v>105.0</c:v>
                </c:pt>
                <c:pt idx="1347">
                  <c:v>59.0</c:v>
                </c:pt>
                <c:pt idx="1348">
                  <c:v>77.0</c:v>
                </c:pt>
                <c:pt idx="1349">
                  <c:v>51.0</c:v>
                </c:pt>
                <c:pt idx="1350">
                  <c:v>72.0</c:v>
                </c:pt>
                <c:pt idx="1351">
                  <c:v>28.0</c:v>
                </c:pt>
                <c:pt idx="1352">
                  <c:v>71.0</c:v>
                </c:pt>
                <c:pt idx="1353">
                  <c:v>67.0</c:v>
                </c:pt>
                <c:pt idx="1354">
                  <c:v>74.0</c:v>
                </c:pt>
                <c:pt idx="1355">
                  <c:v>45.0</c:v>
                </c:pt>
                <c:pt idx="1356">
                  <c:v>102.0</c:v>
                </c:pt>
                <c:pt idx="1357">
                  <c:v>73.0</c:v>
                </c:pt>
                <c:pt idx="1358">
                  <c:v>63.0</c:v>
                </c:pt>
                <c:pt idx="1359">
                  <c:v>63.0</c:v>
                </c:pt>
                <c:pt idx="1360">
                  <c:v>63.0</c:v>
                </c:pt>
                <c:pt idx="1361">
                  <c:v>59.0</c:v>
                </c:pt>
                <c:pt idx="1362">
                  <c:v>45.0</c:v>
                </c:pt>
                <c:pt idx="1363">
                  <c:v>31.0</c:v>
                </c:pt>
                <c:pt idx="1364">
                  <c:v>43.0</c:v>
                </c:pt>
                <c:pt idx="1365">
                  <c:v>29.0</c:v>
                </c:pt>
                <c:pt idx="1366">
                  <c:v>48.0</c:v>
                </c:pt>
                <c:pt idx="1367">
                  <c:v>47.0</c:v>
                </c:pt>
                <c:pt idx="1368">
                  <c:v>57.0</c:v>
                </c:pt>
                <c:pt idx="1369">
                  <c:v>53.0</c:v>
                </c:pt>
                <c:pt idx="1370">
                  <c:v>60.0</c:v>
                </c:pt>
                <c:pt idx="1371">
                  <c:v>32.0</c:v>
                </c:pt>
                <c:pt idx="1372">
                  <c:v>53.0</c:v>
                </c:pt>
                <c:pt idx="1373">
                  <c:v>65.0</c:v>
                </c:pt>
                <c:pt idx="1374">
                  <c:v>53.0</c:v>
                </c:pt>
                <c:pt idx="1375">
                  <c:v>59.0</c:v>
                </c:pt>
                <c:pt idx="1376">
                  <c:v>42.0</c:v>
                </c:pt>
                <c:pt idx="1377">
                  <c:v>45.0</c:v>
                </c:pt>
                <c:pt idx="1378">
                  <c:v>16.0</c:v>
                </c:pt>
                <c:pt idx="1379">
                  <c:v>44.0</c:v>
                </c:pt>
                <c:pt idx="1380">
                  <c:v>74.0</c:v>
                </c:pt>
                <c:pt idx="1381">
                  <c:v>58.0</c:v>
                </c:pt>
                <c:pt idx="1382">
                  <c:v>82.0</c:v>
                </c:pt>
                <c:pt idx="1383">
                  <c:v>59.0</c:v>
                </c:pt>
                <c:pt idx="1384">
                  <c:v>72.0</c:v>
                </c:pt>
                <c:pt idx="1385">
                  <c:v>97.0</c:v>
                </c:pt>
                <c:pt idx="1386">
                  <c:v>63.0</c:v>
                </c:pt>
                <c:pt idx="1387">
                  <c:v>82.0</c:v>
                </c:pt>
                <c:pt idx="1388">
                  <c:v>41.0</c:v>
                </c:pt>
                <c:pt idx="1389">
                  <c:v>53.0</c:v>
                </c:pt>
                <c:pt idx="1390">
                  <c:v>62.0</c:v>
                </c:pt>
                <c:pt idx="1391">
                  <c:v>70.0</c:v>
                </c:pt>
                <c:pt idx="1392">
                  <c:v>80.0</c:v>
                </c:pt>
                <c:pt idx="1393">
                  <c:v>72.0</c:v>
                </c:pt>
                <c:pt idx="1394">
                  <c:v>57.0</c:v>
                </c:pt>
                <c:pt idx="1395">
                  <c:v>64.0</c:v>
                </c:pt>
                <c:pt idx="1396">
                  <c:v>26.0</c:v>
                </c:pt>
                <c:pt idx="1397">
                  <c:v>85.0</c:v>
                </c:pt>
                <c:pt idx="1398">
                  <c:v>69.0</c:v>
                </c:pt>
                <c:pt idx="1399">
                  <c:v>10.0</c:v>
                </c:pt>
                <c:pt idx="1400">
                  <c:v>62.0</c:v>
                </c:pt>
                <c:pt idx="1401">
                  <c:v>53.0</c:v>
                </c:pt>
                <c:pt idx="1402">
                  <c:v>59.0</c:v>
                </c:pt>
                <c:pt idx="1403">
                  <c:v>77.0</c:v>
                </c:pt>
                <c:pt idx="1404">
                  <c:v>35.0</c:v>
                </c:pt>
                <c:pt idx="1405">
                  <c:v>52.0</c:v>
                </c:pt>
                <c:pt idx="1406">
                  <c:v>93.0</c:v>
                </c:pt>
                <c:pt idx="1407">
                  <c:v>84.0</c:v>
                </c:pt>
                <c:pt idx="1408">
                  <c:v>82.0</c:v>
                </c:pt>
                <c:pt idx="1409">
                  <c:v>54.0</c:v>
                </c:pt>
                <c:pt idx="1410">
                  <c:v>46.0</c:v>
                </c:pt>
                <c:pt idx="1411">
                  <c:v>68.0</c:v>
                </c:pt>
                <c:pt idx="1412">
                  <c:v>55.0</c:v>
                </c:pt>
                <c:pt idx="1413">
                  <c:v>88.0</c:v>
                </c:pt>
                <c:pt idx="1414">
                  <c:v>58.0</c:v>
                </c:pt>
                <c:pt idx="1415">
                  <c:v>80.0</c:v>
                </c:pt>
                <c:pt idx="1416">
                  <c:v>109.0</c:v>
                </c:pt>
                <c:pt idx="1417">
                  <c:v>56.0</c:v>
                </c:pt>
                <c:pt idx="1418">
                  <c:v>56.0</c:v>
                </c:pt>
                <c:pt idx="1419">
                  <c:v>50.0</c:v>
                </c:pt>
                <c:pt idx="1420">
                  <c:v>42.0</c:v>
                </c:pt>
                <c:pt idx="1421">
                  <c:v>70.0</c:v>
                </c:pt>
                <c:pt idx="1422">
                  <c:v>81.0</c:v>
                </c:pt>
                <c:pt idx="1423">
                  <c:v>67.0</c:v>
                </c:pt>
                <c:pt idx="1424">
                  <c:v>90.0</c:v>
                </c:pt>
                <c:pt idx="1425">
                  <c:v>61.0</c:v>
                </c:pt>
                <c:pt idx="1426">
                  <c:v>90.0</c:v>
                </c:pt>
                <c:pt idx="1427">
                  <c:v>75.0</c:v>
                </c:pt>
                <c:pt idx="1428">
                  <c:v>74.0</c:v>
                </c:pt>
                <c:pt idx="1429">
                  <c:v>78.0</c:v>
                </c:pt>
                <c:pt idx="1430">
                  <c:v>69.0</c:v>
                </c:pt>
                <c:pt idx="1431">
                  <c:v>104.0</c:v>
                </c:pt>
                <c:pt idx="1432">
                  <c:v>102.0</c:v>
                </c:pt>
                <c:pt idx="1433">
                  <c:v>70.0</c:v>
                </c:pt>
                <c:pt idx="1434">
                  <c:v>76.0</c:v>
                </c:pt>
                <c:pt idx="1435">
                  <c:v>49.0</c:v>
                </c:pt>
                <c:pt idx="1436">
                  <c:v>75.0</c:v>
                </c:pt>
                <c:pt idx="1437">
                  <c:v>87.0</c:v>
                </c:pt>
                <c:pt idx="1438">
                  <c:v>81.0</c:v>
                </c:pt>
                <c:pt idx="1439">
                  <c:v>89.0</c:v>
                </c:pt>
                <c:pt idx="1440">
                  <c:v>89.0</c:v>
                </c:pt>
                <c:pt idx="1441">
                  <c:v>68.0</c:v>
                </c:pt>
                <c:pt idx="1442">
                  <c:v>87.0</c:v>
                </c:pt>
                <c:pt idx="1443">
                  <c:v>81.0</c:v>
                </c:pt>
                <c:pt idx="1444">
                  <c:v>63.0</c:v>
                </c:pt>
                <c:pt idx="1445">
                  <c:v>110.0</c:v>
                </c:pt>
                <c:pt idx="1446">
                  <c:v>52.0</c:v>
                </c:pt>
                <c:pt idx="1447">
                  <c:v>63.0</c:v>
                </c:pt>
                <c:pt idx="1448">
                  <c:v>93.0</c:v>
                </c:pt>
                <c:pt idx="1449">
                  <c:v>71.0</c:v>
                </c:pt>
                <c:pt idx="1450">
                  <c:v>123.0</c:v>
                </c:pt>
                <c:pt idx="1451">
                  <c:v>68.0</c:v>
                </c:pt>
                <c:pt idx="1452">
                  <c:v>52.0</c:v>
                </c:pt>
                <c:pt idx="1453">
                  <c:v>61.0</c:v>
                </c:pt>
                <c:pt idx="1454">
                  <c:v>69.0</c:v>
                </c:pt>
                <c:pt idx="1455">
                  <c:v>106.0</c:v>
                </c:pt>
                <c:pt idx="1456">
                  <c:v>72.0</c:v>
                </c:pt>
                <c:pt idx="1457">
                  <c:v>59.0</c:v>
                </c:pt>
                <c:pt idx="1458">
                  <c:v>54.0</c:v>
                </c:pt>
                <c:pt idx="1459">
                  <c:v>66.0</c:v>
                </c:pt>
                <c:pt idx="1460">
                  <c:v>65.0</c:v>
                </c:pt>
                <c:pt idx="1461">
                  <c:v>70.0</c:v>
                </c:pt>
                <c:pt idx="1462">
                  <c:v>50.0</c:v>
                </c:pt>
                <c:pt idx="1463">
                  <c:v>83.0</c:v>
                </c:pt>
                <c:pt idx="1464">
                  <c:v>57.0</c:v>
                </c:pt>
                <c:pt idx="1465">
                  <c:v>73.0</c:v>
                </c:pt>
                <c:pt idx="1466">
                  <c:v>65.0</c:v>
                </c:pt>
                <c:pt idx="1467">
                  <c:v>49.0</c:v>
                </c:pt>
                <c:pt idx="1468">
                  <c:v>55.0</c:v>
                </c:pt>
                <c:pt idx="1469">
                  <c:v>80.0</c:v>
                </c:pt>
                <c:pt idx="1470">
                  <c:v>80.0</c:v>
                </c:pt>
                <c:pt idx="1471">
                  <c:v>51.0</c:v>
                </c:pt>
                <c:pt idx="1472">
                  <c:v>43.0</c:v>
                </c:pt>
                <c:pt idx="1473">
                  <c:v>63.0</c:v>
                </c:pt>
                <c:pt idx="1474">
                  <c:v>71.0</c:v>
                </c:pt>
                <c:pt idx="1475">
                  <c:v>72.0</c:v>
                </c:pt>
                <c:pt idx="1476">
                  <c:v>60.0</c:v>
                </c:pt>
                <c:pt idx="1477">
                  <c:v>54.0</c:v>
                </c:pt>
                <c:pt idx="1478">
                  <c:v>57.0</c:v>
                </c:pt>
                <c:pt idx="1479">
                  <c:v>62.0</c:v>
                </c:pt>
                <c:pt idx="1480">
                  <c:v>49.0</c:v>
                </c:pt>
                <c:pt idx="1481">
                  <c:v>57.0</c:v>
                </c:pt>
                <c:pt idx="1482">
                  <c:v>105.0</c:v>
                </c:pt>
                <c:pt idx="1483">
                  <c:v>67.0</c:v>
                </c:pt>
                <c:pt idx="1484">
                  <c:v>47.0</c:v>
                </c:pt>
                <c:pt idx="1485">
                  <c:v>61.0</c:v>
                </c:pt>
                <c:pt idx="1486">
                  <c:v>69.0</c:v>
                </c:pt>
                <c:pt idx="1487">
                  <c:v>67.0</c:v>
                </c:pt>
                <c:pt idx="1488">
                  <c:v>65.0</c:v>
                </c:pt>
                <c:pt idx="1489">
                  <c:v>70.0</c:v>
                </c:pt>
                <c:pt idx="1490">
                  <c:v>57.0</c:v>
                </c:pt>
                <c:pt idx="1491">
                  <c:v>74.0</c:v>
                </c:pt>
                <c:pt idx="1492">
                  <c:v>98.0</c:v>
                </c:pt>
                <c:pt idx="1493">
                  <c:v>60.0</c:v>
                </c:pt>
                <c:pt idx="1494">
                  <c:v>58.0</c:v>
                </c:pt>
                <c:pt idx="1495">
                  <c:v>83.0</c:v>
                </c:pt>
                <c:pt idx="1496">
                  <c:v>62.0</c:v>
                </c:pt>
                <c:pt idx="1497">
                  <c:v>64.0</c:v>
                </c:pt>
                <c:pt idx="1498">
                  <c:v>63.0</c:v>
                </c:pt>
                <c:pt idx="1499">
                  <c:v>65.0</c:v>
                </c:pt>
                <c:pt idx="1500">
                  <c:v>52.0</c:v>
                </c:pt>
                <c:pt idx="1501">
                  <c:v>33.0</c:v>
                </c:pt>
                <c:pt idx="1502">
                  <c:v>43.0</c:v>
                </c:pt>
                <c:pt idx="1503">
                  <c:v>65.0</c:v>
                </c:pt>
                <c:pt idx="1504">
                  <c:v>68.0</c:v>
                </c:pt>
                <c:pt idx="1505">
                  <c:v>44.0</c:v>
                </c:pt>
                <c:pt idx="1506">
                  <c:v>39.0</c:v>
                </c:pt>
                <c:pt idx="1507">
                  <c:v>90.0</c:v>
                </c:pt>
                <c:pt idx="1508">
                  <c:v>78.0</c:v>
                </c:pt>
                <c:pt idx="1509">
                  <c:v>67.0</c:v>
                </c:pt>
                <c:pt idx="1510">
                  <c:v>93.0</c:v>
                </c:pt>
                <c:pt idx="1511">
                  <c:v>67.0</c:v>
                </c:pt>
                <c:pt idx="1512">
                  <c:v>89.0</c:v>
                </c:pt>
                <c:pt idx="1513">
                  <c:v>66.0</c:v>
                </c:pt>
                <c:pt idx="1514">
                  <c:v>55.0</c:v>
                </c:pt>
                <c:pt idx="1515">
                  <c:v>87.0</c:v>
                </c:pt>
                <c:pt idx="1516">
                  <c:v>69.0</c:v>
                </c:pt>
                <c:pt idx="1517">
                  <c:v>86.0</c:v>
                </c:pt>
                <c:pt idx="1518">
                  <c:v>70.0</c:v>
                </c:pt>
                <c:pt idx="1519">
                  <c:v>78.0</c:v>
                </c:pt>
                <c:pt idx="1520">
                  <c:v>54.0</c:v>
                </c:pt>
                <c:pt idx="1521">
                  <c:v>73.0</c:v>
                </c:pt>
                <c:pt idx="1522">
                  <c:v>67.0</c:v>
                </c:pt>
                <c:pt idx="1523">
                  <c:v>51.0</c:v>
                </c:pt>
                <c:pt idx="1524">
                  <c:v>74.0</c:v>
                </c:pt>
                <c:pt idx="1525">
                  <c:v>63.0</c:v>
                </c:pt>
                <c:pt idx="1526">
                  <c:v>68.0</c:v>
                </c:pt>
                <c:pt idx="1527">
                  <c:v>66.0</c:v>
                </c:pt>
                <c:pt idx="1528">
                  <c:v>72.0</c:v>
                </c:pt>
                <c:pt idx="1529">
                  <c:v>54.0</c:v>
                </c:pt>
                <c:pt idx="1530">
                  <c:v>106.0</c:v>
                </c:pt>
                <c:pt idx="1531">
                  <c:v>69.0</c:v>
                </c:pt>
                <c:pt idx="1532">
                  <c:v>65.0</c:v>
                </c:pt>
                <c:pt idx="1533">
                  <c:v>61.0</c:v>
                </c:pt>
                <c:pt idx="1534">
                  <c:v>48.0</c:v>
                </c:pt>
                <c:pt idx="1535">
                  <c:v>64.0</c:v>
                </c:pt>
                <c:pt idx="1536">
                  <c:v>40.0</c:v>
                </c:pt>
                <c:pt idx="1537">
                  <c:v>53.0</c:v>
                </c:pt>
                <c:pt idx="1538">
                  <c:v>82.0</c:v>
                </c:pt>
                <c:pt idx="1539">
                  <c:v>71.0</c:v>
                </c:pt>
                <c:pt idx="1540">
                  <c:v>66.0</c:v>
                </c:pt>
                <c:pt idx="1541">
                  <c:v>68.0</c:v>
                </c:pt>
                <c:pt idx="1542">
                  <c:v>58.0</c:v>
                </c:pt>
                <c:pt idx="1543">
                  <c:v>59.0</c:v>
                </c:pt>
                <c:pt idx="1544">
                  <c:v>76.0</c:v>
                </c:pt>
                <c:pt idx="1545">
                  <c:v>67.0</c:v>
                </c:pt>
                <c:pt idx="1546">
                  <c:v>54.0</c:v>
                </c:pt>
                <c:pt idx="1547">
                  <c:v>60.0</c:v>
                </c:pt>
                <c:pt idx="1548">
                  <c:v>85.0</c:v>
                </c:pt>
                <c:pt idx="1549">
                  <c:v>76.0</c:v>
                </c:pt>
                <c:pt idx="1550">
                  <c:v>74.0</c:v>
                </c:pt>
                <c:pt idx="1551">
                  <c:v>87.0</c:v>
                </c:pt>
                <c:pt idx="1552">
                  <c:v>63.0</c:v>
                </c:pt>
                <c:pt idx="1553">
                  <c:v>43.0</c:v>
                </c:pt>
                <c:pt idx="1554">
                  <c:v>67.0</c:v>
                </c:pt>
                <c:pt idx="1555">
                  <c:v>83.0</c:v>
                </c:pt>
                <c:pt idx="1556">
                  <c:v>45.0</c:v>
                </c:pt>
                <c:pt idx="1557">
                  <c:v>77.0</c:v>
                </c:pt>
                <c:pt idx="1558">
                  <c:v>57.0</c:v>
                </c:pt>
                <c:pt idx="1559">
                  <c:v>60.0</c:v>
                </c:pt>
                <c:pt idx="1560">
                  <c:v>61.0</c:v>
                </c:pt>
                <c:pt idx="1561">
                  <c:v>65.0</c:v>
                </c:pt>
                <c:pt idx="1562">
                  <c:v>108.0</c:v>
                </c:pt>
                <c:pt idx="1563">
                  <c:v>62.0</c:v>
                </c:pt>
                <c:pt idx="1564">
                  <c:v>74.0</c:v>
                </c:pt>
                <c:pt idx="1565">
                  <c:v>64.0</c:v>
                </c:pt>
                <c:pt idx="1566">
                  <c:v>59.0</c:v>
                </c:pt>
                <c:pt idx="1567">
                  <c:v>109.0</c:v>
                </c:pt>
                <c:pt idx="1568">
                  <c:v>66.0</c:v>
                </c:pt>
                <c:pt idx="1569">
                  <c:v>85.0</c:v>
                </c:pt>
                <c:pt idx="1570">
                  <c:v>52.0</c:v>
                </c:pt>
                <c:pt idx="1571">
                  <c:v>60.0</c:v>
                </c:pt>
                <c:pt idx="1572">
                  <c:v>50.0</c:v>
                </c:pt>
                <c:pt idx="1573">
                  <c:v>55.0</c:v>
                </c:pt>
                <c:pt idx="1574">
                  <c:v>76.0</c:v>
                </c:pt>
                <c:pt idx="1575">
                  <c:v>40.0</c:v>
                </c:pt>
                <c:pt idx="1576">
                  <c:v>70.0</c:v>
                </c:pt>
                <c:pt idx="1577">
                  <c:v>74.0</c:v>
                </c:pt>
                <c:pt idx="1578">
                  <c:v>61.0</c:v>
                </c:pt>
                <c:pt idx="1579">
                  <c:v>103.0</c:v>
                </c:pt>
                <c:pt idx="1580">
                  <c:v>66.0</c:v>
                </c:pt>
                <c:pt idx="1581">
                  <c:v>65.0</c:v>
                </c:pt>
                <c:pt idx="1582">
                  <c:v>64.0</c:v>
                </c:pt>
                <c:pt idx="1583">
                  <c:v>72.0</c:v>
                </c:pt>
                <c:pt idx="1584">
                  <c:v>80.0</c:v>
                </c:pt>
                <c:pt idx="1585">
                  <c:v>71.0</c:v>
                </c:pt>
                <c:pt idx="1586">
                  <c:v>79.0</c:v>
                </c:pt>
                <c:pt idx="1587">
                  <c:v>48.0</c:v>
                </c:pt>
                <c:pt idx="1588">
                  <c:v>109.0</c:v>
                </c:pt>
                <c:pt idx="1589">
                  <c:v>73.0</c:v>
                </c:pt>
                <c:pt idx="1590">
                  <c:v>83.0</c:v>
                </c:pt>
                <c:pt idx="1591">
                  <c:v>90.0</c:v>
                </c:pt>
                <c:pt idx="1592">
                  <c:v>72.0</c:v>
                </c:pt>
                <c:pt idx="1593">
                  <c:v>78.0</c:v>
                </c:pt>
                <c:pt idx="1594">
                  <c:v>100.0</c:v>
                </c:pt>
                <c:pt idx="1595">
                  <c:v>76.0</c:v>
                </c:pt>
                <c:pt idx="1596">
                  <c:v>72.0</c:v>
                </c:pt>
                <c:pt idx="1597">
                  <c:v>123.0</c:v>
                </c:pt>
                <c:pt idx="1598">
                  <c:v>106.0</c:v>
                </c:pt>
                <c:pt idx="1599">
                  <c:v>90.0</c:v>
                </c:pt>
                <c:pt idx="1600">
                  <c:v>78.0</c:v>
                </c:pt>
                <c:pt idx="1601">
                  <c:v>116.0</c:v>
                </c:pt>
                <c:pt idx="1602">
                  <c:v>130.0</c:v>
                </c:pt>
                <c:pt idx="1603">
                  <c:v>102.0</c:v>
                </c:pt>
                <c:pt idx="1604">
                  <c:v>123.0</c:v>
                </c:pt>
                <c:pt idx="1605">
                  <c:v>109.0</c:v>
                </c:pt>
                <c:pt idx="1606">
                  <c:v>154.0</c:v>
                </c:pt>
                <c:pt idx="1607">
                  <c:v>127.0</c:v>
                </c:pt>
                <c:pt idx="1608">
                  <c:v>201.0</c:v>
                </c:pt>
                <c:pt idx="1609">
                  <c:v>296.0</c:v>
                </c:pt>
                <c:pt idx="1610">
                  <c:v>342.0</c:v>
                </c:pt>
                <c:pt idx="1611">
                  <c:v>333.0</c:v>
                </c:pt>
                <c:pt idx="1612">
                  <c:v>313.0</c:v>
                </c:pt>
                <c:pt idx="1613">
                  <c:v>233.0</c:v>
                </c:pt>
                <c:pt idx="1614">
                  <c:v>268.0</c:v>
                </c:pt>
                <c:pt idx="1615">
                  <c:v>230.0</c:v>
                </c:pt>
                <c:pt idx="1616">
                  <c:v>271.0</c:v>
                </c:pt>
                <c:pt idx="1617">
                  <c:v>249.0</c:v>
                </c:pt>
                <c:pt idx="1618">
                  <c:v>193.0</c:v>
                </c:pt>
                <c:pt idx="1619">
                  <c:v>163.0</c:v>
                </c:pt>
                <c:pt idx="1620">
                  <c:v>165.0</c:v>
                </c:pt>
                <c:pt idx="1621">
                  <c:v>139.0</c:v>
                </c:pt>
                <c:pt idx="1622">
                  <c:v>101.0</c:v>
                </c:pt>
                <c:pt idx="1623">
                  <c:v>114.0</c:v>
                </c:pt>
                <c:pt idx="1624">
                  <c:v>98.0</c:v>
                </c:pt>
                <c:pt idx="1625">
                  <c:v>87.0</c:v>
                </c:pt>
                <c:pt idx="1626">
                  <c:v>100.0</c:v>
                </c:pt>
                <c:pt idx="1627">
                  <c:v>71.0</c:v>
                </c:pt>
                <c:pt idx="1628">
                  <c:v>80.0</c:v>
                </c:pt>
                <c:pt idx="1629">
                  <c:v>111.0</c:v>
                </c:pt>
                <c:pt idx="1630">
                  <c:v>86.0</c:v>
                </c:pt>
                <c:pt idx="1631">
                  <c:v>96.0</c:v>
                </c:pt>
                <c:pt idx="1632">
                  <c:v>62.0</c:v>
                </c:pt>
                <c:pt idx="1633">
                  <c:v>35.0</c:v>
                </c:pt>
                <c:pt idx="1634">
                  <c:v>107.0</c:v>
                </c:pt>
                <c:pt idx="1635">
                  <c:v>43.0</c:v>
                </c:pt>
                <c:pt idx="1636">
                  <c:v>91.0</c:v>
                </c:pt>
                <c:pt idx="1637">
                  <c:v>99.0</c:v>
                </c:pt>
                <c:pt idx="1638">
                  <c:v>55.0</c:v>
                </c:pt>
                <c:pt idx="1639">
                  <c:v>81.0</c:v>
                </c:pt>
                <c:pt idx="1640">
                  <c:v>101.0</c:v>
                </c:pt>
                <c:pt idx="1641">
                  <c:v>54.0</c:v>
                </c:pt>
                <c:pt idx="1642">
                  <c:v>102.0</c:v>
                </c:pt>
                <c:pt idx="1643">
                  <c:v>35.0</c:v>
                </c:pt>
                <c:pt idx="1644">
                  <c:v>102.0</c:v>
                </c:pt>
                <c:pt idx="1645">
                  <c:v>53.0</c:v>
                </c:pt>
                <c:pt idx="1646">
                  <c:v>100.0</c:v>
                </c:pt>
                <c:pt idx="1647">
                  <c:v>90.0</c:v>
                </c:pt>
                <c:pt idx="1648">
                  <c:v>68.0</c:v>
                </c:pt>
                <c:pt idx="1649">
                  <c:v>50.0</c:v>
                </c:pt>
                <c:pt idx="1650">
                  <c:v>75.0</c:v>
                </c:pt>
                <c:pt idx="1651">
                  <c:v>74.0</c:v>
                </c:pt>
                <c:pt idx="1652">
                  <c:v>73.0</c:v>
                </c:pt>
                <c:pt idx="1653">
                  <c:v>70.0</c:v>
                </c:pt>
                <c:pt idx="1654">
                  <c:v>75.0</c:v>
                </c:pt>
                <c:pt idx="1655">
                  <c:v>35.0</c:v>
                </c:pt>
                <c:pt idx="1656">
                  <c:v>61.0</c:v>
                </c:pt>
                <c:pt idx="1657">
                  <c:v>48.0</c:v>
                </c:pt>
                <c:pt idx="1658">
                  <c:v>64.0</c:v>
                </c:pt>
                <c:pt idx="1659">
                  <c:v>72.0</c:v>
                </c:pt>
                <c:pt idx="1660">
                  <c:v>78.0</c:v>
                </c:pt>
                <c:pt idx="1661">
                  <c:v>60.0</c:v>
                </c:pt>
                <c:pt idx="1662">
                  <c:v>65.0</c:v>
                </c:pt>
                <c:pt idx="1663">
                  <c:v>51.0</c:v>
                </c:pt>
                <c:pt idx="1664">
                  <c:v>44.0</c:v>
                </c:pt>
                <c:pt idx="1665">
                  <c:v>64.0</c:v>
                </c:pt>
                <c:pt idx="1666">
                  <c:v>70.0</c:v>
                </c:pt>
                <c:pt idx="1667">
                  <c:v>73.0</c:v>
                </c:pt>
                <c:pt idx="1668">
                  <c:v>64.0</c:v>
                </c:pt>
                <c:pt idx="1669">
                  <c:v>84.0</c:v>
                </c:pt>
                <c:pt idx="1670">
                  <c:v>70.0</c:v>
                </c:pt>
                <c:pt idx="1671">
                  <c:v>64.0</c:v>
                </c:pt>
                <c:pt idx="1672">
                  <c:v>85.0</c:v>
                </c:pt>
                <c:pt idx="1673">
                  <c:v>64.0</c:v>
                </c:pt>
                <c:pt idx="1674">
                  <c:v>92.0</c:v>
                </c:pt>
                <c:pt idx="1675">
                  <c:v>92.0</c:v>
                </c:pt>
                <c:pt idx="1676">
                  <c:v>83.0</c:v>
                </c:pt>
                <c:pt idx="1677">
                  <c:v>103.0</c:v>
                </c:pt>
                <c:pt idx="1678">
                  <c:v>71.0</c:v>
                </c:pt>
                <c:pt idx="1679">
                  <c:v>71.0</c:v>
                </c:pt>
                <c:pt idx="1680">
                  <c:v>59.0</c:v>
                </c:pt>
                <c:pt idx="1681">
                  <c:v>58.0</c:v>
                </c:pt>
                <c:pt idx="1682">
                  <c:v>93.0</c:v>
                </c:pt>
                <c:pt idx="1683">
                  <c:v>64.0</c:v>
                </c:pt>
                <c:pt idx="1684">
                  <c:v>69.0</c:v>
                </c:pt>
                <c:pt idx="1685">
                  <c:v>56.0</c:v>
                </c:pt>
                <c:pt idx="1686">
                  <c:v>56.0</c:v>
                </c:pt>
                <c:pt idx="1687">
                  <c:v>52.0</c:v>
                </c:pt>
                <c:pt idx="1688">
                  <c:v>67.0</c:v>
                </c:pt>
                <c:pt idx="1689">
                  <c:v>67.0</c:v>
                </c:pt>
                <c:pt idx="1690">
                  <c:v>64.0</c:v>
                </c:pt>
                <c:pt idx="1691">
                  <c:v>74.0</c:v>
                </c:pt>
                <c:pt idx="1692">
                  <c:v>59.0</c:v>
                </c:pt>
                <c:pt idx="1693">
                  <c:v>74.0</c:v>
                </c:pt>
                <c:pt idx="1694">
                  <c:v>83.0</c:v>
                </c:pt>
                <c:pt idx="1695">
                  <c:v>38.0</c:v>
                </c:pt>
                <c:pt idx="1696">
                  <c:v>73.0</c:v>
                </c:pt>
                <c:pt idx="1697">
                  <c:v>78.0</c:v>
                </c:pt>
                <c:pt idx="1698">
                  <c:v>48.0</c:v>
                </c:pt>
                <c:pt idx="1699">
                  <c:v>36.0</c:v>
                </c:pt>
                <c:pt idx="1700">
                  <c:v>83.0</c:v>
                </c:pt>
                <c:pt idx="1701">
                  <c:v>65.0</c:v>
                </c:pt>
                <c:pt idx="1702">
                  <c:v>69.0</c:v>
                </c:pt>
                <c:pt idx="1703">
                  <c:v>41.0</c:v>
                </c:pt>
                <c:pt idx="1704">
                  <c:v>71.0</c:v>
                </c:pt>
                <c:pt idx="1705">
                  <c:v>100.0</c:v>
                </c:pt>
                <c:pt idx="1706">
                  <c:v>102.0</c:v>
                </c:pt>
                <c:pt idx="1707">
                  <c:v>83.0</c:v>
                </c:pt>
                <c:pt idx="1708">
                  <c:v>95.0</c:v>
                </c:pt>
                <c:pt idx="1709">
                  <c:v>84.0</c:v>
                </c:pt>
                <c:pt idx="1710">
                  <c:v>74.0</c:v>
                </c:pt>
                <c:pt idx="1711">
                  <c:v>69.0</c:v>
                </c:pt>
                <c:pt idx="1712">
                  <c:v>73.0</c:v>
                </c:pt>
                <c:pt idx="1713">
                  <c:v>30.0</c:v>
                </c:pt>
                <c:pt idx="1714">
                  <c:v>89.0</c:v>
                </c:pt>
                <c:pt idx="1715">
                  <c:v>124.0</c:v>
                </c:pt>
                <c:pt idx="1716">
                  <c:v>95.0</c:v>
                </c:pt>
                <c:pt idx="1717">
                  <c:v>101.0</c:v>
                </c:pt>
                <c:pt idx="1718">
                  <c:v>99.0</c:v>
                </c:pt>
                <c:pt idx="1719">
                  <c:v>108.0</c:v>
                </c:pt>
                <c:pt idx="1720">
                  <c:v>71.0</c:v>
                </c:pt>
                <c:pt idx="1721">
                  <c:v>81.0</c:v>
                </c:pt>
                <c:pt idx="1722">
                  <c:v>93.0</c:v>
                </c:pt>
                <c:pt idx="1723">
                  <c:v>75.0</c:v>
                </c:pt>
                <c:pt idx="1724">
                  <c:v>98.0</c:v>
                </c:pt>
                <c:pt idx="1725">
                  <c:v>87.0</c:v>
                </c:pt>
                <c:pt idx="1726">
                  <c:v>58.0</c:v>
                </c:pt>
                <c:pt idx="1727">
                  <c:v>90.0</c:v>
                </c:pt>
                <c:pt idx="1728">
                  <c:v>70.0</c:v>
                </c:pt>
                <c:pt idx="1729">
                  <c:v>75.0</c:v>
                </c:pt>
                <c:pt idx="1730">
                  <c:v>100.0</c:v>
                </c:pt>
                <c:pt idx="1731">
                  <c:v>95.0</c:v>
                </c:pt>
                <c:pt idx="1732">
                  <c:v>71.0</c:v>
                </c:pt>
                <c:pt idx="1733">
                  <c:v>104.0</c:v>
                </c:pt>
                <c:pt idx="1734">
                  <c:v>58.0</c:v>
                </c:pt>
                <c:pt idx="1735">
                  <c:v>73.0</c:v>
                </c:pt>
                <c:pt idx="1736">
                  <c:v>77.0</c:v>
                </c:pt>
                <c:pt idx="1737">
                  <c:v>61.0</c:v>
                </c:pt>
                <c:pt idx="1738">
                  <c:v>68.0</c:v>
                </c:pt>
                <c:pt idx="1739">
                  <c:v>62.0</c:v>
                </c:pt>
                <c:pt idx="1740">
                  <c:v>49.0</c:v>
                </c:pt>
                <c:pt idx="1741">
                  <c:v>62.0</c:v>
                </c:pt>
                <c:pt idx="1742">
                  <c:v>77.0</c:v>
                </c:pt>
                <c:pt idx="1743">
                  <c:v>50.0</c:v>
                </c:pt>
                <c:pt idx="1744">
                  <c:v>60.0</c:v>
                </c:pt>
                <c:pt idx="1745">
                  <c:v>61.0</c:v>
                </c:pt>
                <c:pt idx="1746">
                  <c:v>83.0</c:v>
                </c:pt>
                <c:pt idx="1747">
                  <c:v>60.0</c:v>
                </c:pt>
                <c:pt idx="1748">
                  <c:v>60.0</c:v>
                </c:pt>
                <c:pt idx="1749">
                  <c:v>44.0</c:v>
                </c:pt>
                <c:pt idx="1750">
                  <c:v>41.0</c:v>
                </c:pt>
                <c:pt idx="1751">
                  <c:v>64.0</c:v>
                </c:pt>
                <c:pt idx="1752">
                  <c:v>36.0</c:v>
                </c:pt>
                <c:pt idx="1753">
                  <c:v>25.0</c:v>
                </c:pt>
                <c:pt idx="1754">
                  <c:v>56.0</c:v>
                </c:pt>
                <c:pt idx="1755">
                  <c:v>111.0</c:v>
                </c:pt>
                <c:pt idx="1756">
                  <c:v>84.0</c:v>
                </c:pt>
                <c:pt idx="1757">
                  <c:v>55.0</c:v>
                </c:pt>
                <c:pt idx="1758">
                  <c:v>81.0</c:v>
                </c:pt>
                <c:pt idx="1759">
                  <c:v>65.0</c:v>
                </c:pt>
                <c:pt idx="1760">
                  <c:v>68.0</c:v>
                </c:pt>
                <c:pt idx="1761">
                  <c:v>68.0</c:v>
                </c:pt>
                <c:pt idx="1762">
                  <c:v>83.0</c:v>
                </c:pt>
                <c:pt idx="1763">
                  <c:v>80.0</c:v>
                </c:pt>
                <c:pt idx="1764">
                  <c:v>74.0</c:v>
                </c:pt>
                <c:pt idx="1765">
                  <c:v>72.0</c:v>
                </c:pt>
                <c:pt idx="1766">
                  <c:v>60.0</c:v>
                </c:pt>
                <c:pt idx="1767">
                  <c:v>107.0</c:v>
                </c:pt>
                <c:pt idx="1768">
                  <c:v>80.0</c:v>
                </c:pt>
                <c:pt idx="1769">
                  <c:v>68.0</c:v>
                </c:pt>
                <c:pt idx="1770">
                  <c:v>68.0</c:v>
                </c:pt>
                <c:pt idx="1771">
                  <c:v>43.0</c:v>
                </c:pt>
                <c:pt idx="1772">
                  <c:v>56.0</c:v>
                </c:pt>
                <c:pt idx="1773">
                  <c:v>54.0</c:v>
                </c:pt>
                <c:pt idx="1774">
                  <c:v>78.0</c:v>
                </c:pt>
                <c:pt idx="1775">
                  <c:v>77.0</c:v>
                </c:pt>
                <c:pt idx="1776">
                  <c:v>82.0</c:v>
                </c:pt>
                <c:pt idx="1777">
                  <c:v>75.0</c:v>
                </c:pt>
                <c:pt idx="1778">
                  <c:v>78.0</c:v>
                </c:pt>
                <c:pt idx="1779">
                  <c:v>68.0</c:v>
                </c:pt>
                <c:pt idx="1780">
                  <c:v>63.0</c:v>
                </c:pt>
                <c:pt idx="1781">
                  <c:v>79.0</c:v>
                </c:pt>
                <c:pt idx="1782">
                  <c:v>69.0</c:v>
                </c:pt>
                <c:pt idx="1783">
                  <c:v>61.0</c:v>
                </c:pt>
                <c:pt idx="1784">
                  <c:v>72.0</c:v>
                </c:pt>
                <c:pt idx="1785">
                  <c:v>53.0</c:v>
                </c:pt>
                <c:pt idx="1786">
                  <c:v>68.0</c:v>
                </c:pt>
                <c:pt idx="1787">
                  <c:v>58.0</c:v>
                </c:pt>
                <c:pt idx="1788">
                  <c:v>105.0</c:v>
                </c:pt>
                <c:pt idx="1789">
                  <c:v>48.0</c:v>
                </c:pt>
                <c:pt idx="1790">
                  <c:v>60.0</c:v>
                </c:pt>
                <c:pt idx="1791">
                  <c:v>44.0</c:v>
                </c:pt>
                <c:pt idx="1792">
                  <c:v>32.0</c:v>
                </c:pt>
                <c:pt idx="1793">
                  <c:v>64.0</c:v>
                </c:pt>
                <c:pt idx="1794">
                  <c:v>33.0</c:v>
                </c:pt>
                <c:pt idx="1795">
                  <c:v>92.0</c:v>
                </c:pt>
                <c:pt idx="1796">
                  <c:v>67.0</c:v>
                </c:pt>
                <c:pt idx="1797">
                  <c:v>59.0</c:v>
                </c:pt>
                <c:pt idx="1798">
                  <c:v>89.0</c:v>
                </c:pt>
                <c:pt idx="1799">
                  <c:v>87.0</c:v>
                </c:pt>
                <c:pt idx="1800">
                  <c:v>73.0</c:v>
                </c:pt>
                <c:pt idx="1801">
                  <c:v>68.0</c:v>
                </c:pt>
                <c:pt idx="1802">
                  <c:v>103.0</c:v>
                </c:pt>
                <c:pt idx="1803">
                  <c:v>56.0</c:v>
                </c:pt>
                <c:pt idx="1804">
                  <c:v>59.0</c:v>
                </c:pt>
                <c:pt idx="1805">
                  <c:v>53.0</c:v>
                </c:pt>
                <c:pt idx="1806">
                  <c:v>67.0</c:v>
                </c:pt>
                <c:pt idx="1807">
                  <c:v>65.0</c:v>
                </c:pt>
                <c:pt idx="1808">
                  <c:v>83.0</c:v>
                </c:pt>
                <c:pt idx="1809">
                  <c:v>51.0</c:v>
                </c:pt>
                <c:pt idx="1810">
                  <c:v>86.0</c:v>
                </c:pt>
                <c:pt idx="1811">
                  <c:v>87.0</c:v>
                </c:pt>
                <c:pt idx="1812">
                  <c:v>73.0</c:v>
                </c:pt>
                <c:pt idx="1813">
                  <c:v>75.0</c:v>
                </c:pt>
                <c:pt idx="1814">
                  <c:v>52.0</c:v>
                </c:pt>
                <c:pt idx="1815">
                  <c:v>87.0</c:v>
                </c:pt>
                <c:pt idx="1816">
                  <c:v>50.0</c:v>
                </c:pt>
                <c:pt idx="1817">
                  <c:v>76.0</c:v>
                </c:pt>
                <c:pt idx="1818">
                  <c:v>74.0</c:v>
                </c:pt>
                <c:pt idx="1819">
                  <c:v>75.0</c:v>
                </c:pt>
                <c:pt idx="1820">
                  <c:v>46.0</c:v>
                </c:pt>
                <c:pt idx="1821">
                  <c:v>89.0</c:v>
                </c:pt>
                <c:pt idx="1822">
                  <c:v>66.0</c:v>
                </c:pt>
                <c:pt idx="1823">
                  <c:v>73.0</c:v>
                </c:pt>
                <c:pt idx="1824">
                  <c:v>63.0</c:v>
                </c:pt>
                <c:pt idx="1825">
                  <c:v>69.0</c:v>
                </c:pt>
                <c:pt idx="1826">
                  <c:v>61.0</c:v>
                </c:pt>
                <c:pt idx="1827">
                  <c:v>68.0</c:v>
                </c:pt>
                <c:pt idx="1828">
                  <c:v>67.0</c:v>
                </c:pt>
                <c:pt idx="1829">
                  <c:v>13.0</c:v>
                </c:pt>
                <c:pt idx="1830">
                  <c:v>69.0</c:v>
                </c:pt>
                <c:pt idx="1831">
                  <c:v>78.0</c:v>
                </c:pt>
                <c:pt idx="1832">
                  <c:v>81.0</c:v>
                </c:pt>
                <c:pt idx="1833">
                  <c:v>59.0</c:v>
                </c:pt>
                <c:pt idx="1834">
                  <c:v>92.0</c:v>
                </c:pt>
                <c:pt idx="1835">
                  <c:v>76.0</c:v>
                </c:pt>
                <c:pt idx="1836">
                  <c:v>67.0</c:v>
                </c:pt>
                <c:pt idx="1837">
                  <c:v>69.0</c:v>
                </c:pt>
                <c:pt idx="1838">
                  <c:v>52.0</c:v>
                </c:pt>
                <c:pt idx="1839">
                  <c:v>114.0</c:v>
                </c:pt>
                <c:pt idx="1840">
                  <c:v>100.0</c:v>
                </c:pt>
                <c:pt idx="1841">
                  <c:v>80.0</c:v>
                </c:pt>
                <c:pt idx="1842">
                  <c:v>36.0</c:v>
                </c:pt>
                <c:pt idx="1843">
                  <c:v>88.0</c:v>
                </c:pt>
                <c:pt idx="1844">
                  <c:v>42.0</c:v>
                </c:pt>
                <c:pt idx="1845">
                  <c:v>64.0</c:v>
                </c:pt>
                <c:pt idx="1846">
                  <c:v>38.0</c:v>
                </c:pt>
                <c:pt idx="1847">
                  <c:v>79.0</c:v>
                </c:pt>
                <c:pt idx="1848">
                  <c:v>41.0</c:v>
                </c:pt>
                <c:pt idx="1849">
                  <c:v>85.0</c:v>
                </c:pt>
                <c:pt idx="1850">
                  <c:v>81.0</c:v>
                </c:pt>
                <c:pt idx="1851">
                  <c:v>67.0</c:v>
                </c:pt>
                <c:pt idx="1852">
                  <c:v>62.0</c:v>
                </c:pt>
                <c:pt idx="1853">
                  <c:v>75.0</c:v>
                </c:pt>
                <c:pt idx="1854">
                  <c:v>81.0</c:v>
                </c:pt>
                <c:pt idx="1855">
                  <c:v>29.0</c:v>
                </c:pt>
                <c:pt idx="1856">
                  <c:v>77.0</c:v>
                </c:pt>
                <c:pt idx="1857">
                  <c:v>78.0</c:v>
                </c:pt>
                <c:pt idx="1858">
                  <c:v>74.0</c:v>
                </c:pt>
                <c:pt idx="1859">
                  <c:v>94.0</c:v>
                </c:pt>
                <c:pt idx="1860">
                  <c:v>48.0</c:v>
                </c:pt>
                <c:pt idx="1861">
                  <c:v>95.0</c:v>
                </c:pt>
                <c:pt idx="1862">
                  <c:v>70.0</c:v>
                </c:pt>
                <c:pt idx="1863">
                  <c:v>59.0</c:v>
                </c:pt>
                <c:pt idx="1864">
                  <c:v>34.0</c:v>
                </c:pt>
                <c:pt idx="1865">
                  <c:v>35.0</c:v>
                </c:pt>
                <c:pt idx="1866">
                  <c:v>72.0</c:v>
                </c:pt>
                <c:pt idx="1867">
                  <c:v>79.0</c:v>
                </c:pt>
                <c:pt idx="1868">
                  <c:v>33.0</c:v>
                </c:pt>
                <c:pt idx="1869">
                  <c:v>94.0</c:v>
                </c:pt>
                <c:pt idx="1870">
                  <c:v>62.0</c:v>
                </c:pt>
                <c:pt idx="1871">
                  <c:v>112.0</c:v>
                </c:pt>
                <c:pt idx="1872">
                  <c:v>67.0</c:v>
                </c:pt>
                <c:pt idx="1873">
                  <c:v>69.0</c:v>
                </c:pt>
                <c:pt idx="1874">
                  <c:v>65.0</c:v>
                </c:pt>
                <c:pt idx="1875">
                  <c:v>81.0</c:v>
                </c:pt>
                <c:pt idx="1876">
                  <c:v>26.0</c:v>
                </c:pt>
                <c:pt idx="1877">
                  <c:v>55.0</c:v>
                </c:pt>
                <c:pt idx="1878">
                  <c:v>84.0</c:v>
                </c:pt>
                <c:pt idx="1879">
                  <c:v>72.0</c:v>
                </c:pt>
                <c:pt idx="1880">
                  <c:v>58.0</c:v>
                </c:pt>
                <c:pt idx="1881">
                  <c:v>60.0</c:v>
                </c:pt>
                <c:pt idx="1882">
                  <c:v>112.0</c:v>
                </c:pt>
                <c:pt idx="1883">
                  <c:v>114.0</c:v>
                </c:pt>
                <c:pt idx="1884">
                  <c:v>61.0</c:v>
                </c:pt>
                <c:pt idx="1885">
                  <c:v>64.0</c:v>
                </c:pt>
                <c:pt idx="1886">
                  <c:v>78.0</c:v>
                </c:pt>
                <c:pt idx="1887">
                  <c:v>55.0</c:v>
                </c:pt>
                <c:pt idx="1888">
                  <c:v>42.0</c:v>
                </c:pt>
                <c:pt idx="1889">
                  <c:v>88.0</c:v>
                </c:pt>
                <c:pt idx="1890">
                  <c:v>68.0</c:v>
                </c:pt>
                <c:pt idx="1891">
                  <c:v>84.0</c:v>
                </c:pt>
                <c:pt idx="1892">
                  <c:v>89.0</c:v>
                </c:pt>
                <c:pt idx="1893">
                  <c:v>50.0</c:v>
                </c:pt>
                <c:pt idx="1894">
                  <c:v>84.0</c:v>
                </c:pt>
                <c:pt idx="1895">
                  <c:v>73.0</c:v>
                </c:pt>
                <c:pt idx="1896">
                  <c:v>54.0</c:v>
                </c:pt>
                <c:pt idx="1897">
                  <c:v>76.0</c:v>
                </c:pt>
                <c:pt idx="1898">
                  <c:v>93.0</c:v>
                </c:pt>
                <c:pt idx="1899">
                  <c:v>67.0</c:v>
                </c:pt>
                <c:pt idx="1900">
                  <c:v>42.0</c:v>
                </c:pt>
                <c:pt idx="1901">
                  <c:v>61.0</c:v>
                </c:pt>
                <c:pt idx="1902">
                  <c:v>48.0</c:v>
                </c:pt>
                <c:pt idx="1903">
                  <c:v>64.0</c:v>
                </c:pt>
                <c:pt idx="1904">
                  <c:v>66.0</c:v>
                </c:pt>
                <c:pt idx="1905">
                  <c:v>62.0</c:v>
                </c:pt>
                <c:pt idx="1906">
                  <c:v>51.0</c:v>
                </c:pt>
                <c:pt idx="1907">
                  <c:v>33.0</c:v>
                </c:pt>
                <c:pt idx="1908">
                  <c:v>52.0</c:v>
                </c:pt>
                <c:pt idx="1909">
                  <c:v>62.0</c:v>
                </c:pt>
                <c:pt idx="1910">
                  <c:v>76.0</c:v>
                </c:pt>
                <c:pt idx="1911">
                  <c:v>63.0</c:v>
                </c:pt>
                <c:pt idx="1912">
                  <c:v>82.0</c:v>
                </c:pt>
                <c:pt idx="1913">
                  <c:v>61.0</c:v>
                </c:pt>
                <c:pt idx="1914">
                  <c:v>67.0</c:v>
                </c:pt>
                <c:pt idx="1915">
                  <c:v>74.0</c:v>
                </c:pt>
                <c:pt idx="1916">
                  <c:v>72.0</c:v>
                </c:pt>
                <c:pt idx="1917">
                  <c:v>46.0</c:v>
                </c:pt>
                <c:pt idx="1918">
                  <c:v>84.0</c:v>
                </c:pt>
                <c:pt idx="1919">
                  <c:v>49.0</c:v>
                </c:pt>
                <c:pt idx="1920">
                  <c:v>58.0</c:v>
                </c:pt>
                <c:pt idx="1921">
                  <c:v>68.0</c:v>
                </c:pt>
                <c:pt idx="1922">
                  <c:v>65.0</c:v>
                </c:pt>
                <c:pt idx="1923">
                  <c:v>49.0</c:v>
                </c:pt>
                <c:pt idx="1924">
                  <c:v>61.0</c:v>
                </c:pt>
                <c:pt idx="1925">
                  <c:v>59.0</c:v>
                </c:pt>
                <c:pt idx="1926">
                  <c:v>85.0</c:v>
                </c:pt>
                <c:pt idx="1927">
                  <c:v>49.0</c:v>
                </c:pt>
                <c:pt idx="1928">
                  <c:v>67.0</c:v>
                </c:pt>
                <c:pt idx="1929">
                  <c:v>38.0</c:v>
                </c:pt>
                <c:pt idx="1930">
                  <c:v>58.0</c:v>
                </c:pt>
                <c:pt idx="1931">
                  <c:v>50.0</c:v>
                </c:pt>
                <c:pt idx="1932">
                  <c:v>72.0</c:v>
                </c:pt>
                <c:pt idx="1933">
                  <c:v>103.0</c:v>
                </c:pt>
                <c:pt idx="1934">
                  <c:v>42.0</c:v>
                </c:pt>
                <c:pt idx="1935">
                  <c:v>80.0</c:v>
                </c:pt>
                <c:pt idx="1936">
                  <c:v>71.0</c:v>
                </c:pt>
                <c:pt idx="1937">
                  <c:v>52.0</c:v>
                </c:pt>
                <c:pt idx="1938">
                  <c:v>62.0</c:v>
                </c:pt>
                <c:pt idx="1939">
                  <c:v>63.0</c:v>
                </c:pt>
                <c:pt idx="1940">
                  <c:v>76.0</c:v>
                </c:pt>
                <c:pt idx="1941">
                  <c:v>86.0</c:v>
                </c:pt>
                <c:pt idx="1942">
                  <c:v>69.0</c:v>
                </c:pt>
                <c:pt idx="1943">
                  <c:v>40.0</c:v>
                </c:pt>
                <c:pt idx="1944">
                  <c:v>43.0</c:v>
                </c:pt>
                <c:pt idx="1945">
                  <c:v>78.0</c:v>
                </c:pt>
                <c:pt idx="1946">
                  <c:v>49.0</c:v>
                </c:pt>
                <c:pt idx="1947">
                  <c:v>63.0</c:v>
                </c:pt>
                <c:pt idx="1948">
                  <c:v>26.0</c:v>
                </c:pt>
                <c:pt idx="1949">
                  <c:v>74.0</c:v>
                </c:pt>
                <c:pt idx="1950">
                  <c:v>65.0</c:v>
                </c:pt>
                <c:pt idx="1951">
                  <c:v>96.0</c:v>
                </c:pt>
                <c:pt idx="1952">
                  <c:v>66.0</c:v>
                </c:pt>
                <c:pt idx="1953">
                  <c:v>37.0</c:v>
                </c:pt>
                <c:pt idx="1954">
                  <c:v>51.0</c:v>
                </c:pt>
                <c:pt idx="1955">
                  <c:v>83.0</c:v>
                </c:pt>
                <c:pt idx="1956">
                  <c:v>76.0</c:v>
                </c:pt>
                <c:pt idx="1957">
                  <c:v>50.0</c:v>
                </c:pt>
                <c:pt idx="1958">
                  <c:v>61.0</c:v>
                </c:pt>
                <c:pt idx="1959">
                  <c:v>49.0</c:v>
                </c:pt>
                <c:pt idx="1960">
                  <c:v>49.0</c:v>
                </c:pt>
                <c:pt idx="1961">
                  <c:v>108.0</c:v>
                </c:pt>
                <c:pt idx="1962">
                  <c:v>68.0</c:v>
                </c:pt>
                <c:pt idx="1963">
                  <c:v>102.0</c:v>
                </c:pt>
                <c:pt idx="1964">
                  <c:v>76.0</c:v>
                </c:pt>
                <c:pt idx="1965">
                  <c:v>77.0</c:v>
                </c:pt>
                <c:pt idx="1966">
                  <c:v>93.0</c:v>
                </c:pt>
                <c:pt idx="1967">
                  <c:v>53.0</c:v>
                </c:pt>
                <c:pt idx="1968">
                  <c:v>70.0</c:v>
                </c:pt>
                <c:pt idx="1969">
                  <c:v>47.0</c:v>
                </c:pt>
                <c:pt idx="1970">
                  <c:v>74.0</c:v>
                </c:pt>
                <c:pt idx="1971">
                  <c:v>65.0</c:v>
                </c:pt>
                <c:pt idx="1972">
                  <c:v>78.0</c:v>
                </c:pt>
                <c:pt idx="1973">
                  <c:v>74.0</c:v>
                </c:pt>
                <c:pt idx="1974">
                  <c:v>44.0</c:v>
                </c:pt>
                <c:pt idx="1975">
                  <c:v>62.0</c:v>
                </c:pt>
                <c:pt idx="1976">
                  <c:v>79.0</c:v>
                </c:pt>
                <c:pt idx="1977">
                  <c:v>67.0</c:v>
                </c:pt>
                <c:pt idx="1978">
                  <c:v>42.0</c:v>
                </c:pt>
                <c:pt idx="1979">
                  <c:v>71.0</c:v>
                </c:pt>
                <c:pt idx="1980">
                  <c:v>75.0</c:v>
                </c:pt>
                <c:pt idx="1981">
                  <c:v>65.0</c:v>
                </c:pt>
                <c:pt idx="1982">
                  <c:v>94.0</c:v>
                </c:pt>
                <c:pt idx="1983">
                  <c:v>54.0</c:v>
                </c:pt>
                <c:pt idx="1984">
                  <c:v>50.0</c:v>
                </c:pt>
                <c:pt idx="1985">
                  <c:v>73.0</c:v>
                </c:pt>
                <c:pt idx="1986">
                  <c:v>86.0</c:v>
                </c:pt>
                <c:pt idx="1987">
                  <c:v>77.0</c:v>
                </c:pt>
                <c:pt idx="1988">
                  <c:v>72.0</c:v>
                </c:pt>
                <c:pt idx="1989">
                  <c:v>74.0</c:v>
                </c:pt>
                <c:pt idx="1990">
                  <c:v>83.0</c:v>
                </c:pt>
                <c:pt idx="1991">
                  <c:v>55.0</c:v>
                </c:pt>
                <c:pt idx="1992">
                  <c:v>54.0</c:v>
                </c:pt>
                <c:pt idx="1993">
                  <c:v>74.0</c:v>
                </c:pt>
                <c:pt idx="1994">
                  <c:v>91.0</c:v>
                </c:pt>
                <c:pt idx="1995">
                  <c:v>57.0</c:v>
                </c:pt>
                <c:pt idx="1996">
                  <c:v>72.0</c:v>
                </c:pt>
                <c:pt idx="1997">
                  <c:v>74.0</c:v>
                </c:pt>
                <c:pt idx="1998">
                  <c:v>22.0</c:v>
                </c:pt>
                <c:pt idx="1999">
                  <c:v>85.0</c:v>
                </c:pt>
                <c:pt idx="2000">
                  <c:v>81.0</c:v>
                </c:pt>
                <c:pt idx="2001">
                  <c:v>50.0</c:v>
                </c:pt>
                <c:pt idx="2002">
                  <c:v>40.0</c:v>
                </c:pt>
                <c:pt idx="2003">
                  <c:v>50.0</c:v>
                </c:pt>
                <c:pt idx="2004">
                  <c:v>80.0</c:v>
                </c:pt>
                <c:pt idx="2005">
                  <c:v>90.0</c:v>
                </c:pt>
                <c:pt idx="2006">
                  <c:v>63.0</c:v>
                </c:pt>
                <c:pt idx="2007">
                  <c:v>34.0</c:v>
                </c:pt>
                <c:pt idx="2008">
                  <c:v>78.0</c:v>
                </c:pt>
                <c:pt idx="2009">
                  <c:v>89.0</c:v>
                </c:pt>
                <c:pt idx="2010">
                  <c:v>59.0</c:v>
                </c:pt>
                <c:pt idx="2011">
                  <c:v>65.0</c:v>
                </c:pt>
                <c:pt idx="2012">
                  <c:v>72.0</c:v>
                </c:pt>
                <c:pt idx="2013">
                  <c:v>63.0</c:v>
                </c:pt>
                <c:pt idx="2014">
                  <c:v>77.0</c:v>
                </c:pt>
                <c:pt idx="2015">
                  <c:v>60.0</c:v>
                </c:pt>
                <c:pt idx="2016">
                  <c:v>62.0</c:v>
                </c:pt>
                <c:pt idx="2017">
                  <c:v>61.0</c:v>
                </c:pt>
                <c:pt idx="2018">
                  <c:v>40.0</c:v>
                </c:pt>
                <c:pt idx="2019">
                  <c:v>65.0</c:v>
                </c:pt>
                <c:pt idx="2020">
                  <c:v>102.0</c:v>
                </c:pt>
                <c:pt idx="2021">
                  <c:v>71.0</c:v>
                </c:pt>
                <c:pt idx="2022">
                  <c:v>62.0</c:v>
                </c:pt>
                <c:pt idx="2023">
                  <c:v>85.0</c:v>
                </c:pt>
                <c:pt idx="2024">
                  <c:v>58.0</c:v>
                </c:pt>
                <c:pt idx="2025">
                  <c:v>45.0</c:v>
                </c:pt>
                <c:pt idx="2026">
                  <c:v>56.0</c:v>
                </c:pt>
                <c:pt idx="2027">
                  <c:v>68.0</c:v>
                </c:pt>
                <c:pt idx="2028">
                  <c:v>65.0</c:v>
                </c:pt>
                <c:pt idx="2029">
                  <c:v>65.0</c:v>
                </c:pt>
                <c:pt idx="2030">
                  <c:v>86.0</c:v>
                </c:pt>
                <c:pt idx="2031">
                  <c:v>44.0</c:v>
                </c:pt>
                <c:pt idx="2032">
                  <c:v>95.0</c:v>
                </c:pt>
                <c:pt idx="2033">
                  <c:v>66.0</c:v>
                </c:pt>
                <c:pt idx="2034">
                  <c:v>93.0</c:v>
                </c:pt>
                <c:pt idx="2035">
                  <c:v>68.0</c:v>
                </c:pt>
                <c:pt idx="2036">
                  <c:v>75.0</c:v>
                </c:pt>
                <c:pt idx="2037">
                  <c:v>61.0</c:v>
                </c:pt>
                <c:pt idx="2038">
                  <c:v>56.0</c:v>
                </c:pt>
                <c:pt idx="2039">
                  <c:v>62.0</c:v>
                </c:pt>
                <c:pt idx="2040">
                  <c:v>58.0</c:v>
                </c:pt>
                <c:pt idx="2041">
                  <c:v>69.0</c:v>
                </c:pt>
                <c:pt idx="2042">
                  <c:v>63.0</c:v>
                </c:pt>
                <c:pt idx="2043">
                  <c:v>86.0</c:v>
                </c:pt>
                <c:pt idx="2044">
                  <c:v>83.0</c:v>
                </c:pt>
                <c:pt idx="2045">
                  <c:v>54.0</c:v>
                </c:pt>
                <c:pt idx="2046">
                  <c:v>67.0</c:v>
                </c:pt>
                <c:pt idx="2047">
                  <c:v>63.0</c:v>
                </c:pt>
                <c:pt idx="2048">
                  <c:v>71.0</c:v>
                </c:pt>
                <c:pt idx="2049">
                  <c:v>66.0</c:v>
                </c:pt>
                <c:pt idx="2050">
                  <c:v>53.0</c:v>
                </c:pt>
                <c:pt idx="2051">
                  <c:v>95.0</c:v>
                </c:pt>
                <c:pt idx="2052">
                  <c:v>69.0</c:v>
                </c:pt>
                <c:pt idx="2053">
                  <c:v>40.0</c:v>
                </c:pt>
                <c:pt idx="2054">
                  <c:v>28.0</c:v>
                </c:pt>
                <c:pt idx="2055">
                  <c:v>81.0</c:v>
                </c:pt>
                <c:pt idx="2056">
                  <c:v>51.0</c:v>
                </c:pt>
                <c:pt idx="2057">
                  <c:v>74.0</c:v>
                </c:pt>
                <c:pt idx="2058">
                  <c:v>51.0</c:v>
                </c:pt>
                <c:pt idx="2059">
                  <c:v>36.0</c:v>
                </c:pt>
                <c:pt idx="2060">
                  <c:v>51.0</c:v>
                </c:pt>
                <c:pt idx="2061">
                  <c:v>58.0</c:v>
                </c:pt>
                <c:pt idx="2062">
                  <c:v>97.0</c:v>
                </c:pt>
                <c:pt idx="2063">
                  <c:v>82.0</c:v>
                </c:pt>
                <c:pt idx="2064">
                  <c:v>62.0</c:v>
                </c:pt>
                <c:pt idx="2065">
                  <c:v>68.0</c:v>
                </c:pt>
                <c:pt idx="2066">
                  <c:v>114.0</c:v>
                </c:pt>
                <c:pt idx="2067">
                  <c:v>75.0</c:v>
                </c:pt>
                <c:pt idx="2068">
                  <c:v>83.0</c:v>
                </c:pt>
                <c:pt idx="2069">
                  <c:v>60.0</c:v>
                </c:pt>
                <c:pt idx="2070">
                  <c:v>79.0</c:v>
                </c:pt>
                <c:pt idx="2071">
                  <c:v>36.0</c:v>
                </c:pt>
                <c:pt idx="2072">
                  <c:v>70.0</c:v>
                </c:pt>
                <c:pt idx="2073">
                  <c:v>53.0</c:v>
                </c:pt>
                <c:pt idx="2074">
                  <c:v>68.0</c:v>
                </c:pt>
                <c:pt idx="2075">
                  <c:v>82.0</c:v>
                </c:pt>
                <c:pt idx="2076">
                  <c:v>75.0</c:v>
                </c:pt>
                <c:pt idx="2077">
                  <c:v>50.0</c:v>
                </c:pt>
                <c:pt idx="2078">
                  <c:v>96.0</c:v>
                </c:pt>
                <c:pt idx="2079">
                  <c:v>67.0</c:v>
                </c:pt>
                <c:pt idx="2080">
                  <c:v>75.0</c:v>
                </c:pt>
                <c:pt idx="2081">
                  <c:v>79.0</c:v>
                </c:pt>
                <c:pt idx="2082">
                  <c:v>60.0</c:v>
                </c:pt>
                <c:pt idx="2083">
                  <c:v>44.0</c:v>
                </c:pt>
                <c:pt idx="2084">
                  <c:v>82.0</c:v>
                </c:pt>
                <c:pt idx="2085">
                  <c:v>72.0</c:v>
                </c:pt>
                <c:pt idx="2086">
                  <c:v>101.0</c:v>
                </c:pt>
                <c:pt idx="2087">
                  <c:v>152.0</c:v>
                </c:pt>
                <c:pt idx="2088">
                  <c:v>127.0</c:v>
                </c:pt>
                <c:pt idx="2089">
                  <c:v>145.0</c:v>
                </c:pt>
                <c:pt idx="2090">
                  <c:v>77.0</c:v>
                </c:pt>
                <c:pt idx="2091">
                  <c:v>62.0</c:v>
                </c:pt>
                <c:pt idx="2092">
                  <c:v>101.0</c:v>
                </c:pt>
                <c:pt idx="2093">
                  <c:v>102.0</c:v>
                </c:pt>
                <c:pt idx="2094">
                  <c:v>84.0</c:v>
                </c:pt>
                <c:pt idx="2095">
                  <c:v>99.0</c:v>
                </c:pt>
                <c:pt idx="2096">
                  <c:v>110.0</c:v>
                </c:pt>
                <c:pt idx="2097">
                  <c:v>101.0</c:v>
                </c:pt>
                <c:pt idx="2098">
                  <c:v>102.0</c:v>
                </c:pt>
                <c:pt idx="2099">
                  <c:v>75.0</c:v>
                </c:pt>
                <c:pt idx="2100">
                  <c:v>79.0</c:v>
                </c:pt>
                <c:pt idx="2101">
                  <c:v>77.0</c:v>
                </c:pt>
                <c:pt idx="2102">
                  <c:v>65.0</c:v>
                </c:pt>
                <c:pt idx="2103">
                  <c:v>120.0</c:v>
                </c:pt>
                <c:pt idx="2104">
                  <c:v>68.0</c:v>
                </c:pt>
                <c:pt idx="2105">
                  <c:v>93.0</c:v>
                </c:pt>
                <c:pt idx="2106">
                  <c:v>61.0</c:v>
                </c:pt>
                <c:pt idx="2107">
                  <c:v>96.0</c:v>
                </c:pt>
                <c:pt idx="2108">
                  <c:v>63.0</c:v>
                </c:pt>
                <c:pt idx="2109">
                  <c:v>91.0</c:v>
                </c:pt>
                <c:pt idx="2110">
                  <c:v>57.0</c:v>
                </c:pt>
                <c:pt idx="2111">
                  <c:v>67.0</c:v>
                </c:pt>
                <c:pt idx="2112">
                  <c:v>66.0</c:v>
                </c:pt>
                <c:pt idx="2113">
                  <c:v>45.0</c:v>
                </c:pt>
                <c:pt idx="2114">
                  <c:v>64.0</c:v>
                </c:pt>
                <c:pt idx="2115">
                  <c:v>46.0</c:v>
                </c:pt>
                <c:pt idx="2116">
                  <c:v>40.0</c:v>
                </c:pt>
                <c:pt idx="2117">
                  <c:v>71.0</c:v>
                </c:pt>
                <c:pt idx="2118">
                  <c:v>78.0</c:v>
                </c:pt>
                <c:pt idx="2119">
                  <c:v>89.0</c:v>
                </c:pt>
                <c:pt idx="2120">
                  <c:v>97.0</c:v>
                </c:pt>
                <c:pt idx="2121">
                  <c:v>97.0</c:v>
                </c:pt>
                <c:pt idx="2122">
                  <c:v>55.0</c:v>
                </c:pt>
                <c:pt idx="2123">
                  <c:v>50.0</c:v>
                </c:pt>
                <c:pt idx="2124">
                  <c:v>62.0</c:v>
                </c:pt>
                <c:pt idx="2125">
                  <c:v>83.0</c:v>
                </c:pt>
                <c:pt idx="2126">
                  <c:v>43.0</c:v>
                </c:pt>
                <c:pt idx="2127">
                  <c:v>53.0</c:v>
                </c:pt>
                <c:pt idx="2128">
                  <c:v>55.0</c:v>
                </c:pt>
                <c:pt idx="2129">
                  <c:v>41.0</c:v>
                </c:pt>
                <c:pt idx="2130">
                  <c:v>32.0</c:v>
                </c:pt>
                <c:pt idx="2131">
                  <c:v>68.0</c:v>
                </c:pt>
                <c:pt idx="2132">
                  <c:v>35.0</c:v>
                </c:pt>
                <c:pt idx="2133">
                  <c:v>117.0</c:v>
                </c:pt>
                <c:pt idx="2134">
                  <c:v>70.0</c:v>
                </c:pt>
                <c:pt idx="2135">
                  <c:v>59.0</c:v>
                </c:pt>
                <c:pt idx="2136">
                  <c:v>103.0</c:v>
                </c:pt>
                <c:pt idx="2137">
                  <c:v>81.0</c:v>
                </c:pt>
                <c:pt idx="2138">
                  <c:v>76.0</c:v>
                </c:pt>
                <c:pt idx="2139">
                  <c:v>79.0</c:v>
                </c:pt>
                <c:pt idx="2140">
                  <c:v>77.0</c:v>
                </c:pt>
                <c:pt idx="2141">
                  <c:v>75.0</c:v>
                </c:pt>
                <c:pt idx="2142">
                  <c:v>57.0</c:v>
                </c:pt>
                <c:pt idx="2143">
                  <c:v>51.0</c:v>
                </c:pt>
                <c:pt idx="2144">
                  <c:v>41.0</c:v>
                </c:pt>
                <c:pt idx="2145">
                  <c:v>73.0</c:v>
                </c:pt>
                <c:pt idx="2146">
                  <c:v>95.0</c:v>
                </c:pt>
                <c:pt idx="2147">
                  <c:v>70.0</c:v>
                </c:pt>
                <c:pt idx="2148">
                  <c:v>73.0</c:v>
                </c:pt>
                <c:pt idx="2149">
                  <c:v>59.0</c:v>
                </c:pt>
                <c:pt idx="2150">
                  <c:v>73.0</c:v>
                </c:pt>
                <c:pt idx="2151">
                  <c:v>65.0</c:v>
                </c:pt>
                <c:pt idx="2152">
                  <c:v>38.0</c:v>
                </c:pt>
                <c:pt idx="2153">
                  <c:v>76.0</c:v>
                </c:pt>
                <c:pt idx="2154">
                  <c:v>90.0</c:v>
                </c:pt>
                <c:pt idx="2155">
                  <c:v>55.0</c:v>
                </c:pt>
                <c:pt idx="2156">
                  <c:v>88.0</c:v>
                </c:pt>
                <c:pt idx="2157">
                  <c:v>77.0</c:v>
                </c:pt>
                <c:pt idx="2158">
                  <c:v>62.0</c:v>
                </c:pt>
                <c:pt idx="2159">
                  <c:v>72.0</c:v>
                </c:pt>
                <c:pt idx="2160">
                  <c:v>50.0</c:v>
                </c:pt>
                <c:pt idx="2161">
                  <c:v>73.0</c:v>
                </c:pt>
                <c:pt idx="2162">
                  <c:v>77.0</c:v>
                </c:pt>
                <c:pt idx="2163">
                  <c:v>69.0</c:v>
                </c:pt>
                <c:pt idx="2164">
                  <c:v>57.0</c:v>
                </c:pt>
                <c:pt idx="2165">
                  <c:v>35.0</c:v>
                </c:pt>
                <c:pt idx="2166">
                  <c:v>51.0</c:v>
                </c:pt>
                <c:pt idx="2167">
                  <c:v>45.0</c:v>
                </c:pt>
                <c:pt idx="2168">
                  <c:v>66.0</c:v>
                </c:pt>
                <c:pt idx="2169">
                  <c:v>67.0</c:v>
                </c:pt>
                <c:pt idx="2170">
                  <c:v>80.0</c:v>
                </c:pt>
                <c:pt idx="2171">
                  <c:v>67.0</c:v>
                </c:pt>
                <c:pt idx="2172">
                  <c:v>68.0</c:v>
                </c:pt>
                <c:pt idx="2173">
                  <c:v>66.0</c:v>
                </c:pt>
                <c:pt idx="2174">
                  <c:v>40.0</c:v>
                </c:pt>
                <c:pt idx="2175">
                  <c:v>49.0</c:v>
                </c:pt>
                <c:pt idx="2176">
                  <c:v>80.0</c:v>
                </c:pt>
                <c:pt idx="2177">
                  <c:v>31.0</c:v>
                </c:pt>
                <c:pt idx="2178">
                  <c:v>89.0</c:v>
                </c:pt>
                <c:pt idx="2179">
                  <c:v>39.0</c:v>
                </c:pt>
                <c:pt idx="2180">
                  <c:v>70.0</c:v>
                </c:pt>
                <c:pt idx="2181">
                  <c:v>74.0</c:v>
                </c:pt>
                <c:pt idx="2182">
                  <c:v>73.0</c:v>
                </c:pt>
                <c:pt idx="2183">
                  <c:v>37.0</c:v>
                </c:pt>
                <c:pt idx="2184">
                  <c:v>72.0</c:v>
                </c:pt>
                <c:pt idx="2185">
                  <c:v>79.0</c:v>
                </c:pt>
                <c:pt idx="2186">
                  <c:v>54.0</c:v>
                </c:pt>
                <c:pt idx="2187">
                  <c:v>61.0</c:v>
                </c:pt>
                <c:pt idx="2188">
                  <c:v>84.0</c:v>
                </c:pt>
                <c:pt idx="2189">
                  <c:v>78.0</c:v>
                </c:pt>
                <c:pt idx="2190">
                  <c:v>39.0</c:v>
                </c:pt>
                <c:pt idx="2191">
                  <c:v>88.0</c:v>
                </c:pt>
                <c:pt idx="2192">
                  <c:v>76.0</c:v>
                </c:pt>
                <c:pt idx="2193">
                  <c:v>62.0</c:v>
                </c:pt>
                <c:pt idx="2194">
                  <c:v>69.0</c:v>
                </c:pt>
                <c:pt idx="2195">
                  <c:v>76.0</c:v>
                </c:pt>
                <c:pt idx="2196">
                  <c:v>69.0</c:v>
                </c:pt>
                <c:pt idx="2197">
                  <c:v>23.0</c:v>
                </c:pt>
                <c:pt idx="2198">
                  <c:v>97.0</c:v>
                </c:pt>
                <c:pt idx="2199">
                  <c:v>62.0</c:v>
                </c:pt>
                <c:pt idx="2200">
                  <c:v>72.0</c:v>
                </c:pt>
                <c:pt idx="2201">
                  <c:v>81.0</c:v>
                </c:pt>
                <c:pt idx="2202">
                  <c:v>55.0</c:v>
                </c:pt>
                <c:pt idx="2203">
                  <c:v>80.0</c:v>
                </c:pt>
                <c:pt idx="2204">
                  <c:v>42.0</c:v>
                </c:pt>
                <c:pt idx="2205">
                  <c:v>30.0</c:v>
                </c:pt>
                <c:pt idx="2206">
                  <c:v>81.0</c:v>
                </c:pt>
                <c:pt idx="2207">
                  <c:v>54.0</c:v>
                </c:pt>
                <c:pt idx="2208">
                  <c:v>63.0</c:v>
                </c:pt>
                <c:pt idx="2209">
                  <c:v>66.0</c:v>
                </c:pt>
                <c:pt idx="2210">
                  <c:v>53.0</c:v>
                </c:pt>
                <c:pt idx="2211">
                  <c:v>66.0</c:v>
                </c:pt>
                <c:pt idx="2212">
                  <c:v>79.0</c:v>
                </c:pt>
                <c:pt idx="2213">
                  <c:v>70.0</c:v>
                </c:pt>
                <c:pt idx="2214">
                  <c:v>46.0</c:v>
                </c:pt>
                <c:pt idx="2215">
                  <c:v>91.0</c:v>
                </c:pt>
                <c:pt idx="2216">
                  <c:v>75.0</c:v>
                </c:pt>
                <c:pt idx="2217">
                  <c:v>69.0</c:v>
                </c:pt>
                <c:pt idx="2218">
                  <c:v>74.0</c:v>
                </c:pt>
                <c:pt idx="2219">
                  <c:v>66.0</c:v>
                </c:pt>
                <c:pt idx="2220">
                  <c:v>66.0</c:v>
                </c:pt>
                <c:pt idx="2221">
                  <c:v>65.0</c:v>
                </c:pt>
                <c:pt idx="2222">
                  <c:v>48.0</c:v>
                </c:pt>
                <c:pt idx="2223">
                  <c:v>82.0</c:v>
                </c:pt>
                <c:pt idx="2224">
                  <c:v>74.0</c:v>
                </c:pt>
                <c:pt idx="2225">
                  <c:v>68.0</c:v>
                </c:pt>
                <c:pt idx="2226">
                  <c:v>55.0</c:v>
                </c:pt>
                <c:pt idx="2227">
                  <c:v>61.0</c:v>
                </c:pt>
                <c:pt idx="2228">
                  <c:v>70.0</c:v>
                </c:pt>
                <c:pt idx="2229">
                  <c:v>65.0</c:v>
                </c:pt>
                <c:pt idx="2230">
                  <c:v>88.0</c:v>
                </c:pt>
                <c:pt idx="2231">
                  <c:v>96.0</c:v>
                </c:pt>
                <c:pt idx="2232">
                  <c:v>70.0</c:v>
                </c:pt>
                <c:pt idx="2233">
                  <c:v>72.0</c:v>
                </c:pt>
                <c:pt idx="2234">
                  <c:v>36.0</c:v>
                </c:pt>
                <c:pt idx="2235">
                  <c:v>71.0</c:v>
                </c:pt>
                <c:pt idx="2236">
                  <c:v>73.0</c:v>
                </c:pt>
                <c:pt idx="2237">
                  <c:v>62.0</c:v>
                </c:pt>
                <c:pt idx="2238">
                  <c:v>48.0</c:v>
                </c:pt>
                <c:pt idx="2239">
                  <c:v>72.0</c:v>
                </c:pt>
                <c:pt idx="2240">
                  <c:v>62.0</c:v>
                </c:pt>
                <c:pt idx="2241">
                  <c:v>61.0</c:v>
                </c:pt>
                <c:pt idx="2242">
                  <c:v>78.0</c:v>
                </c:pt>
                <c:pt idx="2243">
                  <c:v>50.0</c:v>
                </c:pt>
                <c:pt idx="2244">
                  <c:v>73.0</c:v>
                </c:pt>
                <c:pt idx="2245">
                  <c:v>39.0</c:v>
                </c:pt>
                <c:pt idx="2246">
                  <c:v>54.0</c:v>
                </c:pt>
                <c:pt idx="2247">
                  <c:v>52.0</c:v>
                </c:pt>
                <c:pt idx="2248">
                  <c:v>47.0</c:v>
                </c:pt>
                <c:pt idx="2249">
                  <c:v>33.0</c:v>
                </c:pt>
                <c:pt idx="2250">
                  <c:v>79.0</c:v>
                </c:pt>
                <c:pt idx="2251">
                  <c:v>82.0</c:v>
                </c:pt>
                <c:pt idx="2252">
                  <c:v>71.0</c:v>
                </c:pt>
                <c:pt idx="2253">
                  <c:v>61.0</c:v>
                </c:pt>
                <c:pt idx="2254">
                  <c:v>60.0</c:v>
                </c:pt>
                <c:pt idx="2255">
                  <c:v>35.0</c:v>
                </c:pt>
                <c:pt idx="2256">
                  <c:v>35.0</c:v>
                </c:pt>
                <c:pt idx="2257">
                  <c:v>45.0</c:v>
                </c:pt>
                <c:pt idx="2258">
                  <c:v>53.0</c:v>
                </c:pt>
                <c:pt idx="2259">
                  <c:v>52.0</c:v>
                </c:pt>
                <c:pt idx="2260">
                  <c:v>56.0</c:v>
                </c:pt>
                <c:pt idx="2261">
                  <c:v>62.0</c:v>
                </c:pt>
                <c:pt idx="2262">
                  <c:v>59.0</c:v>
                </c:pt>
                <c:pt idx="2263">
                  <c:v>60.0</c:v>
                </c:pt>
                <c:pt idx="2264">
                  <c:v>59.0</c:v>
                </c:pt>
                <c:pt idx="2265">
                  <c:v>65.0</c:v>
                </c:pt>
                <c:pt idx="2266">
                  <c:v>75.0</c:v>
                </c:pt>
                <c:pt idx="2267">
                  <c:v>73.0</c:v>
                </c:pt>
                <c:pt idx="2268">
                  <c:v>53.0</c:v>
                </c:pt>
                <c:pt idx="2269">
                  <c:v>96.0</c:v>
                </c:pt>
                <c:pt idx="2270">
                  <c:v>80.0</c:v>
                </c:pt>
                <c:pt idx="2271">
                  <c:v>40.0</c:v>
                </c:pt>
                <c:pt idx="2272">
                  <c:v>31.0</c:v>
                </c:pt>
                <c:pt idx="2273">
                  <c:v>78.0</c:v>
                </c:pt>
                <c:pt idx="2274">
                  <c:v>47.0</c:v>
                </c:pt>
                <c:pt idx="2275">
                  <c:v>73.0</c:v>
                </c:pt>
                <c:pt idx="2276">
                  <c:v>60.0</c:v>
                </c:pt>
                <c:pt idx="2277">
                  <c:v>70.0</c:v>
                </c:pt>
                <c:pt idx="2278">
                  <c:v>64.0</c:v>
                </c:pt>
                <c:pt idx="2279">
                  <c:v>85.0</c:v>
                </c:pt>
                <c:pt idx="2280">
                  <c:v>87.0</c:v>
                </c:pt>
                <c:pt idx="2281">
                  <c:v>63.0</c:v>
                </c:pt>
                <c:pt idx="2282">
                  <c:v>35.0</c:v>
                </c:pt>
                <c:pt idx="2283">
                  <c:v>64.0</c:v>
                </c:pt>
                <c:pt idx="2284">
                  <c:v>82.0</c:v>
                </c:pt>
                <c:pt idx="2285">
                  <c:v>56.0</c:v>
                </c:pt>
                <c:pt idx="2286">
                  <c:v>59.0</c:v>
                </c:pt>
                <c:pt idx="2287">
                  <c:v>49.0</c:v>
                </c:pt>
                <c:pt idx="2288">
                  <c:v>66.0</c:v>
                </c:pt>
                <c:pt idx="2289">
                  <c:v>80.0</c:v>
                </c:pt>
                <c:pt idx="2290">
                  <c:v>71.0</c:v>
                </c:pt>
                <c:pt idx="2291">
                  <c:v>32.0</c:v>
                </c:pt>
                <c:pt idx="2292">
                  <c:v>62.0</c:v>
                </c:pt>
                <c:pt idx="2293">
                  <c:v>76.0</c:v>
                </c:pt>
                <c:pt idx="2294">
                  <c:v>95.0</c:v>
                </c:pt>
                <c:pt idx="2295">
                  <c:v>77.0</c:v>
                </c:pt>
                <c:pt idx="2296">
                  <c:v>51.0</c:v>
                </c:pt>
                <c:pt idx="2297">
                  <c:v>60.0</c:v>
                </c:pt>
                <c:pt idx="2298">
                  <c:v>70.0</c:v>
                </c:pt>
                <c:pt idx="2299">
                  <c:v>75.0</c:v>
                </c:pt>
                <c:pt idx="2300">
                  <c:v>107.0</c:v>
                </c:pt>
                <c:pt idx="2301">
                  <c:v>93.0</c:v>
                </c:pt>
                <c:pt idx="2302">
                  <c:v>65.0</c:v>
                </c:pt>
                <c:pt idx="2303">
                  <c:v>63.0</c:v>
                </c:pt>
                <c:pt idx="2304">
                  <c:v>87.0</c:v>
                </c:pt>
                <c:pt idx="2305">
                  <c:v>71.0</c:v>
                </c:pt>
                <c:pt idx="2306">
                  <c:v>107.0</c:v>
                </c:pt>
                <c:pt idx="2307">
                  <c:v>62.0</c:v>
                </c:pt>
                <c:pt idx="2308">
                  <c:v>73.0</c:v>
                </c:pt>
                <c:pt idx="2309">
                  <c:v>29.0</c:v>
                </c:pt>
                <c:pt idx="2310">
                  <c:v>93.0</c:v>
                </c:pt>
                <c:pt idx="2311">
                  <c:v>61.0</c:v>
                </c:pt>
                <c:pt idx="2312">
                  <c:v>49.0</c:v>
                </c:pt>
                <c:pt idx="2313">
                  <c:v>37.0</c:v>
                </c:pt>
                <c:pt idx="2314">
                  <c:v>26.0</c:v>
                </c:pt>
                <c:pt idx="2315">
                  <c:v>85.0</c:v>
                </c:pt>
                <c:pt idx="2316">
                  <c:v>59.0</c:v>
                </c:pt>
                <c:pt idx="2317">
                  <c:v>87.0</c:v>
                </c:pt>
                <c:pt idx="2318">
                  <c:v>81.0</c:v>
                </c:pt>
                <c:pt idx="2319">
                  <c:v>51.0</c:v>
                </c:pt>
                <c:pt idx="2320">
                  <c:v>64.0</c:v>
                </c:pt>
                <c:pt idx="2321">
                  <c:v>68.0</c:v>
                </c:pt>
                <c:pt idx="2322">
                  <c:v>64.0</c:v>
                </c:pt>
                <c:pt idx="2323">
                  <c:v>55.0</c:v>
                </c:pt>
                <c:pt idx="2324">
                  <c:v>82.0</c:v>
                </c:pt>
                <c:pt idx="2325">
                  <c:v>86.0</c:v>
                </c:pt>
                <c:pt idx="2326">
                  <c:v>74.0</c:v>
                </c:pt>
                <c:pt idx="2327">
                  <c:v>64.0</c:v>
                </c:pt>
                <c:pt idx="2328">
                  <c:v>67.0</c:v>
                </c:pt>
                <c:pt idx="2329">
                  <c:v>68.0</c:v>
                </c:pt>
                <c:pt idx="2330">
                  <c:v>65.0</c:v>
                </c:pt>
                <c:pt idx="2331">
                  <c:v>56.0</c:v>
                </c:pt>
                <c:pt idx="2332">
                  <c:v>64.0</c:v>
                </c:pt>
                <c:pt idx="2333">
                  <c:v>58.0</c:v>
                </c:pt>
                <c:pt idx="2334">
                  <c:v>53.0</c:v>
                </c:pt>
                <c:pt idx="2335">
                  <c:v>26.0</c:v>
                </c:pt>
                <c:pt idx="2336">
                  <c:v>113.0</c:v>
                </c:pt>
                <c:pt idx="2337">
                  <c:v>55.0</c:v>
                </c:pt>
                <c:pt idx="2338">
                  <c:v>95.0</c:v>
                </c:pt>
                <c:pt idx="2339">
                  <c:v>68.0</c:v>
                </c:pt>
                <c:pt idx="2340">
                  <c:v>75.0</c:v>
                </c:pt>
                <c:pt idx="2341">
                  <c:v>98.0</c:v>
                </c:pt>
                <c:pt idx="2342">
                  <c:v>88.0</c:v>
                </c:pt>
                <c:pt idx="2343">
                  <c:v>48.0</c:v>
                </c:pt>
                <c:pt idx="2344">
                  <c:v>87.0</c:v>
                </c:pt>
                <c:pt idx="2345">
                  <c:v>82.0</c:v>
                </c:pt>
                <c:pt idx="2346">
                  <c:v>36.0</c:v>
                </c:pt>
                <c:pt idx="2347">
                  <c:v>86.0</c:v>
                </c:pt>
                <c:pt idx="2348">
                  <c:v>67.0</c:v>
                </c:pt>
                <c:pt idx="2349">
                  <c:v>91.0</c:v>
                </c:pt>
                <c:pt idx="2350">
                  <c:v>66.0</c:v>
                </c:pt>
                <c:pt idx="2351">
                  <c:v>89.0</c:v>
                </c:pt>
                <c:pt idx="2352">
                  <c:v>45.0</c:v>
                </c:pt>
                <c:pt idx="2353">
                  <c:v>42.0</c:v>
                </c:pt>
                <c:pt idx="2354">
                  <c:v>68.0</c:v>
                </c:pt>
                <c:pt idx="2355">
                  <c:v>62.0</c:v>
                </c:pt>
                <c:pt idx="2356">
                  <c:v>75.0</c:v>
                </c:pt>
                <c:pt idx="2357">
                  <c:v>41.0</c:v>
                </c:pt>
                <c:pt idx="2358">
                  <c:v>52.0</c:v>
                </c:pt>
                <c:pt idx="2359">
                  <c:v>86.0</c:v>
                </c:pt>
                <c:pt idx="2360">
                  <c:v>81.0</c:v>
                </c:pt>
                <c:pt idx="2361">
                  <c:v>67.0</c:v>
                </c:pt>
                <c:pt idx="2362">
                  <c:v>49.0</c:v>
                </c:pt>
                <c:pt idx="2363">
                  <c:v>50.0</c:v>
                </c:pt>
                <c:pt idx="2364">
                  <c:v>81.0</c:v>
                </c:pt>
                <c:pt idx="2365">
                  <c:v>40.0</c:v>
                </c:pt>
                <c:pt idx="2366">
                  <c:v>77.0</c:v>
                </c:pt>
                <c:pt idx="2367">
                  <c:v>66.0</c:v>
                </c:pt>
                <c:pt idx="2368">
                  <c:v>68.0</c:v>
                </c:pt>
                <c:pt idx="2369">
                  <c:v>45.0</c:v>
                </c:pt>
                <c:pt idx="2370">
                  <c:v>70.0</c:v>
                </c:pt>
                <c:pt idx="2371">
                  <c:v>58.0</c:v>
                </c:pt>
                <c:pt idx="2372">
                  <c:v>44.0</c:v>
                </c:pt>
                <c:pt idx="2373">
                  <c:v>57.0</c:v>
                </c:pt>
                <c:pt idx="2374">
                  <c:v>51.0</c:v>
                </c:pt>
                <c:pt idx="2375">
                  <c:v>39.0</c:v>
                </c:pt>
                <c:pt idx="2376">
                  <c:v>80.0</c:v>
                </c:pt>
                <c:pt idx="2377">
                  <c:v>44.0</c:v>
                </c:pt>
                <c:pt idx="2378">
                  <c:v>56.0</c:v>
                </c:pt>
                <c:pt idx="2379">
                  <c:v>84.0</c:v>
                </c:pt>
                <c:pt idx="2380">
                  <c:v>57.0</c:v>
                </c:pt>
                <c:pt idx="2381">
                  <c:v>70.0</c:v>
                </c:pt>
                <c:pt idx="2382">
                  <c:v>67.0</c:v>
                </c:pt>
                <c:pt idx="2383">
                  <c:v>67.0</c:v>
                </c:pt>
                <c:pt idx="2384">
                  <c:v>47.0</c:v>
                </c:pt>
                <c:pt idx="2385">
                  <c:v>70.0</c:v>
                </c:pt>
                <c:pt idx="2386">
                  <c:v>83.0</c:v>
                </c:pt>
                <c:pt idx="2387">
                  <c:v>52.0</c:v>
                </c:pt>
                <c:pt idx="2388">
                  <c:v>61.0</c:v>
                </c:pt>
                <c:pt idx="2389">
                  <c:v>44.0</c:v>
                </c:pt>
                <c:pt idx="2390">
                  <c:v>72.0</c:v>
                </c:pt>
                <c:pt idx="2391">
                  <c:v>57.0</c:v>
                </c:pt>
                <c:pt idx="2392">
                  <c:v>80.0</c:v>
                </c:pt>
                <c:pt idx="2393">
                  <c:v>70.0</c:v>
                </c:pt>
                <c:pt idx="2394">
                  <c:v>87.0</c:v>
                </c:pt>
                <c:pt idx="2395">
                  <c:v>76.0</c:v>
                </c:pt>
                <c:pt idx="2396">
                  <c:v>67.0</c:v>
                </c:pt>
                <c:pt idx="2397">
                  <c:v>60.0</c:v>
                </c:pt>
                <c:pt idx="2398">
                  <c:v>47.0</c:v>
                </c:pt>
                <c:pt idx="2399">
                  <c:v>84.0</c:v>
                </c:pt>
                <c:pt idx="2400">
                  <c:v>55.0</c:v>
                </c:pt>
                <c:pt idx="2401">
                  <c:v>77.0</c:v>
                </c:pt>
                <c:pt idx="2402">
                  <c:v>77.0</c:v>
                </c:pt>
                <c:pt idx="2403">
                  <c:v>71.0</c:v>
                </c:pt>
                <c:pt idx="2404">
                  <c:v>59.0</c:v>
                </c:pt>
                <c:pt idx="2405">
                  <c:v>55.0</c:v>
                </c:pt>
                <c:pt idx="2406">
                  <c:v>56.0</c:v>
                </c:pt>
                <c:pt idx="2407">
                  <c:v>55.0</c:v>
                </c:pt>
                <c:pt idx="2408">
                  <c:v>61.0</c:v>
                </c:pt>
                <c:pt idx="2409">
                  <c:v>64.0</c:v>
                </c:pt>
                <c:pt idx="2410">
                  <c:v>65.0</c:v>
                </c:pt>
                <c:pt idx="2411">
                  <c:v>76.0</c:v>
                </c:pt>
                <c:pt idx="2412">
                  <c:v>66.0</c:v>
                </c:pt>
                <c:pt idx="2413">
                  <c:v>89.0</c:v>
                </c:pt>
                <c:pt idx="2414">
                  <c:v>61.0</c:v>
                </c:pt>
                <c:pt idx="2415">
                  <c:v>22.0</c:v>
                </c:pt>
                <c:pt idx="2416">
                  <c:v>45.0</c:v>
                </c:pt>
                <c:pt idx="2417">
                  <c:v>49.0</c:v>
                </c:pt>
                <c:pt idx="2418">
                  <c:v>102.0</c:v>
                </c:pt>
                <c:pt idx="2419">
                  <c:v>46.0</c:v>
                </c:pt>
                <c:pt idx="2420">
                  <c:v>92.0</c:v>
                </c:pt>
                <c:pt idx="2421">
                  <c:v>65.0</c:v>
                </c:pt>
                <c:pt idx="2422">
                  <c:v>50.0</c:v>
                </c:pt>
                <c:pt idx="2423">
                  <c:v>68.0</c:v>
                </c:pt>
                <c:pt idx="2424">
                  <c:v>62.0</c:v>
                </c:pt>
                <c:pt idx="2425">
                  <c:v>49.0</c:v>
                </c:pt>
                <c:pt idx="2426">
                  <c:v>81.0</c:v>
                </c:pt>
                <c:pt idx="2427">
                  <c:v>81.0</c:v>
                </c:pt>
                <c:pt idx="2428">
                  <c:v>63.0</c:v>
                </c:pt>
                <c:pt idx="2429">
                  <c:v>55.0</c:v>
                </c:pt>
                <c:pt idx="2430">
                  <c:v>109.0</c:v>
                </c:pt>
                <c:pt idx="2431">
                  <c:v>73.0</c:v>
                </c:pt>
                <c:pt idx="2432">
                  <c:v>46.0</c:v>
                </c:pt>
                <c:pt idx="2433">
                  <c:v>69.0</c:v>
                </c:pt>
                <c:pt idx="2434">
                  <c:v>99.0</c:v>
                </c:pt>
                <c:pt idx="2435">
                  <c:v>60.0</c:v>
                </c:pt>
                <c:pt idx="2436">
                  <c:v>73.0</c:v>
                </c:pt>
                <c:pt idx="2437">
                  <c:v>36.0</c:v>
                </c:pt>
                <c:pt idx="2438">
                  <c:v>50.0</c:v>
                </c:pt>
                <c:pt idx="2439">
                  <c:v>59.0</c:v>
                </c:pt>
                <c:pt idx="2440">
                  <c:v>61.0</c:v>
                </c:pt>
                <c:pt idx="2441">
                  <c:v>70.0</c:v>
                </c:pt>
                <c:pt idx="2442">
                  <c:v>53.0</c:v>
                </c:pt>
                <c:pt idx="2443">
                  <c:v>61.0</c:v>
                </c:pt>
                <c:pt idx="2444">
                  <c:v>64.0</c:v>
                </c:pt>
                <c:pt idx="2445">
                  <c:v>47.0</c:v>
                </c:pt>
                <c:pt idx="2446">
                  <c:v>59.0</c:v>
                </c:pt>
                <c:pt idx="2447">
                  <c:v>77.0</c:v>
                </c:pt>
                <c:pt idx="2448">
                  <c:v>55.0</c:v>
                </c:pt>
                <c:pt idx="2449">
                  <c:v>70.0</c:v>
                </c:pt>
                <c:pt idx="2450">
                  <c:v>52.0</c:v>
                </c:pt>
                <c:pt idx="2451">
                  <c:v>94.0</c:v>
                </c:pt>
                <c:pt idx="2452">
                  <c:v>35.0</c:v>
                </c:pt>
                <c:pt idx="2453">
                  <c:v>89.0</c:v>
                </c:pt>
                <c:pt idx="2454">
                  <c:v>59.0</c:v>
                </c:pt>
                <c:pt idx="2455">
                  <c:v>80.0</c:v>
                </c:pt>
                <c:pt idx="2456">
                  <c:v>54.0</c:v>
                </c:pt>
                <c:pt idx="2457">
                  <c:v>86.0</c:v>
                </c:pt>
                <c:pt idx="2458">
                  <c:v>89.0</c:v>
                </c:pt>
                <c:pt idx="2459">
                  <c:v>68.0</c:v>
                </c:pt>
                <c:pt idx="2460">
                  <c:v>82.0</c:v>
                </c:pt>
                <c:pt idx="2461">
                  <c:v>67.0</c:v>
                </c:pt>
                <c:pt idx="2462">
                  <c:v>50.0</c:v>
                </c:pt>
                <c:pt idx="2463">
                  <c:v>46.0</c:v>
                </c:pt>
                <c:pt idx="2464">
                  <c:v>51.0</c:v>
                </c:pt>
                <c:pt idx="2465">
                  <c:v>64.0</c:v>
                </c:pt>
                <c:pt idx="2466">
                  <c:v>57.0</c:v>
                </c:pt>
                <c:pt idx="2467">
                  <c:v>65.0</c:v>
                </c:pt>
                <c:pt idx="2468">
                  <c:v>55.0</c:v>
                </c:pt>
                <c:pt idx="2469">
                  <c:v>67.0</c:v>
                </c:pt>
                <c:pt idx="2470">
                  <c:v>94.0</c:v>
                </c:pt>
                <c:pt idx="2471">
                  <c:v>105.0</c:v>
                </c:pt>
                <c:pt idx="2472">
                  <c:v>67.0</c:v>
                </c:pt>
                <c:pt idx="2473">
                  <c:v>81.0</c:v>
                </c:pt>
                <c:pt idx="2474">
                  <c:v>56.0</c:v>
                </c:pt>
                <c:pt idx="2475">
                  <c:v>38.0</c:v>
                </c:pt>
                <c:pt idx="2476">
                  <c:v>88.0</c:v>
                </c:pt>
                <c:pt idx="2477">
                  <c:v>89.0</c:v>
                </c:pt>
                <c:pt idx="2478">
                  <c:v>76.0</c:v>
                </c:pt>
                <c:pt idx="2479">
                  <c:v>45.0</c:v>
                </c:pt>
                <c:pt idx="2480">
                  <c:v>85.0</c:v>
                </c:pt>
                <c:pt idx="2481">
                  <c:v>77.0</c:v>
                </c:pt>
                <c:pt idx="2482">
                  <c:v>73.0</c:v>
                </c:pt>
                <c:pt idx="2483">
                  <c:v>71.0</c:v>
                </c:pt>
                <c:pt idx="2484">
                  <c:v>80.0</c:v>
                </c:pt>
                <c:pt idx="2485">
                  <c:v>68.0</c:v>
                </c:pt>
                <c:pt idx="2486">
                  <c:v>99.0</c:v>
                </c:pt>
                <c:pt idx="2487">
                  <c:v>70.0</c:v>
                </c:pt>
                <c:pt idx="2488">
                  <c:v>66.0</c:v>
                </c:pt>
                <c:pt idx="2489">
                  <c:v>50.0</c:v>
                </c:pt>
                <c:pt idx="2490">
                  <c:v>87.0</c:v>
                </c:pt>
                <c:pt idx="2491">
                  <c:v>83.0</c:v>
                </c:pt>
                <c:pt idx="2492">
                  <c:v>66.0</c:v>
                </c:pt>
                <c:pt idx="2493">
                  <c:v>74.0</c:v>
                </c:pt>
                <c:pt idx="2494">
                  <c:v>62.0</c:v>
                </c:pt>
                <c:pt idx="2495">
                  <c:v>70.0</c:v>
                </c:pt>
                <c:pt idx="2496">
                  <c:v>71.0</c:v>
                </c:pt>
                <c:pt idx="2497">
                  <c:v>57.0</c:v>
                </c:pt>
                <c:pt idx="2498">
                  <c:v>79.0</c:v>
                </c:pt>
                <c:pt idx="2499">
                  <c:v>78.0</c:v>
                </c:pt>
                <c:pt idx="2500">
                  <c:v>88.0</c:v>
                </c:pt>
                <c:pt idx="2501">
                  <c:v>63.0</c:v>
                </c:pt>
                <c:pt idx="2502">
                  <c:v>68.0</c:v>
                </c:pt>
                <c:pt idx="2503">
                  <c:v>39.0</c:v>
                </c:pt>
                <c:pt idx="2504">
                  <c:v>27.0</c:v>
                </c:pt>
                <c:pt idx="2505">
                  <c:v>49.0</c:v>
                </c:pt>
                <c:pt idx="2506">
                  <c:v>113.0</c:v>
                </c:pt>
                <c:pt idx="2507">
                  <c:v>68.0</c:v>
                </c:pt>
                <c:pt idx="2508">
                  <c:v>41.0</c:v>
                </c:pt>
                <c:pt idx="2509">
                  <c:v>71.0</c:v>
                </c:pt>
                <c:pt idx="2510">
                  <c:v>63.0</c:v>
                </c:pt>
                <c:pt idx="2511">
                  <c:v>74.0</c:v>
                </c:pt>
                <c:pt idx="2512">
                  <c:v>92.0</c:v>
                </c:pt>
                <c:pt idx="2513">
                  <c:v>63.0</c:v>
                </c:pt>
                <c:pt idx="2514">
                  <c:v>63.0</c:v>
                </c:pt>
                <c:pt idx="2515">
                  <c:v>81.0</c:v>
                </c:pt>
                <c:pt idx="2516">
                  <c:v>63.0</c:v>
                </c:pt>
                <c:pt idx="2517">
                  <c:v>69.0</c:v>
                </c:pt>
                <c:pt idx="2518">
                  <c:v>67.0</c:v>
                </c:pt>
                <c:pt idx="2519">
                  <c:v>74.0</c:v>
                </c:pt>
                <c:pt idx="2520">
                  <c:v>52.0</c:v>
                </c:pt>
                <c:pt idx="2521">
                  <c:v>50.0</c:v>
                </c:pt>
                <c:pt idx="2522">
                  <c:v>63.0</c:v>
                </c:pt>
                <c:pt idx="2523">
                  <c:v>48.0</c:v>
                </c:pt>
                <c:pt idx="2524">
                  <c:v>46.0</c:v>
                </c:pt>
                <c:pt idx="2525">
                  <c:v>49.0</c:v>
                </c:pt>
                <c:pt idx="2526">
                  <c:v>56.0</c:v>
                </c:pt>
                <c:pt idx="2527">
                  <c:v>57.0</c:v>
                </c:pt>
                <c:pt idx="2528">
                  <c:v>92.0</c:v>
                </c:pt>
                <c:pt idx="2529">
                  <c:v>70.0</c:v>
                </c:pt>
                <c:pt idx="2530">
                  <c:v>53.0</c:v>
                </c:pt>
                <c:pt idx="2531">
                  <c:v>90.0</c:v>
                </c:pt>
                <c:pt idx="2532">
                  <c:v>50.0</c:v>
                </c:pt>
                <c:pt idx="2533">
                  <c:v>60.0</c:v>
                </c:pt>
                <c:pt idx="2534">
                  <c:v>38.0</c:v>
                </c:pt>
                <c:pt idx="2535">
                  <c:v>53.0</c:v>
                </c:pt>
                <c:pt idx="2536">
                  <c:v>48.0</c:v>
                </c:pt>
                <c:pt idx="2537">
                  <c:v>90.0</c:v>
                </c:pt>
                <c:pt idx="2538">
                  <c:v>62.0</c:v>
                </c:pt>
                <c:pt idx="2539">
                  <c:v>73.0</c:v>
                </c:pt>
                <c:pt idx="2540">
                  <c:v>45.0</c:v>
                </c:pt>
                <c:pt idx="2541">
                  <c:v>68.0</c:v>
                </c:pt>
                <c:pt idx="2542">
                  <c:v>89.0</c:v>
                </c:pt>
                <c:pt idx="2543">
                  <c:v>57.0</c:v>
                </c:pt>
                <c:pt idx="2544">
                  <c:v>82.0</c:v>
                </c:pt>
                <c:pt idx="2545">
                  <c:v>68.0</c:v>
                </c:pt>
                <c:pt idx="2546">
                  <c:v>82.0</c:v>
                </c:pt>
                <c:pt idx="2547">
                  <c:v>100.0</c:v>
                </c:pt>
                <c:pt idx="2548">
                  <c:v>43.0</c:v>
                </c:pt>
                <c:pt idx="2549">
                  <c:v>42.0</c:v>
                </c:pt>
                <c:pt idx="2550">
                  <c:v>50.0</c:v>
                </c:pt>
                <c:pt idx="2551">
                  <c:v>93.0</c:v>
                </c:pt>
                <c:pt idx="2552">
                  <c:v>46.0</c:v>
                </c:pt>
                <c:pt idx="2553">
                  <c:v>15.0</c:v>
                </c:pt>
                <c:pt idx="2554">
                  <c:v>49.0</c:v>
                </c:pt>
                <c:pt idx="2555">
                  <c:v>87.0</c:v>
                </c:pt>
                <c:pt idx="2556">
                  <c:v>46.0</c:v>
                </c:pt>
                <c:pt idx="2557">
                  <c:v>83.0</c:v>
                </c:pt>
                <c:pt idx="2558">
                  <c:v>56.0</c:v>
                </c:pt>
                <c:pt idx="2559">
                  <c:v>74.0</c:v>
                </c:pt>
                <c:pt idx="2560">
                  <c:v>45.0</c:v>
                </c:pt>
                <c:pt idx="2561">
                  <c:v>61.0</c:v>
                </c:pt>
                <c:pt idx="2562">
                  <c:v>70.0</c:v>
                </c:pt>
                <c:pt idx="2563">
                  <c:v>45.0</c:v>
                </c:pt>
                <c:pt idx="2564">
                  <c:v>71.0</c:v>
                </c:pt>
                <c:pt idx="2565">
                  <c:v>58.0</c:v>
                </c:pt>
                <c:pt idx="2566">
                  <c:v>22.0</c:v>
                </c:pt>
                <c:pt idx="2567">
                  <c:v>92.0</c:v>
                </c:pt>
                <c:pt idx="2568">
                  <c:v>55.0</c:v>
                </c:pt>
                <c:pt idx="2569">
                  <c:v>71.0</c:v>
                </c:pt>
                <c:pt idx="2570">
                  <c:v>85.0</c:v>
                </c:pt>
                <c:pt idx="2571">
                  <c:v>65.0</c:v>
                </c:pt>
                <c:pt idx="2572">
                  <c:v>82.0</c:v>
                </c:pt>
                <c:pt idx="2573">
                  <c:v>71.0</c:v>
                </c:pt>
                <c:pt idx="2574">
                  <c:v>78.0</c:v>
                </c:pt>
                <c:pt idx="2575">
                  <c:v>108.0</c:v>
                </c:pt>
                <c:pt idx="2576">
                  <c:v>60.0</c:v>
                </c:pt>
                <c:pt idx="2577">
                  <c:v>78.0</c:v>
                </c:pt>
                <c:pt idx="2578">
                  <c:v>65.0</c:v>
                </c:pt>
                <c:pt idx="2579">
                  <c:v>98.0</c:v>
                </c:pt>
                <c:pt idx="2580">
                  <c:v>84.0</c:v>
                </c:pt>
                <c:pt idx="2581">
                  <c:v>32.0</c:v>
                </c:pt>
                <c:pt idx="2582">
                  <c:v>67.0</c:v>
                </c:pt>
                <c:pt idx="2583">
                  <c:v>63.0</c:v>
                </c:pt>
                <c:pt idx="2584">
                  <c:v>93.0</c:v>
                </c:pt>
                <c:pt idx="2585">
                  <c:v>59.0</c:v>
                </c:pt>
                <c:pt idx="2586">
                  <c:v>56.0</c:v>
                </c:pt>
                <c:pt idx="2587">
                  <c:v>70.0</c:v>
                </c:pt>
                <c:pt idx="2588">
                  <c:v>59.0</c:v>
                </c:pt>
                <c:pt idx="2589">
                  <c:v>104.0</c:v>
                </c:pt>
                <c:pt idx="2590">
                  <c:v>69.0</c:v>
                </c:pt>
                <c:pt idx="2591">
                  <c:v>62.0</c:v>
                </c:pt>
                <c:pt idx="2592">
                  <c:v>59.0</c:v>
                </c:pt>
                <c:pt idx="2593">
                  <c:v>49.0</c:v>
                </c:pt>
                <c:pt idx="2594">
                  <c:v>77.0</c:v>
                </c:pt>
                <c:pt idx="2595">
                  <c:v>49.0</c:v>
                </c:pt>
                <c:pt idx="2596">
                  <c:v>125.0</c:v>
                </c:pt>
                <c:pt idx="2597">
                  <c:v>60.0</c:v>
                </c:pt>
                <c:pt idx="2598">
                  <c:v>76.0</c:v>
                </c:pt>
                <c:pt idx="2599">
                  <c:v>70.0</c:v>
                </c:pt>
                <c:pt idx="2600">
                  <c:v>78.0</c:v>
                </c:pt>
                <c:pt idx="2601">
                  <c:v>78.0</c:v>
                </c:pt>
                <c:pt idx="2602">
                  <c:v>24.0</c:v>
                </c:pt>
                <c:pt idx="2603">
                  <c:v>72.0</c:v>
                </c:pt>
                <c:pt idx="2604">
                  <c:v>30.0</c:v>
                </c:pt>
                <c:pt idx="2605">
                  <c:v>14.0</c:v>
                </c:pt>
                <c:pt idx="2606">
                  <c:v>96.0</c:v>
                </c:pt>
                <c:pt idx="2607">
                  <c:v>67.0</c:v>
                </c:pt>
                <c:pt idx="2608">
                  <c:v>56.0</c:v>
                </c:pt>
                <c:pt idx="2609">
                  <c:v>53.0</c:v>
                </c:pt>
                <c:pt idx="2610">
                  <c:v>110.0</c:v>
                </c:pt>
                <c:pt idx="2611">
                  <c:v>74.0</c:v>
                </c:pt>
                <c:pt idx="2612">
                  <c:v>75.0</c:v>
                </c:pt>
                <c:pt idx="2613">
                  <c:v>72.0</c:v>
                </c:pt>
                <c:pt idx="2614">
                  <c:v>54.0</c:v>
                </c:pt>
                <c:pt idx="2615">
                  <c:v>61.0</c:v>
                </c:pt>
                <c:pt idx="2616">
                  <c:v>98.0</c:v>
                </c:pt>
                <c:pt idx="2617">
                  <c:v>60.0</c:v>
                </c:pt>
                <c:pt idx="2618">
                  <c:v>53.0</c:v>
                </c:pt>
                <c:pt idx="2619">
                  <c:v>58.0</c:v>
                </c:pt>
                <c:pt idx="2620">
                  <c:v>72.0</c:v>
                </c:pt>
                <c:pt idx="2621">
                  <c:v>53.0</c:v>
                </c:pt>
                <c:pt idx="2622">
                  <c:v>60.0</c:v>
                </c:pt>
                <c:pt idx="2623">
                  <c:v>68.0</c:v>
                </c:pt>
                <c:pt idx="2624">
                  <c:v>81.0</c:v>
                </c:pt>
                <c:pt idx="2625">
                  <c:v>43.0</c:v>
                </c:pt>
                <c:pt idx="2626">
                  <c:v>70.0</c:v>
                </c:pt>
                <c:pt idx="2627">
                  <c:v>68.0</c:v>
                </c:pt>
                <c:pt idx="2628">
                  <c:v>56.0</c:v>
                </c:pt>
                <c:pt idx="2629">
                  <c:v>76.0</c:v>
                </c:pt>
                <c:pt idx="2630">
                  <c:v>75.0</c:v>
                </c:pt>
                <c:pt idx="2631">
                  <c:v>74.0</c:v>
                </c:pt>
                <c:pt idx="2632">
                  <c:v>63.0</c:v>
                </c:pt>
                <c:pt idx="2633">
                  <c:v>76.0</c:v>
                </c:pt>
                <c:pt idx="2634">
                  <c:v>54.0</c:v>
                </c:pt>
                <c:pt idx="2635">
                  <c:v>66.0</c:v>
                </c:pt>
                <c:pt idx="2636">
                  <c:v>29.0</c:v>
                </c:pt>
                <c:pt idx="2637">
                  <c:v>67.0</c:v>
                </c:pt>
                <c:pt idx="2638">
                  <c:v>59.0</c:v>
                </c:pt>
                <c:pt idx="2639">
                  <c:v>67.0</c:v>
                </c:pt>
                <c:pt idx="2640">
                  <c:v>42.0</c:v>
                </c:pt>
                <c:pt idx="2641">
                  <c:v>98.0</c:v>
                </c:pt>
                <c:pt idx="2642">
                  <c:v>64.0</c:v>
                </c:pt>
                <c:pt idx="2643">
                  <c:v>56.0</c:v>
                </c:pt>
                <c:pt idx="2644">
                  <c:v>22.0</c:v>
                </c:pt>
                <c:pt idx="2645">
                  <c:v>36.0</c:v>
                </c:pt>
                <c:pt idx="2646">
                  <c:v>61.0</c:v>
                </c:pt>
                <c:pt idx="2647">
                  <c:v>64.0</c:v>
                </c:pt>
                <c:pt idx="2648">
                  <c:v>48.0</c:v>
                </c:pt>
                <c:pt idx="2649">
                  <c:v>62.0</c:v>
                </c:pt>
                <c:pt idx="2650">
                  <c:v>91.0</c:v>
                </c:pt>
                <c:pt idx="2651">
                  <c:v>79.0</c:v>
                </c:pt>
                <c:pt idx="2652">
                  <c:v>86.0</c:v>
                </c:pt>
                <c:pt idx="2653">
                  <c:v>49.0</c:v>
                </c:pt>
                <c:pt idx="2654">
                  <c:v>57.0</c:v>
                </c:pt>
                <c:pt idx="2655">
                  <c:v>53.0</c:v>
                </c:pt>
                <c:pt idx="2656">
                  <c:v>57.0</c:v>
                </c:pt>
                <c:pt idx="2657">
                  <c:v>81.0</c:v>
                </c:pt>
                <c:pt idx="2658">
                  <c:v>64.0</c:v>
                </c:pt>
                <c:pt idx="2659">
                  <c:v>73.0</c:v>
                </c:pt>
                <c:pt idx="2660">
                  <c:v>79.0</c:v>
                </c:pt>
                <c:pt idx="2661">
                  <c:v>89.0</c:v>
                </c:pt>
                <c:pt idx="2662">
                  <c:v>37.0</c:v>
                </c:pt>
                <c:pt idx="2663">
                  <c:v>38.0</c:v>
                </c:pt>
                <c:pt idx="2664">
                  <c:v>47.0</c:v>
                </c:pt>
                <c:pt idx="2665">
                  <c:v>37.0</c:v>
                </c:pt>
                <c:pt idx="2666">
                  <c:v>57.0</c:v>
                </c:pt>
                <c:pt idx="2667">
                  <c:v>72.0</c:v>
                </c:pt>
                <c:pt idx="2668">
                  <c:v>41.0</c:v>
                </c:pt>
                <c:pt idx="2669">
                  <c:v>58.0</c:v>
                </c:pt>
                <c:pt idx="2670">
                  <c:v>67.0</c:v>
                </c:pt>
                <c:pt idx="2671">
                  <c:v>46.0</c:v>
                </c:pt>
                <c:pt idx="2672">
                  <c:v>91.0</c:v>
                </c:pt>
                <c:pt idx="2673">
                  <c:v>92.0</c:v>
                </c:pt>
                <c:pt idx="2674">
                  <c:v>25.0</c:v>
                </c:pt>
                <c:pt idx="2675">
                  <c:v>32.0</c:v>
                </c:pt>
                <c:pt idx="2676">
                  <c:v>62.0</c:v>
                </c:pt>
                <c:pt idx="2677">
                  <c:v>55.0</c:v>
                </c:pt>
                <c:pt idx="2678">
                  <c:v>92.0</c:v>
                </c:pt>
                <c:pt idx="2679">
                  <c:v>92.0</c:v>
                </c:pt>
                <c:pt idx="2680">
                  <c:v>65.0</c:v>
                </c:pt>
                <c:pt idx="2681">
                  <c:v>83.0</c:v>
                </c:pt>
                <c:pt idx="2682">
                  <c:v>55.0</c:v>
                </c:pt>
                <c:pt idx="2683">
                  <c:v>61.0</c:v>
                </c:pt>
                <c:pt idx="2684">
                  <c:v>80.0</c:v>
                </c:pt>
                <c:pt idx="2685">
                  <c:v>64.0</c:v>
                </c:pt>
                <c:pt idx="2686">
                  <c:v>81.0</c:v>
                </c:pt>
                <c:pt idx="2687">
                  <c:v>109.0</c:v>
                </c:pt>
                <c:pt idx="2688">
                  <c:v>49.0</c:v>
                </c:pt>
                <c:pt idx="2689">
                  <c:v>52.0</c:v>
                </c:pt>
                <c:pt idx="2690">
                  <c:v>54.0</c:v>
                </c:pt>
                <c:pt idx="2691">
                  <c:v>65.0</c:v>
                </c:pt>
                <c:pt idx="2692">
                  <c:v>44.0</c:v>
                </c:pt>
                <c:pt idx="2693">
                  <c:v>57.0</c:v>
                </c:pt>
                <c:pt idx="2694">
                  <c:v>77.0</c:v>
                </c:pt>
                <c:pt idx="2695">
                  <c:v>59.0</c:v>
                </c:pt>
                <c:pt idx="2696">
                  <c:v>57.0</c:v>
                </c:pt>
                <c:pt idx="2697">
                  <c:v>97.0</c:v>
                </c:pt>
                <c:pt idx="2698">
                  <c:v>64.0</c:v>
                </c:pt>
                <c:pt idx="2699">
                  <c:v>62.0</c:v>
                </c:pt>
                <c:pt idx="2700">
                  <c:v>64.0</c:v>
                </c:pt>
                <c:pt idx="2701">
                  <c:v>28.0</c:v>
                </c:pt>
                <c:pt idx="2702">
                  <c:v>89.0</c:v>
                </c:pt>
                <c:pt idx="2703">
                  <c:v>93.0</c:v>
                </c:pt>
                <c:pt idx="2704">
                  <c:v>62.0</c:v>
                </c:pt>
                <c:pt idx="2705">
                  <c:v>54.0</c:v>
                </c:pt>
                <c:pt idx="2706">
                  <c:v>57.0</c:v>
                </c:pt>
                <c:pt idx="2707">
                  <c:v>63.0</c:v>
                </c:pt>
                <c:pt idx="2708">
                  <c:v>28.0</c:v>
                </c:pt>
                <c:pt idx="2709">
                  <c:v>33.0</c:v>
                </c:pt>
                <c:pt idx="2710">
                  <c:v>80.0</c:v>
                </c:pt>
                <c:pt idx="2711">
                  <c:v>83.0</c:v>
                </c:pt>
                <c:pt idx="2712">
                  <c:v>62.0</c:v>
                </c:pt>
                <c:pt idx="2713">
                  <c:v>56.0</c:v>
                </c:pt>
                <c:pt idx="2714">
                  <c:v>78.0</c:v>
                </c:pt>
                <c:pt idx="2715">
                  <c:v>62.0</c:v>
                </c:pt>
                <c:pt idx="2716">
                  <c:v>46.0</c:v>
                </c:pt>
                <c:pt idx="2717">
                  <c:v>36.0</c:v>
                </c:pt>
                <c:pt idx="2718">
                  <c:v>55.0</c:v>
                </c:pt>
                <c:pt idx="2719">
                  <c:v>45.0</c:v>
                </c:pt>
                <c:pt idx="2720">
                  <c:v>60.0</c:v>
                </c:pt>
                <c:pt idx="2721">
                  <c:v>67.0</c:v>
                </c:pt>
                <c:pt idx="2722">
                  <c:v>96.0</c:v>
                </c:pt>
                <c:pt idx="2723">
                  <c:v>61.0</c:v>
                </c:pt>
                <c:pt idx="2724">
                  <c:v>54.0</c:v>
                </c:pt>
                <c:pt idx="2725">
                  <c:v>65.0</c:v>
                </c:pt>
                <c:pt idx="2726">
                  <c:v>31.0</c:v>
                </c:pt>
                <c:pt idx="2727">
                  <c:v>40.0</c:v>
                </c:pt>
                <c:pt idx="2728">
                  <c:v>65.0</c:v>
                </c:pt>
                <c:pt idx="2729">
                  <c:v>36.0</c:v>
                </c:pt>
                <c:pt idx="2730">
                  <c:v>122.0</c:v>
                </c:pt>
                <c:pt idx="2731">
                  <c:v>77.0</c:v>
                </c:pt>
                <c:pt idx="2732">
                  <c:v>22.0</c:v>
                </c:pt>
                <c:pt idx="2733">
                  <c:v>94.0</c:v>
                </c:pt>
                <c:pt idx="2734">
                  <c:v>61.0</c:v>
                </c:pt>
                <c:pt idx="2735">
                  <c:v>96.0</c:v>
                </c:pt>
                <c:pt idx="2736">
                  <c:v>73.0</c:v>
                </c:pt>
                <c:pt idx="2737">
                  <c:v>88.0</c:v>
                </c:pt>
                <c:pt idx="2738">
                  <c:v>92.0</c:v>
                </c:pt>
                <c:pt idx="2739">
                  <c:v>81.0</c:v>
                </c:pt>
                <c:pt idx="2740">
                  <c:v>82.0</c:v>
                </c:pt>
                <c:pt idx="2741">
                  <c:v>87.0</c:v>
                </c:pt>
                <c:pt idx="2742">
                  <c:v>69.0</c:v>
                </c:pt>
                <c:pt idx="2743">
                  <c:v>73.0</c:v>
                </c:pt>
                <c:pt idx="2744">
                  <c:v>66.0</c:v>
                </c:pt>
                <c:pt idx="2745">
                  <c:v>110.0</c:v>
                </c:pt>
                <c:pt idx="2746">
                  <c:v>69.0</c:v>
                </c:pt>
                <c:pt idx="2747">
                  <c:v>81.0</c:v>
                </c:pt>
                <c:pt idx="2748">
                  <c:v>44.0</c:v>
                </c:pt>
                <c:pt idx="2749">
                  <c:v>84.0</c:v>
                </c:pt>
                <c:pt idx="2750">
                  <c:v>61.0</c:v>
                </c:pt>
                <c:pt idx="2751">
                  <c:v>66.0</c:v>
                </c:pt>
                <c:pt idx="2752">
                  <c:v>43.0</c:v>
                </c:pt>
                <c:pt idx="2753">
                  <c:v>78.0</c:v>
                </c:pt>
                <c:pt idx="2754">
                  <c:v>45.0</c:v>
                </c:pt>
                <c:pt idx="2755">
                  <c:v>58.0</c:v>
                </c:pt>
                <c:pt idx="2756">
                  <c:v>87.0</c:v>
                </c:pt>
                <c:pt idx="2757">
                  <c:v>67.0</c:v>
                </c:pt>
                <c:pt idx="2758">
                  <c:v>92.0</c:v>
                </c:pt>
                <c:pt idx="2759">
                  <c:v>109.0</c:v>
                </c:pt>
                <c:pt idx="2760">
                  <c:v>79.0</c:v>
                </c:pt>
                <c:pt idx="2761">
                  <c:v>50.0</c:v>
                </c:pt>
                <c:pt idx="2762">
                  <c:v>99.0</c:v>
                </c:pt>
                <c:pt idx="2763">
                  <c:v>46.0</c:v>
                </c:pt>
                <c:pt idx="2764">
                  <c:v>92.0</c:v>
                </c:pt>
                <c:pt idx="2765">
                  <c:v>121.0</c:v>
                </c:pt>
                <c:pt idx="2766">
                  <c:v>39.0</c:v>
                </c:pt>
                <c:pt idx="2767">
                  <c:v>66.0</c:v>
                </c:pt>
                <c:pt idx="2768">
                  <c:v>46.0</c:v>
                </c:pt>
                <c:pt idx="2769">
                  <c:v>74.0</c:v>
                </c:pt>
                <c:pt idx="2770">
                  <c:v>63.0</c:v>
                </c:pt>
                <c:pt idx="2771">
                  <c:v>65.0</c:v>
                </c:pt>
                <c:pt idx="2772">
                  <c:v>81.0</c:v>
                </c:pt>
                <c:pt idx="2773">
                  <c:v>45.0</c:v>
                </c:pt>
                <c:pt idx="2774">
                  <c:v>61.0</c:v>
                </c:pt>
                <c:pt idx="2775">
                  <c:v>83.0</c:v>
                </c:pt>
                <c:pt idx="2776">
                  <c:v>80.0</c:v>
                </c:pt>
                <c:pt idx="2777">
                  <c:v>76.0</c:v>
                </c:pt>
                <c:pt idx="2778">
                  <c:v>86.0</c:v>
                </c:pt>
                <c:pt idx="2779">
                  <c:v>73.0</c:v>
                </c:pt>
                <c:pt idx="2780">
                  <c:v>113.0</c:v>
                </c:pt>
                <c:pt idx="2781">
                  <c:v>81.0</c:v>
                </c:pt>
                <c:pt idx="2782">
                  <c:v>82.0</c:v>
                </c:pt>
                <c:pt idx="2783">
                  <c:v>73.0</c:v>
                </c:pt>
                <c:pt idx="2784">
                  <c:v>58.0</c:v>
                </c:pt>
                <c:pt idx="2785">
                  <c:v>75.0</c:v>
                </c:pt>
                <c:pt idx="2786">
                  <c:v>97.0</c:v>
                </c:pt>
                <c:pt idx="2787">
                  <c:v>72.0</c:v>
                </c:pt>
                <c:pt idx="2788">
                  <c:v>29.0</c:v>
                </c:pt>
                <c:pt idx="2789">
                  <c:v>86.0</c:v>
                </c:pt>
                <c:pt idx="2790">
                  <c:v>71.0</c:v>
                </c:pt>
                <c:pt idx="2791">
                  <c:v>57.0</c:v>
                </c:pt>
                <c:pt idx="2792">
                  <c:v>44.0</c:v>
                </c:pt>
                <c:pt idx="2793">
                  <c:v>69.0</c:v>
                </c:pt>
                <c:pt idx="2794">
                  <c:v>63.0</c:v>
                </c:pt>
                <c:pt idx="2795">
                  <c:v>50.0</c:v>
                </c:pt>
                <c:pt idx="2796">
                  <c:v>66.0</c:v>
                </c:pt>
                <c:pt idx="2797">
                  <c:v>109.0</c:v>
                </c:pt>
                <c:pt idx="2798">
                  <c:v>60.0</c:v>
                </c:pt>
                <c:pt idx="2799">
                  <c:v>51.0</c:v>
                </c:pt>
                <c:pt idx="2800">
                  <c:v>72.0</c:v>
                </c:pt>
                <c:pt idx="2801">
                  <c:v>56.0</c:v>
                </c:pt>
                <c:pt idx="2802">
                  <c:v>60.0</c:v>
                </c:pt>
                <c:pt idx="2803">
                  <c:v>61.0</c:v>
                </c:pt>
                <c:pt idx="2804">
                  <c:v>48.0</c:v>
                </c:pt>
                <c:pt idx="2805">
                  <c:v>77.0</c:v>
                </c:pt>
                <c:pt idx="2806">
                  <c:v>98.0</c:v>
                </c:pt>
                <c:pt idx="2807">
                  <c:v>71.0</c:v>
                </c:pt>
                <c:pt idx="2808">
                  <c:v>75.0</c:v>
                </c:pt>
                <c:pt idx="2809">
                  <c:v>25.0</c:v>
                </c:pt>
                <c:pt idx="2810">
                  <c:v>56.0</c:v>
                </c:pt>
                <c:pt idx="2811">
                  <c:v>55.0</c:v>
                </c:pt>
                <c:pt idx="2812">
                  <c:v>50.0</c:v>
                </c:pt>
                <c:pt idx="2813">
                  <c:v>60.0</c:v>
                </c:pt>
                <c:pt idx="2814">
                  <c:v>59.0</c:v>
                </c:pt>
                <c:pt idx="2815">
                  <c:v>89.0</c:v>
                </c:pt>
                <c:pt idx="2816">
                  <c:v>57.0</c:v>
                </c:pt>
                <c:pt idx="2817">
                  <c:v>84.0</c:v>
                </c:pt>
                <c:pt idx="2818">
                  <c:v>78.0</c:v>
                </c:pt>
                <c:pt idx="2819">
                  <c:v>71.0</c:v>
                </c:pt>
                <c:pt idx="2820">
                  <c:v>70.0</c:v>
                </c:pt>
                <c:pt idx="2821">
                  <c:v>75.0</c:v>
                </c:pt>
                <c:pt idx="2822">
                  <c:v>54.0</c:v>
                </c:pt>
                <c:pt idx="2823">
                  <c:v>50.0</c:v>
                </c:pt>
                <c:pt idx="2824">
                  <c:v>68.0</c:v>
                </c:pt>
                <c:pt idx="2825">
                  <c:v>51.0</c:v>
                </c:pt>
                <c:pt idx="2826">
                  <c:v>49.0</c:v>
                </c:pt>
                <c:pt idx="2827">
                  <c:v>42.0</c:v>
                </c:pt>
                <c:pt idx="2828">
                  <c:v>70.0</c:v>
                </c:pt>
                <c:pt idx="2829">
                  <c:v>63.0</c:v>
                </c:pt>
                <c:pt idx="2830">
                  <c:v>36.0</c:v>
                </c:pt>
                <c:pt idx="2831">
                  <c:v>52.0</c:v>
                </c:pt>
                <c:pt idx="2832">
                  <c:v>72.0</c:v>
                </c:pt>
                <c:pt idx="2833">
                  <c:v>59.0</c:v>
                </c:pt>
                <c:pt idx="2834">
                  <c:v>58.0</c:v>
                </c:pt>
                <c:pt idx="2835">
                  <c:v>87.0</c:v>
                </c:pt>
                <c:pt idx="2836">
                  <c:v>52.0</c:v>
                </c:pt>
                <c:pt idx="2837">
                  <c:v>98.0</c:v>
                </c:pt>
                <c:pt idx="2838">
                  <c:v>64.0</c:v>
                </c:pt>
                <c:pt idx="2839">
                  <c:v>73.0</c:v>
                </c:pt>
                <c:pt idx="2840">
                  <c:v>79.0</c:v>
                </c:pt>
                <c:pt idx="2841">
                  <c:v>82.0</c:v>
                </c:pt>
                <c:pt idx="2842">
                  <c:v>53.0</c:v>
                </c:pt>
                <c:pt idx="2843">
                  <c:v>81.0</c:v>
                </c:pt>
                <c:pt idx="2844">
                  <c:v>34.0</c:v>
                </c:pt>
                <c:pt idx="2845">
                  <c:v>73.0</c:v>
                </c:pt>
                <c:pt idx="2846">
                  <c:v>64.0</c:v>
                </c:pt>
                <c:pt idx="2847">
                  <c:v>45.0</c:v>
                </c:pt>
                <c:pt idx="2848">
                  <c:v>56.0</c:v>
                </c:pt>
                <c:pt idx="2849">
                  <c:v>74.0</c:v>
                </c:pt>
                <c:pt idx="2850">
                  <c:v>49.0</c:v>
                </c:pt>
                <c:pt idx="2851">
                  <c:v>87.0</c:v>
                </c:pt>
                <c:pt idx="2852">
                  <c:v>90.0</c:v>
                </c:pt>
                <c:pt idx="2853">
                  <c:v>43.0</c:v>
                </c:pt>
                <c:pt idx="2854">
                  <c:v>74.0</c:v>
                </c:pt>
                <c:pt idx="2855">
                  <c:v>68.0</c:v>
                </c:pt>
                <c:pt idx="2856">
                  <c:v>49.0</c:v>
                </c:pt>
                <c:pt idx="2857">
                  <c:v>61.0</c:v>
                </c:pt>
                <c:pt idx="2858">
                  <c:v>110.0</c:v>
                </c:pt>
                <c:pt idx="2859">
                  <c:v>87.0</c:v>
                </c:pt>
                <c:pt idx="2860">
                  <c:v>77.0</c:v>
                </c:pt>
                <c:pt idx="2861">
                  <c:v>80.0</c:v>
                </c:pt>
                <c:pt idx="2862">
                  <c:v>58.0</c:v>
                </c:pt>
                <c:pt idx="2863">
                  <c:v>83.0</c:v>
                </c:pt>
                <c:pt idx="2864">
                  <c:v>47.0</c:v>
                </c:pt>
                <c:pt idx="2865">
                  <c:v>54.0</c:v>
                </c:pt>
                <c:pt idx="2866">
                  <c:v>51.0</c:v>
                </c:pt>
                <c:pt idx="2867">
                  <c:v>40.0</c:v>
                </c:pt>
                <c:pt idx="2868">
                  <c:v>25.0</c:v>
                </c:pt>
                <c:pt idx="2869">
                  <c:v>53.0</c:v>
                </c:pt>
                <c:pt idx="2870">
                  <c:v>111.0</c:v>
                </c:pt>
                <c:pt idx="2871">
                  <c:v>85.0</c:v>
                </c:pt>
                <c:pt idx="2872">
                  <c:v>69.0</c:v>
                </c:pt>
                <c:pt idx="2873">
                  <c:v>76.0</c:v>
                </c:pt>
                <c:pt idx="2874">
                  <c:v>60.0</c:v>
                </c:pt>
                <c:pt idx="2875">
                  <c:v>83.0</c:v>
                </c:pt>
                <c:pt idx="2876">
                  <c:v>56.0</c:v>
                </c:pt>
                <c:pt idx="2877">
                  <c:v>79.0</c:v>
                </c:pt>
                <c:pt idx="2878">
                  <c:v>95.0</c:v>
                </c:pt>
                <c:pt idx="2879">
                  <c:v>85.0</c:v>
                </c:pt>
                <c:pt idx="2880">
                  <c:v>60.0</c:v>
                </c:pt>
                <c:pt idx="2881">
                  <c:v>49.0</c:v>
                </c:pt>
                <c:pt idx="2882">
                  <c:v>71.0</c:v>
                </c:pt>
                <c:pt idx="2883">
                  <c:v>60.0</c:v>
                </c:pt>
                <c:pt idx="2884">
                  <c:v>57.0</c:v>
                </c:pt>
                <c:pt idx="2885">
                  <c:v>54.0</c:v>
                </c:pt>
                <c:pt idx="2886">
                  <c:v>68.0</c:v>
                </c:pt>
                <c:pt idx="2887">
                  <c:v>53.0</c:v>
                </c:pt>
                <c:pt idx="2888">
                  <c:v>48.0</c:v>
                </c:pt>
                <c:pt idx="2889">
                  <c:v>56.0</c:v>
                </c:pt>
                <c:pt idx="2890">
                  <c:v>61.0</c:v>
                </c:pt>
                <c:pt idx="2891">
                  <c:v>61.0</c:v>
                </c:pt>
                <c:pt idx="2892">
                  <c:v>79.0</c:v>
                </c:pt>
                <c:pt idx="2893">
                  <c:v>65.0</c:v>
                </c:pt>
                <c:pt idx="2894">
                  <c:v>95.0</c:v>
                </c:pt>
                <c:pt idx="2895">
                  <c:v>61.0</c:v>
                </c:pt>
                <c:pt idx="2896">
                  <c:v>70.0</c:v>
                </c:pt>
                <c:pt idx="2897">
                  <c:v>61.0</c:v>
                </c:pt>
                <c:pt idx="2898">
                  <c:v>57.0</c:v>
                </c:pt>
                <c:pt idx="2899">
                  <c:v>74.0</c:v>
                </c:pt>
                <c:pt idx="2900">
                  <c:v>67.0</c:v>
                </c:pt>
                <c:pt idx="2901">
                  <c:v>53.0</c:v>
                </c:pt>
                <c:pt idx="2902">
                  <c:v>56.0</c:v>
                </c:pt>
                <c:pt idx="2903">
                  <c:v>62.0</c:v>
                </c:pt>
                <c:pt idx="2904">
                  <c:v>61.0</c:v>
                </c:pt>
                <c:pt idx="2905">
                  <c:v>78.0</c:v>
                </c:pt>
                <c:pt idx="2906">
                  <c:v>76.0</c:v>
                </c:pt>
                <c:pt idx="2907">
                  <c:v>46.0</c:v>
                </c:pt>
                <c:pt idx="2908">
                  <c:v>62.0</c:v>
                </c:pt>
                <c:pt idx="2909">
                  <c:v>99.0</c:v>
                </c:pt>
                <c:pt idx="2910">
                  <c:v>57.0</c:v>
                </c:pt>
                <c:pt idx="2911">
                  <c:v>78.0</c:v>
                </c:pt>
                <c:pt idx="2912">
                  <c:v>41.0</c:v>
                </c:pt>
                <c:pt idx="2913">
                  <c:v>50.0</c:v>
                </c:pt>
                <c:pt idx="2914">
                  <c:v>62.0</c:v>
                </c:pt>
                <c:pt idx="2915">
                  <c:v>73.0</c:v>
                </c:pt>
                <c:pt idx="2916">
                  <c:v>83.0</c:v>
                </c:pt>
                <c:pt idx="2917">
                  <c:v>84.0</c:v>
                </c:pt>
                <c:pt idx="2918">
                  <c:v>71.0</c:v>
                </c:pt>
                <c:pt idx="2919">
                  <c:v>85.0</c:v>
                </c:pt>
                <c:pt idx="2920">
                  <c:v>83.0</c:v>
                </c:pt>
                <c:pt idx="2921">
                  <c:v>46.0</c:v>
                </c:pt>
                <c:pt idx="2922">
                  <c:v>77.0</c:v>
                </c:pt>
                <c:pt idx="2923">
                  <c:v>98.0</c:v>
                </c:pt>
                <c:pt idx="2924">
                  <c:v>55.0</c:v>
                </c:pt>
                <c:pt idx="2925">
                  <c:v>66.0</c:v>
                </c:pt>
                <c:pt idx="2926">
                  <c:v>68.0</c:v>
                </c:pt>
                <c:pt idx="2927">
                  <c:v>66.0</c:v>
                </c:pt>
                <c:pt idx="2928">
                  <c:v>99.0</c:v>
                </c:pt>
                <c:pt idx="2929">
                  <c:v>43.0</c:v>
                </c:pt>
                <c:pt idx="2930">
                  <c:v>54.0</c:v>
                </c:pt>
                <c:pt idx="2931">
                  <c:v>86.0</c:v>
                </c:pt>
                <c:pt idx="2932">
                  <c:v>42.0</c:v>
                </c:pt>
                <c:pt idx="2933">
                  <c:v>80.0</c:v>
                </c:pt>
                <c:pt idx="2934">
                  <c:v>95.0</c:v>
                </c:pt>
                <c:pt idx="2935">
                  <c:v>80.0</c:v>
                </c:pt>
                <c:pt idx="2936">
                  <c:v>59.0</c:v>
                </c:pt>
                <c:pt idx="2937">
                  <c:v>79.0</c:v>
                </c:pt>
                <c:pt idx="2938">
                  <c:v>69.0</c:v>
                </c:pt>
                <c:pt idx="2939">
                  <c:v>78.0</c:v>
                </c:pt>
                <c:pt idx="2940">
                  <c:v>103.0</c:v>
                </c:pt>
                <c:pt idx="2941">
                  <c:v>123.0</c:v>
                </c:pt>
                <c:pt idx="2942">
                  <c:v>39.0</c:v>
                </c:pt>
                <c:pt idx="2943">
                  <c:v>48.0</c:v>
                </c:pt>
                <c:pt idx="2944">
                  <c:v>119.0</c:v>
                </c:pt>
                <c:pt idx="2945">
                  <c:v>60.0</c:v>
                </c:pt>
                <c:pt idx="2946">
                  <c:v>45.0</c:v>
                </c:pt>
                <c:pt idx="2947">
                  <c:v>101.0</c:v>
                </c:pt>
                <c:pt idx="2948">
                  <c:v>94.0</c:v>
                </c:pt>
                <c:pt idx="2949">
                  <c:v>63.0</c:v>
                </c:pt>
                <c:pt idx="2950">
                  <c:v>115.0</c:v>
                </c:pt>
                <c:pt idx="2951">
                  <c:v>47.0</c:v>
                </c:pt>
                <c:pt idx="2952">
                  <c:v>91.0</c:v>
                </c:pt>
                <c:pt idx="2953">
                  <c:v>103.0</c:v>
                </c:pt>
                <c:pt idx="2954">
                  <c:v>76.0</c:v>
                </c:pt>
                <c:pt idx="2955">
                  <c:v>105.0</c:v>
                </c:pt>
                <c:pt idx="2956">
                  <c:v>67.0</c:v>
                </c:pt>
                <c:pt idx="2957">
                  <c:v>115.0</c:v>
                </c:pt>
                <c:pt idx="2958">
                  <c:v>143.0</c:v>
                </c:pt>
                <c:pt idx="2959">
                  <c:v>130.0</c:v>
                </c:pt>
                <c:pt idx="2960">
                  <c:v>104.0</c:v>
                </c:pt>
                <c:pt idx="2961">
                  <c:v>160.0</c:v>
                </c:pt>
                <c:pt idx="2962">
                  <c:v>125.0</c:v>
                </c:pt>
                <c:pt idx="2963">
                  <c:v>65.0</c:v>
                </c:pt>
                <c:pt idx="2964">
                  <c:v>136.0</c:v>
                </c:pt>
                <c:pt idx="2965">
                  <c:v>77.0</c:v>
                </c:pt>
                <c:pt idx="2966">
                  <c:v>115.0</c:v>
                </c:pt>
                <c:pt idx="2967">
                  <c:v>107.0</c:v>
                </c:pt>
                <c:pt idx="2968">
                  <c:v>99.0</c:v>
                </c:pt>
                <c:pt idx="2969">
                  <c:v>85.0</c:v>
                </c:pt>
                <c:pt idx="2970">
                  <c:v>140.0</c:v>
                </c:pt>
                <c:pt idx="2971">
                  <c:v>65.0</c:v>
                </c:pt>
                <c:pt idx="2972">
                  <c:v>91.0</c:v>
                </c:pt>
                <c:pt idx="2973">
                  <c:v>108.0</c:v>
                </c:pt>
                <c:pt idx="2974">
                  <c:v>62.0</c:v>
                </c:pt>
                <c:pt idx="2975">
                  <c:v>66.0</c:v>
                </c:pt>
                <c:pt idx="2976">
                  <c:v>57.0</c:v>
                </c:pt>
                <c:pt idx="2977">
                  <c:v>59.0</c:v>
                </c:pt>
                <c:pt idx="2978">
                  <c:v>81.0</c:v>
                </c:pt>
                <c:pt idx="2979">
                  <c:v>79.0</c:v>
                </c:pt>
                <c:pt idx="2980">
                  <c:v>76.0</c:v>
                </c:pt>
                <c:pt idx="2981">
                  <c:v>79.0</c:v>
                </c:pt>
                <c:pt idx="2982">
                  <c:v>70.0</c:v>
                </c:pt>
                <c:pt idx="2983">
                  <c:v>77.0</c:v>
                </c:pt>
                <c:pt idx="2984">
                  <c:v>54.0</c:v>
                </c:pt>
                <c:pt idx="2985">
                  <c:v>66.0</c:v>
                </c:pt>
                <c:pt idx="2986">
                  <c:v>54.0</c:v>
                </c:pt>
                <c:pt idx="2987">
                  <c:v>54.0</c:v>
                </c:pt>
                <c:pt idx="2988">
                  <c:v>108.0</c:v>
                </c:pt>
                <c:pt idx="2989">
                  <c:v>57.0</c:v>
                </c:pt>
                <c:pt idx="2990">
                  <c:v>94.0</c:v>
                </c:pt>
                <c:pt idx="2991">
                  <c:v>61.0</c:v>
                </c:pt>
                <c:pt idx="2992">
                  <c:v>92.0</c:v>
                </c:pt>
                <c:pt idx="2993">
                  <c:v>39.0</c:v>
                </c:pt>
                <c:pt idx="2994">
                  <c:v>85.0</c:v>
                </c:pt>
                <c:pt idx="2995">
                  <c:v>76.0</c:v>
                </c:pt>
                <c:pt idx="2996">
                  <c:v>47.0</c:v>
                </c:pt>
                <c:pt idx="2997">
                  <c:v>79.0</c:v>
                </c:pt>
                <c:pt idx="2998">
                  <c:v>74.0</c:v>
                </c:pt>
                <c:pt idx="2999">
                  <c:v>44.0</c:v>
                </c:pt>
                <c:pt idx="3000">
                  <c:v>59.0</c:v>
                </c:pt>
              </c:numCache>
            </c:numRef>
          </c:yVal>
          <c:smooth val="1"/>
        </c:ser>
        <c:dLbls>
          <c:showLegendKey val="0"/>
          <c:showVal val="0"/>
          <c:showCatName val="0"/>
          <c:showSerName val="0"/>
          <c:showPercent val="0"/>
          <c:showBubbleSize val="0"/>
        </c:dLbls>
        <c:axId val="-2032864224"/>
        <c:axId val="-2032875136"/>
      </c:scatterChart>
      <c:valAx>
        <c:axId val="-2032864224"/>
        <c:scaling>
          <c:orientation val="minMax"/>
          <c:max val="60.0"/>
          <c:min val="10.0"/>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2-Theta</a:t>
                </a:r>
                <a:r>
                  <a:rPr lang="en-US" baseline="0" dirty="0"/>
                  <a:t> (degrees)</a:t>
                </a:r>
                <a:endParaRPr lang="en-US" dirty="0"/>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32875136"/>
        <c:crosses val="autoZero"/>
        <c:crossBetween val="midCat"/>
      </c:valAx>
      <c:valAx>
        <c:axId val="-2032875136"/>
        <c:scaling>
          <c:orientation val="minMax"/>
        </c:scaling>
        <c:delete val="1"/>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Intensity</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032864224"/>
        <c:crosses val="autoZero"/>
        <c:crossBetween val="midCat"/>
      </c:valAx>
      <c:spPr>
        <a:noFill/>
        <a:ln>
          <a:noFill/>
        </a:ln>
        <a:effectLst/>
      </c:spPr>
    </c:plotArea>
    <c:legend>
      <c:legendPos val="r"/>
      <c:legendEntry>
        <c:idx val="0"/>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Linear Sweep 0.5</a:t>
            </a:r>
            <a:r>
              <a:rPr lang="en-US" baseline="0" dirty="0"/>
              <a:t> mV/s</a:t>
            </a:r>
            <a:endParaRPr lang="en-US" dirty="0"/>
          </a:p>
        </c:rich>
      </c:tx>
      <c:layout>
        <c:manualLayout>
          <c:xMode val="edge"/>
          <c:yMode val="edge"/>
          <c:x val="0.369474899269446"/>
          <c:y val="0.049995507373214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1856892096259"/>
          <c:y val="0.183638772996412"/>
          <c:w val="0.707182734012754"/>
          <c:h val="0.632367996366279"/>
        </c:manualLayout>
      </c:layout>
      <c:scatterChart>
        <c:scatterStyle val="smoothMarker"/>
        <c:varyColors val="0"/>
        <c:ser>
          <c:idx val="2"/>
          <c:order val="0"/>
          <c:tx>
            <c:v>PAN</c:v>
          </c:tx>
          <c:spPr>
            <a:ln w="19050" cap="rnd">
              <a:solidFill>
                <a:srgbClr val="0070C0"/>
              </a:solidFill>
              <a:round/>
            </a:ln>
            <a:effectLst/>
          </c:spPr>
          <c:marker>
            <c:symbol val="none"/>
          </c:marker>
          <c:xVal>
            <c:numRef>
              <c:f>'FSA1 Data'!$J$27:$J$2594</c:f>
              <c:numCache>
                <c:formatCode>General</c:formatCode>
                <c:ptCount val="2568"/>
                <c:pt idx="0">
                  <c:v>3.097832202911377</c:v>
                </c:pt>
                <c:pt idx="1">
                  <c:v>3.09718155860901</c:v>
                </c:pt>
                <c:pt idx="2">
                  <c:v>3.096693754196167</c:v>
                </c:pt>
                <c:pt idx="3">
                  <c:v>3.096205711364746</c:v>
                </c:pt>
                <c:pt idx="4">
                  <c:v>3.095717906951905</c:v>
                </c:pt>
                <c:pt idx="5">
                  <c:v>3.095230102539062</c:v>
                </c:pt>
                <c:pt idx="6">
                  <c:v>3.094742059707641</c:v>
                </c:pt>
                <c:pt idx="7">
                  <c:v>3.094091415405273</c:v>
                </c:pt>
                <c:pt idx="8">
                  <c:v>3.093603610992432</c:v>
                </c:pt>
                <c:pt idx="9">
                  <c:v>3.09311580657959</c:v>
                </c:pt>
                <c:pt idx="10">
                  <c:v>3.092627763748168</c:v>
                </c:pt>
                <c:pt idx="11">
                  <c:v>3.092139959335327</c:v>
                </c:pt>
                <c:pt idx="12">
                  <c:v>3.091651916503906</c:v>
                </c:pt>
                <c:pt idx="13">
                  <c:v>3.091001272201538</c:v>
                </c:pt>
                <c:pt idx="14">
                  <c:v>3.090676069259643</c:v>
                </c:pt>
                <c:pt idx="15">
                  <c:v>3.090025663375854</c:v>
                </c:pt>
                <c:pt idx="16">
                  <c:v>3.089700222015381</c:v>
                </c:pt>
                <c:pt idx="17">
                  <c:v>3.08921241760254</c:v>
                </c:pt>
                <c:pt idx="18">
                  <c:v>3.088724374771118</c:v>
                </c:pt>
                <c:pt idx="19">
                  <c:v>3.08807396888733</c:v>
                </c:pt>
                <c:pt idx="20">
                  <c:v>3.087585926055908</c:v>
                </c:pt>
                <c:pt idx="21">
                  <c:v>3.087098121643066</c:v>
                </c:pt>
                <c:pt idx="22">
                  <c:v>3.086610078811645</c:v>
                </c:pt>
                <c:pt idx="23">
                  <c:v>3.086122274398804</c:v>
                </c:pt>
                <c:pt idx="24">
                  <c:v>3.085634231567383</c:v>
                </c:pt>
                <c:pt idx="25">
                  <c:v>3.085146427154541</c:v>
                </c:pt>
                <c:pt idx="26">
                  <c:v>3.084658384323119</c:v>
                </c:pt>
                <c:pt idx="27">
                  <c:v>3.084170579910279</c:v>
                </c:pt>
                <c:pt idx="28">
                  <c:v>3.083682537078857</c:v>
                </c:pt>
                <c:pt idx="29">
                  <c:v>3.083194732666016</c:v>
                </c:pt>
                <c:pt idx="30">
                  <c:v>3.082544088363647</c:v>
                </c:pt>
                <c:pt idx="31">
                  <c:v>3.082056283950805</c:v>
                </c:pt>
                <c:pt idx="32">
                  <c:v>3.081568241119385</c:v>
                </c:pt>
                <c:pt idx="33">
                  <c:v>3.081080436706543</c:v>
                </c:pt>
                <c:pt idx="34">
                  <c:v>3.080592632293701</c:v>
                </c:pt>
                <c:pt idx="35">
                  <c:v>3.080267190933227</c:v>
                </c:pt>
                <c:pt idx="36">
                  <c:v>3.079779386520386</c:v>
                </c:pt>
                <c:pt idx="37">
                  <c:v>3.078966140747071</c:v>
                </c:pt>
                <c:pt idx="38">
                  <c:v>3.078478336334228</c:v>
                </c:pt>
                <c:pt idx="39">
                  <c:v>3.078315496444702</c:v>
                </c:pt>
                <c:pt idx="40">
                  <c:v>3.077665090560913</c:v>
                </c:pt>
                <c:pt idx="41">
                  <c:v>3.077014446258545</c:v>
                </c:pt>
                <c:pt idx="42">
                  <c:v>3.076526641845703</c:v>
                </c:pt>
                <c:pt idx="43">
                  <c:v>3.076201200485229</c:v>
                </c:pt>
                <c:pt idx="44">
                  <c:v>3.07555079460144</c:v>
                </c:pt>
                <c:pt idx="45">
                  <c:v>3.07506275177002</c:v>
                </c:pt>
                <c:pt idx="46">
                  <c:v>3.074574947357178</c:v>
                </c:pt>
                <c:pt idx="47">
                  <c:v>3.074086904525757</c:v>
                </c:pt>
                <c:pt idx="48">
                  <c:v>3.073436498641968</c:v>
                </c:pt>
                <c:pt idx="49">
                  <c:v>3.073111057281495</c:v>
                </c:pt>
                <c:pt idx="50">
                  <c:v>3.072623252868653</c:v>
                </c:pt>
                <c:pt idx="51">
                  <c:v>3.072298049926758</c:v>
                </c:pt>
                <c:pt idx="52">
                  <c:v>3.071484804153442</c:v>
                </c:pt>
                <c:pt idx="53">
                  <c:v>3.070996761322022</c:v>
                </c:pt>
                <c:pt idx="54">
                  <c:v>3.07050895690918</c:v>
                </c:pt>
                <c:pt idx="55">
                  <c:v>3.070020914077759</c:v>
                </c:pt>
                <c:pt idx="56">
                  <c:v>3.069533109664917</c:v>
                </c:pt>
                <c:pt idx="57">
                  <c:v>3.069207906723022</c:v>
                </c:pt>
                <c:pt idx="58">
                  <c:v>3.068557262420655</c:v>
                </c:pt>
                <c:pt idx="59">
                  <c:v>3.06774401664734</c:v>
                </c:pt>
                <c:pt idx="60">
                  <c:v>3.067418813705444</c:v>
                </c:pt>
                <c:pt idx="61">
                  <c:v>3.066930770874024</c:v>
                </c:pt>
                <c:pt idx="62">
                  <c:v>3.066442966461181</c:v>
                </c:pt>
                <c:pt idx="63">
                  <c:v>3.06595516204834</c:v>
                </c:pt>
                <c:pt idx="64">
                  <c:v>3.065629720687866</c:v>
                </c:pt>
                <c:pt idx="65">
                  <c:v>3.064979314804077</c:v>
                </c:pt>
                <c:pt idx="66">
                  <c:v>3.064491271972657</c:v>
                </c:pt>
                <c:pt idx="67">
                  <c:v>3.063678026199341</c:v>
                </c:pt>
                <c:pt idx="68">
                  <c:v>3.063352823257447</c:v>
                </c:pt>
                <c:pt idx="69">
                  <c:v>3.063027620315552</c:v>
                </c:pt>
                <c:pt idx="70">
                  <c:v>3.062376976013183</c:v>
                </c:pt>
                <c:pt idx="71">
                  <c:v>3.061889171600342</c:v>
                </c:pt>
                <c:pt idx="72">
                  <c:v>3.061563730239868</c:v>
                </c:pt>
                <c:pt idx="73">
                  <c:v>3.061075925827026</c:v>
                </c:pt>
                <c:pt idx="74">
                  <c:v>3.060425281524658</c:v>
                </c:pt>
                <c:pt idx="75">
                  <c:v>3.059774875640869</c:v>
                </c:pt>
                <c:pt idx="76">
                  <c:v>3.059449434280395</c:v>
                </c:pt>
                <c:pt idx="77">
                  <c:v>3.058799028396607</c:v>
                </c:pt>
                <c:pt idx="78">
                  <c:v>3.058310985565185</c:v>
                </c:pt>
                <c:pt idx="79">
                  <c:v>3.057823181152344</c:v>
                </c:pt>
                <c:pt idx="80">
                  <c:v>3.05749773979187</c:v>
                </c:pt>
                <c:pt idx="81">
                  <c:v>3.057009935379028</c:v>
                </c:pt>
                <c:pt idx="82">
                  <c:v>3.056196689605713</c:v>
                </c:pt>
                <c:pt idx="83">
                  <c:v>3.055708885192871</c:v>
                </c:pt>
                <c:pt idx="84">
                  <c:v>3.05522084236145</c:v>
                </c:pt>
                <c:pt idx="85">
                  <c:v>3.054895639419555</c:v>
                </c:pt>
                <c:pt idx="86">
                  <c:v>3.054407596588135</c:v>
                </c:pt>
                <c:pt idx="87">
                  <c:v>3.053919792175293</c:v>
                </c:pt>
                <c:pt idx="88">
                  <c:v>3.053431987762451</c:v>
                </c:pt>
                <c:pt idx="89">
                  <c:v>3.05294394493103</c:v>
                </c:pt>
                <c:pt idx="90">
                  <c:v>3.052130699157715</c:v>
                </c:pt>
                <c:pt idx="91">
                  <c:v>3.051805496215819</c:v>
                </c:pt>
                <c:pt idx="92">
                  <c:v>3.051317691802979</c:v>
                </c:pt>
                <c:pt idx="93">
                  <c:v>3.050829648971558</c:v>
                </c:pt>
                <c:pt idx="94">
                  <c:v>3.050341844558716</c:v>
                </c:pt>
                <c:pt idx="95">
                  <c:v>3.049691200256348</c:v>
                </c:pt>
                <c:pt idx="96">
                  <c:v>3.049365997314453</c:v>
                </c:pt>
                <c:pt idx="97">
                  <c:v>3.048715353012085</c:v>
                </c:pt>
                <c:pt idx="98">
                  <c:v>3.048227548599243</c:v>
                </c:pt>
                <c:pt idx="99">
                  <c:v>3.047902107238769</c:v>
                </c:pt>
                <c:pt idx="100">
                  <c:v>3.047251701354981</c:v>
                </c:pt>
                <c:pt idx="101">
                  <c:v>3.04676365852356</c:v>
                </c:pt>
                <c:pt idx="102">
                  <c:v>3.046275854110718</c:v>
                </c:pt>
                <c:pt idx="103">
                  <c:v>3.045787811279297</c:v>
                </c:pt>
                <c:pt idx="104">
                  <c:v>3.045300006866455</c:v>
                </c:pt>
                <c:pt idx="105">
                  <c:v>3.044811964035034</c:v>
                </c:pt>
                <c:pt idx="106">
                  <c:v>3.044161558151245</c:v>
                </c:pt>
                <c:pt idx="107">
                  <c:v>3.043673515319824</c:v>
                </c:pt>
                <c:pt idx="108">
                  <c:v>3.043185710906983</c:v>
                </c:pt>
                <c:pt idx="109">
                  <c:v>3.042697668075562</c:v>
                </c:pt>
                <c:pt idx="110">
                  <c:v>3.04220986366272</c:v>
                </c:pt>
                <c:pt idx="111">
                  <c:v>3.0417218208313</c:v>
                </c:pt>
                <c:pt idx="112">
                  <c:v>3.041234016418457</c:v>
                </c:pt>
                <c:pt idx="113">
                  <c:v>3.04058337211609</c:v>
                </c:pt>
                <c:pt idx="114">
                  <c:v>3.040258169174194</c:v>
                </c:pt>
                <c:pt idx="115">
                  <c:v>3.039770126342773</c:v>
                </c:pt>
                <c:pt idx="116">
                  <c:v>3.039119720458984</c:v>
                </c:pt>
                <c:pt idx="117">
                  <c:v>3.038631677627564</c:v>
                </c:pt>
                <c:pt idx="118">
                  <c:v>3.038143873214721</c:v>
                </c:pt>
                <c:pt idx="119">
                  <c:v>3.037818670272827</c:v>
                </c:pt>
                <c:pt idx="120">
                  <c:v>3.037168025970459</c:v>
                </c:pt>
                <c:pt idx="121">
                  <c:v>3.036680221557617</c:v>
                </c:pt>
                <c:pt idx="122">
                  <c:v>3.036192178726197</c:v>
                </c:pt>
                <c:pt idx="123">
                  <c:v>3.035704374313354</c:v>
                </c:pt>
                <c:pt idx="124">
                  <c:v>3.035216331481934</c:v>
                </c:pt>
                <c:pt idx="125">
                  <c:v>3.034565687179565</c:v>
                </c:pt>
                <c:pt idx="126">
                  <c:v>3.03424048423767</c:v>
                </c:pt>
                <c:pt idx="127">
                  <c:v>3.033590078353882</c:v>
                </c:pt>
                <c:pt idx="128">
                  <c:v>3.033102035522461</c:v>
                </c:pt>
                <c:pt idx="129">
                  <c:v>3.032614231109619</c:v>
                </c:pt>
                <c:pt idx="130">
                  <c:v>3.032126188278198</c:v>
                </c:pt>
                <c:pt idx="131">
                  <c:v>3.031638383865356</c:v>
                </c:pt>
                <c:pt idx="132">
                  <c:v>3.031150341033936</c:v>
                </c:pt>
                <c:pt idx="133">
                  <c:v>3.030662536621094</c:v>
                </c:pt>
                <c:pt idx="134">
                  <c:v>3.029849290847778</c:v>
                </c:pt>
                <c:pt idx="135">
                  <c:v>3.029524087905884</c:v>
                </c:pt>
                <c:pt idx="136">
                  <c:v>3.029036045074463</c:v>
                </c:pt>
                <c:pt idx="137">
                  <c:v>3.028548240661621</c:v>
                </c:pt>
                <c:pt idx="138">
                  <c:v>3.028222799301147</c:v>
                </c:pt>
                <c:pt idx="139">
                  <c:v>3.027734994888306</c:v>
                </c:pt>
                <c:pt idx="140">
                  <c:v>3.027084350585938</c:v>
                </c:pt>
                <c:pt idx="141">
                  <c:v>3.026596546173096</c:v>
                </c:pt>
                <c:pt idx="142">
                  <c:v>3.026108503341675</c:v>
                </c:pt>
                <c:pt idx="143">
                  <c:v>3.025620698928833</c:v>
                </c:pt>
                <c:pt idx="144">
                  <c:v>3.025132656097412</c:v>
                </c:pt>
                <c:pt idx="145">
                  <c:v>3.024644851684571</c:v>
                </c:pt>
                <c:pt idx="146">
                  <c:v>3.023994207382203</c:v>
                </c:pt>
                <c:pt idx="147">
                  <c:v>3.023506402969361</c:v>
                </c:pt>
                <c:pt idx="148">
                  <c:v>3.02301836013794</c:v>
                </c:pt>
                <c:pt idx="149">
                  <c:v>3.022855758666992</c:v>
                </c:pt>
                <c:pt idx="150">
                  <c:v>3.022042751312256</c:v>
                </c:pt>
                <c:pt idx="151">
                  <c:v>3.021392107009888</c:v>
                </c:pt>
                <c:pt idx="152">
                  <c:v>3.021066904067993</c:v>
                </c:pt>
                <c:pt idx="153">
                  <c:v>3.020578861236573</c:v>
                </c:pt>
                <c:pt idx="154">
                  <c:v>3.019928216934204</c:v>
                </c:pt>
                <c:pt idx="155">
                  <c:v>3.019603013992309</c:v>
                </c:pt>
                <c:pt idx="156">
                  <c:v>3.019115209579468</c:v>
                </c:pt>
                <c:pt idx="157">
                  <c:v>3.0184645652771</c:v>
                </c:pt>
                <c:pt idx="158">
                  <c:v>3.017813920974731</c:v>
                </c:pt>
                <c:pt idx="159">
                  <c:v>3.017326116561889</c:v>
                </c:pt>
                <c:pt idx="160">
                  <c:v>3.017163515090943</c:v>
                </c:pt>
                <c:pt idx="161">
                  <c:v>3.016512870788574</c:v>
                </c:pt>
                <c:pt idx="162">
                  <c:v>3.016025066375732</c:v>
                </c:pt>
                <c:pt idx="163">
                  <c:v>3.015537023544312</c:v>
                </c:pt>
                <c:pt idx="164">
                  <c:v>3.015049219131469</c:v>
                </c:pt>
                <c:pt idx="165">
                  <c:v>3.014561176300049</c:v>
                </c:pt>
                <c:pt idx="166">
                  <c:v>3.01391077041626</c:v>
                </c:pt>
                <c:pt idx="167">
                  <c:v>3.013422727584839</c:v>
                </c:pt>
                <c:pt idx="168">
                  <c:v>3.012934923171997</c:v>
                </c:pt>
                <c:pt idx="169">
                  <c:v>3.012446880340576</c:v>
                </c:pt>
                <c:pt idx="170">
                  <c:v>3.011796474456787</c:v>
                </c:pt>
                <c:pt idx="171">
                  <c:v>3.011471033096313</c:v>
                </c:pt>
                <c:pt idx="172">
                  <c:v>3.010983228683472</c:v>
                </c:pt>
                <c:pt idx="173">
                  <c:v>3.010495185852051</c:v>
                </c:pt>
                <c:pt idx="174">
                  <c:v>3.009844779968261</c:v>
                </c:pt>
                <c:pt idx="175">
                  <c:v>3.009356737136841</c:v>
                </c:pt>
                <c:pt idx="176">
                  <c:v>3.008868932723999</c:v>
                </c:pt>
                <c:pt idx="177">
                  <c:v>3.008380889892578</c:v>
                </c:pt>
                <c:pt idx="178">
                  <c:v>3.007893085479737</c:v>
                </c:pt>
                <c:pt idx="179">
                  <c:v>3.007567882537842</c:v>
                </c:pt>
                <c:pt idx="180">
                  <c:v>3.007079839706421</c:v>
                </c:pt>
                <c:pt idx="181">
                  <c:v>3.006266593933105</c:v>
                </c:pt>
                <c:pt idx="182">
                  <c:v>3.005941390991211</c:v>
                </c:pt>
                <c:pt idx="183">
                  <c:v>3.005290746688843</c:v>
                </c:pt>
                <c:pt idx="184">
                  <c:v>3.004802942276001</c:v>
                </c:pt>
                <c:pt idx="185">
                  <c:v>3.004477739334106</c:v>
                </c:pt>
                <c:pt idx="186">
                  <c:v>3.003827095031739</c:v>
                </c:pt>
                <c:pt idx="187">
                  <c:v>3.003339290618897</c:v>
                </c:pt>
                <c:pt idx="188">
                  <c:v>3.002688646316528</c:v>
                </c:pt>
                <c:pt idx="189">
                  <c:v>3.002363443374634</c:v>
                </c:pt>
                <c:pt idx="190">
                  <c:v>3.001712799072265</c:v>
                </c:pt>
                <c:pt idx="191">
                  <c:v>3.001387596130371</c:v>
                </c:pt>
                <c:pt idx="192">
                  <c:v>3.000736951828003</c:v>
                </c:pt>
                <c:pt idx="193">
                  <c:v>3.000249147415161</c:v>
                </c:pt>
                <c:pt idx="194">
                  <c:v>2.999923706054687</c:v>
                </c:pt>
                <c:pt idx="195">
                  <c:v>2.999273300170898</c:v>
                </c:pt>
                <c:pt idx="196">
                  <c:v>2.998785257339478</c:v>
                </c:pt>
                <c:pt idx="197">
                  <c:v>2.998134851455689</c:v>
                </c:pt>
                <c:pt idx="198">
                  <c:v>2.997484207153321</c:v>
                </c:pt>
                <c:pt idx="199">
                  <c:v>2.997321605682373</c:v>
                </c:pt>
                <c:pt idx="200">
                  <c:v>2.996670961380004</c:v>
                </c:pt>
                <c:pt idx="201">
                  <c:v>2.99634575843811</c:v>
                </c:pt>
                <c:pt idx="202">
                  <c:v>2.995695114135741</c:v>
                </c:pt>
                <c:pt idx="203">
                  <c:v>2.995044708251953</c:v>
                </c:pt>
                <c:pt idx="204">
                  <c:v>2.994556665420532</c:v>
                </c:pt>
                <c:pt idx="205">
                  <c:v>2.994231462478638</c:v>
                </c:pt>
                <c:pt idx="206">
                  <c:v>2.993580818176269</c:v>
                </c:pt>
                <c:pt idx="207">
                  <c:v>2.993255615234375</c:v>
                </c:pt>
                <c:pt idx="208">
                  <c:v>2.992604970932007</c:v>
                </c:pt>
                <c:pt idx="209">
                  <c:v>2.992117166519165</c:v>
                </c:pt>
                <c:pt idx="210">
                  <c:v>2.99179196357727</c:v>
                </c:pt>
                <c:pt idx="211">
                  <c:v>2.990978717803955</c:v>
                </c:pt>
                <c:pt idx="212">
                  <c:v>2.990490674972534</c:v>
                </c:pt>
                <c:pt idx="213">
                  <c:v>2.990165472030639</c:v>
                </c:pt>
                <c:pt idx="214">
                  <c:v>2.989514827728271</c:v>
                </c:pt>
                <c:pt idx="215">
                  <c:v>2.989189624786377</c:v>
                </c:pt>
                <c:pt idx="216">
                  <c:v>2.988701820373535</c:v>
                </c:pt>
                <c:pt idx="217">
                  <c:v>2.988051176071167</c:v>
                </c:pt>
                <c:pt idx="218">
                  <c:v>2.98788857460022</c:v>
                </c:pt>
                <c:pt idx="219">
                  <c:v>2.986912727355957</c:v>
                </c:pt>
                <c:pt idx="220">
                  <c:v>2.986587524414062</c:v>
                </c:pt>
                <c:pt idx="221">
                  <c:v>2.986262083053588</c:v>
                </c:pt>
                <c:pt idx="222">
                  <c:v>2.9856116771698</c:v>
                </c:pt>
                <c:pt idx="223">
                  <c:v>2.985123634338379</c:v>
                </c:pt>
                <c:pt idx="224">
                  <c:v>2.984635829925537</c:v>
                </c:pt>
                <c:pt idx="225">
                  <c:v>2.984147787094116</c:v>
                </c:pt>
                <c:pt idx="226">
                  <c:v>2.983497381210327</c:v>
                </c:pt>
                <c:pt idx="227">
                  <c:v>2.983009338378906</c:v>
                </c:pt>
                <c:pt idx="228">
                  <c:v>2.982521533966064</c:v>
                </c:pt>
                <c:pt idx="229">
                  <c:v>2.982033491134643</c:v>
                </c:pt>
                <c:pt idx="230">
                  <c:v>2.981545686721801</c:v>
                </c:pt>
                <c:pt idx="231">
                  <c:v>2.981057643890381</c:v>
                </c:pt>
                <c:pt idx="232">
                  <c:v>2.980732440948487</c:v>
                </c:pt>
                <c:pt idx="233">
                  <c:v>2.980081796646118</c:v>
                </c:pt>
                <c:pt idx="234">
                  <c:v>2.97943139076233</c:v>
                </c:pt>
                <c:pt idx="235">
                  <c:v>2.978943347930908</c:v>
                </c:pt>
                <c:pt idx="236">
                  <c:v>2.978618144989014</c:v>
                </c:pt>
                <c:pt idx="237">
                  <c:v>2.977967500686645</c:v>
                </c:pt>
                <c:pt idx="238">
                  <c:v>2.977479696273803</c:v>
                </c:pt>
                <c:pt idx="239">
                  <c:v>2.976991653442383</c:v>
                </c:pt>
                <c:pt idx="240">
                  <c:v>2.976503849029541</c:v>
                </c:pt>
                <c:pt idx="241">
                  <c:v>2.976015806198119</c:v>
                </c:pt>
                <c:pt idx="242">
                  <c:v>2.975365400314331</c:v>
                </c:pt>
                <c:pt idx="243">
                  <c:v>2.975040197372436</c:v>
                </c:pt>
                <c:pt idx="244">
                  <c:v>2.974552154541015</c:v>
                </c:pt>
                <c:pt idx="245">
                  <c:v>2.974064350128174</c:v>
                </c:pt>
                <c:pt idx="246">
                  <c:v>2.973413705825806</c:v>
                </c:pt>
                <c:pt idx="247">
                  <c:v>2.973088502883911</c:v>
                </c:pt>
                <c:pt idx="248">
                  <c:v>2.972275257110596</c:v>
                </c:pt>
                <c:pt idx="249">
                  <c:v>2.971624612808227</c:v>
                </c:pt>
                <c:pt idx="250">
                  <c:v>2.97146201133728</c:v>
                </c:pt>
                <c:pt idx="251">
                  <c:v>2.970974206924439</c:v>
                </c:pt>
                <c:pt idx="252">
                  <c:v>2.970648765563964</c:v>
                </c:pt>
                <c:pt idx="253">
                  <c:v>2.969835758209228</c:v>
                </c:pt>
                <c:pt idx="254">
                  <c:v>2.969510316848755</c:v>
                </c:pt>
                <c:pt idx="255">
                  <c:v>2.968859910964965</c:v>
                </c:pt>
                <c:pt idx="256">
                  <c:v>2.968371868133545</c:v>
                </c:pt>
                <c:pt idx="257">
                  <c:v>2.967721462249756</c:v>
                </c:pt>
                <c:pt idx="258">
                  <c:v>2.967558622360229</c:v>
                </c:pt>
                <c:pt idx="259">
                  <c:v>2.967070817947388</c:v>
                </c:pt>
                <c:pt idx="260">
                  <c:v>2.966257572174073</c:v>
                </c:pt>
                <c:pt idx="261">
                  <c:v>2.966094970703125</c:v>
                </c:pt>
                <c:pt idx="262">
                  <c:v>2.965606927871704</c:v>
                </c:pt>
                <c:pt idx="263">
                  <c:v>2.964793920516968</c:v>
                </c:pt>
                <c:pt idx="264">
                  <c:v>2.964305877685547</c:v>
                </c:pt>
                <c:pt idx="265">
                  <c:v>2.963818073272705</c:v>
                </c:pt>
                <c:pt idx="266">
                  <c:v>2.963330030441284</c:v>
                </c:pt>
                <c:pt idx="267">
                  <c:v>2.962679624557495</c:v>
                </c:pt>
                <c:pt idx="268">
                  <c:v>2.962517023086548</c:v>
                </c:pt>
                <c:pt idx="269">
                  <c:v>2.96186637878418</c:v>
                </c:pt>
                <c:pt idx="270">
                  <c:v>2.961378335952759</c:v>
                </c:pt>
                <c:pt idx="271">
                  <c:v>2.96072793006897</c:v>
                </c:pt>
                <c:pt idx="272">
                  <c:v>2.960402727127075</c:v>
                </c:pt>
                <c:pt idx="273">
                  <c:v>2.959752082824707</c:v>
                </c:pt>
                <c:pt idx="274">
                  <c:v>2.959426879882812</c:v>
                </c:pt>
                <c:pt idx="275">
                  <c:v>2.958776235580444</c:v>
                </c:pt>
                <c:pt idx="276">
                  <c:v>2.958288192749023</c:v>
                </c:pt>
                <c:pt idx="277">
                  <c:v>2.957637786865235</c:v>
                </c:pt>
                <c:pt idx="278">
                  <c:v>2.95731258392334</c:v>
                </c:pt>
                <c:pt idx="279">
                  <c:v>2.95682454109192</c:v>
                </c:pt>
                <c:pt idx="280">
                  <c:v>2.956336736679077</c:v>
                </c:pt>
                <c:pt idx="281">
                  <c:v>2.955686092376709</c:v>
                </c:pt>
                <c:pt idx="282">
                  <c:v>2.955523490905761</c:v>
                </c:pt>
                <c:pt idx="283">
                  <c:v>2.954872846603394</c:v>
                </c:pt>
                <c:pt idx="284">
                  <c:v>2.954385042190552</c:v>
                </c:pt>
                <c:pt idx="285">
                  <c:v>2.954059600830078</c:v>
                </c:pt>
                <c:pt idx="286">
                  <c:v>2.953409194946288</c:v>
                </c:pt>
                <c:pt idx="287">
                  <c:v>2.952595949172974</c:v>
                </c:pt>
                <c:pt idx="288">
                  <c:v>2.95227074623108</c:v>
                </c:pt>
                <c:pt idx="289">
                  <c:v>2.95162010192871</c:v>
                </c:pt>
                <c:pt idx="290">
                  <c:v>2.951294898986817</c:v>
                </c:pt>
                <c:pt idx="291">
                  <c:v>2.950806856155395</c:v>
                </c:pt>
                <c:pt idx="292">
                  <c:v>2.950156450271606</c:v>
                </c:pt>
                <c:pt idx="293">
                  <c:v>2.949831008911133</c:v>
                </c:pt>
                <c:pt idx="294">
                  <c:v>2.949180603027344</c:v>
                </c:pt>
                <c:pt idx="295">
                  <c:v>2.948692560195923</c:v>
                </c:pt>
                <c:pt idx="296">
                  <c:v>2.948204755783081</c:v>
                </c:pt>
                <c:pt idx="297">
                  <c:v>2.94771671295166</c:v>
                </c:pt>
                <c:pt idx="298">
                  <c:v>2.947228908538818</c:v>
                </c:pt>
                <c:pt idx="299">
                  <c:v>2.946903705596924</c:v>
                </c:pt>
                <c:pt idx="300">
                  <c:v>2.946253061294556</c:v>
                </c:pt>
                <c:pt idx="301">
                  <c:v>2.945927858352661</c:v>
                </c:pt>
                <c:pt idx="302">
                  <c:v>2.945277214050293</c:v>
                </c:pt>
                <c:pt idx="303">
                  <c:v>2.944789409637451</c:v>
                </c:pt>
                <c:pt idx="304">
                  <c:v>2.944138765335083</c:v>
                </c:pt>
                <c:pt idx="305">
                  <c:v>2.943813562393188</c:v>
                </c:pt>
                <c:pt idx="306">
                  <c:v>2.94316291809082</c:v>
                </c:pt>
                <c:pt idx="307">
                  <c:v>2.942512273788452</c:v>
                </c:pt>
                <c:pt idx="308">
                  <c:v>2.942349672317505</c:v>
                </c:pt>
                <c:pt idx="309">
                  <c:v>2.941861867904663</c:v>
                </c:pt>
                <c:pt idx="310">
                  <c:v>2.941211223602295</c:v>
                </c:pt>
                <c:pt idx="311">
                  <c:v>2.940560817718506</c:v>
                </c:pt>
                <c:pt idx="312">
                  <c:v>2.940072774887085</c:v>
                </c:pt>
                <c:pt idx="313">
                  <c:v>2.93974757194519</c:v>
                </c:pt>
                <c:pt idx="314">
                  <c:v>2.939259529113768</c:v>
                </c:pt>
                <c:pt idx="315">
                  <c:v>2.938771724700928</c:v>
                </c:pt>
                <c:pt idx="316">
                  <c:v>2.93812108039856</c:v>
                </c:pt>
                <c:pt idx="317">
                  <c:v>2.93747067451477</c:v>
                </c:pt>
                <c:pt idx="318">
                  <c:v>2.937145233154296</c:v>
                </c:pt>
                <c:pt idx="319">
                  <c:v>2.936494827270508</c:v>
                </c:pt>
                <c:pt idx="320">
                  <c:v>2.936006784439086</c:v>
                </c:pt>
                <c:pt idx="321">
                  <c:v>2.935518980026244</c:v>
                </c:pt>
                <c:pt idx="322">
                  <c:v>2.935030937194823</c:v>
                </c:pt>
                <c:pt idx="323">
                  <c:v>2.93470573425293</c:v>
                </c:pt>
                <c:pt idx="324">
                  <c:v>2.934217691421509</c:v>
                </c:pt>
                <c:pt idx="325">
                  <c:v>2.93356728553772</c:v>
                </c:pt>
                <c:pt idx="326">
                  <c:v>2.932916641235352</c:v>
                </c:pt>
                <c:pt idx="327">
                  <c:v>2.932428836822509</c:v>
                </c:pt>
                <c:pt idx="328">
                  <c:v>2.932103395462036</c:v>
                </c:pt>
                <c:pt idx="329">
                  <c:v>2.931452989578246</c:v>
                </c:pt>
                <c:pt idx="330">
                  <c:v>2.930964946746826</c:v>
                </c:pt>
                <c:pt idx="331">
                  <c:v>2.930477142333984</c:v>
                </c:pt>
                <c:pt idx="332">
                  <c:v>2.929989099502563</c:v>
                </c:pt>
                <c:pt idx="333">
                  <c:v>2.929501295089722</c:v>
                </c:pt>
                <c:pt idx="334">
                  <c:v>2.929013252258301</c:v>
                </c:pt>
                <c:pt idx="335">
                  <c:v>2.928362846374512</c:v>
                </c:pt>
                <c:pt idx="336">
                  <c:v>2.928037643432617</c:v>
                </c:pt>
                <c:pt idx="337">
                  <c:v>2.927386999130249</c:v>
                </c:pt>
                <c:pt idx="338">
                  <c:v>2.927061796188355</c:v>
                </c:pt>
                <c:pt idx="339">
                  <c:v>2.926411151885987</c:v>
                </c:pt>
                <c:pt idx="340">
                  <c:v>2.925923347473145</c:v>
                </c:pt>
                <c:pt idx="341">
                  <c:v>2.925272703170776</c:v>
                </c:pt>
                <c:pt idx="342">
                  <c:v>2.924947500228881</c:v>
                </c:pt>
                <c:pt idx="343">
                  <c:v>2.924459457397461</c:v>
                </c:pt>
                <c:pt idx="344">
                  <c:v>2.92397165298462</c:v>
                </c:pt>
                <c:pt idx="345">
                  <c:v>2.923483610153198</c:v>
                </c:pt>
                <c:pt idx="346">
                  <c:v>2.923158407211304</c:v>
                </c:pt>
                <c:pt idx="347">
                  <c:v>2.922345161437988</c:v>
                </c:pt>
                <c:pt idx="348">
                  <c:v>2.922019958496094</c:v>
                </c:pt>
                <c:pt idx="349">
                  <c:v>2.921369314193725</c:v>
                </c:pt>
                <c:pt idx="350">
                  <c:v>2.920881509780884</c:v>
                </c:pt>
                <c:pt idx="351">
                  <c:v>2.920393466949463</c:v>
                </c:pt>
                <c:pt idx="352">
                  <c:v>2.919905662536621</c:v>
                </c:pt>
                <c:pt idx="353">
                  <c:v>2.919580221176147</c:v>
                </c:pt>
                <c:pt idx="354">
                  <c:v>2.919092416763305</c:v>
                </c:pt>
                <c:pt idx="355">
                  <c:v>2.918116569519043</c:v>
                </c:pt>
                <c:pt idx="356">
                  <c:v>2.917953968048096</c:v>
                </c:pt>
                <c:pt idx="357">
                  <c:v>2.917465925216674</c:v>
                </c:pt>
                <c:pt idx="358">
                  <c:v>2.916815519332885</c:v>
                </c:pt>
                <c:pt idx="359">
                  <c:v>2.916490077972412</c:v>
                </c:pt>
                <c:pt idx="360">
                  <c:v>2.91600227355957</c:v>
                </c:pt>
                <c:pt idx="361">
                  <c:v>2.915514469146728</c:v>
                </c:pt>
                <c:pt idx="362">
                  <c:v>2.91486382484436</c:v>
                </c:pt>
                <c:pt idx="363">
                  <c:v>2.914213180541992</c:v>
                </c:pt>
                <c:pt idx="364">
                  <c:v>2.913887977600098</c:v>
                </c:pt>
                <c:pt idx="365">
                  <c:v>2.913237333297729</c:v>
                </c:pt>
                <c:pt idx="366">
                  <c:v>2.912912130355834</c:v>
                </c:pt>
                <c:pt idx="367">
                  <c:v>2.912424325942993</c:v>
                </c:pt>
                <c:pt idx="368">
                  <c:v>2.911936283111573</c:v>
                </c:pt>
                <c:pt idx="369">
                  <c:v>2.91144847869873</c:v>
                </c:pt>
                <c:pt idx="370">
                  <c:v>2.910960435867309</c:v>
                </c:pt>
                <c:pt idx="371">
                  <c:v>2.91031002998352</c:v>
                </c:pt>
                <c:pt idx="372">
                  <c:v>2.9098219871521</c:v>
                </c:pt>
                <c:pt idx="373">
                  <c:v>2.909171342849732</c:v>
                </c:pt>
                <c:pt idx="374">
                  <c:v>2.908846139907836</c:v>
                </c:pt>
                <c:pt idx="375">
                  <c:v>2.908358335494995</c:v>
                </c:pt>
                <c:pt idx="376">
                  <c:v>2.907870292663574</c:v>
                </c:pt>
                <c:pt idx="377">
                  <c:v>2.907382488250733</c:v>
                </c:pt>
                <c:pt idx="378">
                  <c:v>2.906569242477417</c:v>
                </c:pt>
                <c:pt idx="379">
                  <c:v>2.906244039535522</c:v>
                </c:pt>
                <c:pt idx="380">
                  <c:v>2.905755996704101</c:v>
                </c:pt>
                <c:pt idx="381">
                  <c:v>2.905268192291259</c:v>
                </c:pt>
                <c:pt idx="382">
                  <c:v>2.904780149459839</c:v>
                </c:pt>
                <c:pt idx="383">
                  <c:v>2.904292345046997</c:v>
                </c:pt>
                <c:pt idx="384">
                  <c:v>2.903804302215576</c:v>
                </c:pt>
                <c:pt idx="385">
                  <c:v>2.903316497802735</c:v>
                </c:pt>
                <c:pt idx="386">
                  <c:v>2.902665853500366</c:v>
                </c:pt>
                <c:pt idx="387">
                  <c:v>2.902178049087524</c:v>
                </c:pt>
                <c:pt idx="388">
                  <c:v>2.901690006256103</c:v>
                </c:pt>
                <c:pt idx="389">
                  <c:v>2.901202201843261</c:v>
                </c:pt>
                <c:pt idx="390">
                  <c:v>2.900714159011841</c:v>
                </c:pt>
                <c:pt idx="391">
                  <c:v>2.900226354599</c:v>
                </c:pt>
                <c:pt idx="392">
                  <c:v>2.899575710296631</c:v>
                </c:pt>
                <c:pt idx="393">
                  <c:v>2.899087905883788</c:v>
                </c:pt>
                <c:pt idx="394">
                  <c:v>2.898599863052368</c:v>
                </c:pt>
                <c:pt idx="395">
                  <c:v>2.898274660110474</c:v>
                </c:pt>
                <c:pt idx="396">
                  <c:v>2.897624015808105</c:v>
                </c:pt>
                <c:pt idx="397">
                  <c:v>2.897136211395264</c:v>
                </c:pt>
                <c:pt idx="398">
                  <c:v>2.896648406982421</c:v>
                </c:pt>
                <c:pt idx="399">
                  <c:v>2.896160364151</c:v>
                </c:pt>
                <c:pt idx="400">
                  <c:v>2.895509719848633</c:v>
                </c:pt>
                <c:pt idx="401">
                  <c:v>2.895184516906739</c:v>
                </c:pt>
                <c:pt idx="402">
                  <c:v>2.894696712493896</c:v>
                </c:pt>
                <c:pt idx="403">
                  <c:v>2.894208669662475</c:v>
                </c:pt>
                <c:pt idx="404">
                  <c:v>2.893558263778686</c:v>
                </c:pt>
                <c:pt idx="405">
                  <c:v>2.893232822418213</c:v>
                </c:pt>
                <c:pt idx="406">
                  <c:v>2.892745018005371</c:v>
                </c:pt>
                <c:pt idx="407">
                  <c:v>2.892256975173949</c:v>
                </c:pt>
                <c:pt idx="408">
                  <c:v>2.891443967819213</c:v>
                </c:pt>
                <c:pt idx="409">
                  <c:v>2.891118526458739</c:v>
                </c:pt>
                <c:pt idx="410">
                  <c:v>2.890630722045898</c:v>
                </c:pt>
                <c:pt idx="411">
                  <c:v>2.890142679214477</c:v>
                </c:pt>
                <c:pt idx="412">
                  <c:v>2.889492273330688</c:v>
                </c:pt>
                <c:pt idx="413">
                  <c:v>2.889166831970215</c:v>
                </c:pt>
                <c:pt idx="414">
                  <c:v>2.888679027557373</c:v>
                </c:pt>
                <c:pt idx="415">
                  <c:v>2.888028383255004</c:v>
                </c:pt>
                <c:pt idx="416">
                  <c:v>2.887540578842163</c:v>
                </c:pt>
                <c:pt idx="417">
                  <c:v>2.887215137481689</c:v>
                </c:pt>
                <c:pt idx="418">
                  <c:v>2.886564731597901</c:v>
                </c:pt>
                <c:pt idx="419">
                  <c:v>2.886076688766479</c:v>
                </c:pt>
                <c:pt idx="420">
                  <c:v>2.885426282882691</c:v>
                </c:pt>
                <c:pt idx="421">
                  <c:v>2.885100841522217</c:v>
                </c:pt>
                <c:pt idx="422">
                  <c:v>2.884613037109375</c:v>
                </c:pt>
                <c:pt idx="423">
                  <c:v>2.883962392807007</c:v>
                </c:pt>
                <c:pt idx="424">
                  <c:v>2.883474588394165</c:v>
                </c:pt>
                <c:pt idx="425">
                  <c:v>2.882986545562744</c:v>
                </c:pt>
                <c:pt idx="426">
                  <c:v>2.882661342620849</c:v>
                </c:pt>
                <c:pt idx="427">
                  <c:v>2.882010698318481</c:v>
                </c:pt>
                <c:pt idx="428">
                  <c:v>2.881360292434693</c:v>
                </c:pt>
                <c:pt idx="429">
                  <c:v>2.881035089492798</c:v>
                </c:pt>
                <c:pt idx="430">
                  <c:v>2.880547046661377</c:v>
                </c:pt>
                <c:pt idx="431">
                  <c:v>2.879896402359008</c:v>
                </c:pt>
                <c:pt idx="432">
                  <c:v>2.879408597946166</c:v>
                </c:pt>
                <c:pt idx="433">
                  <c:v>2.878920793533325</c:v>
                </c:pt>
                <c:pt idx="434">
                  <c:v>2.878432750701905</c:v>
                </c:pt>
                <c:pt idx="435">
                  <c:v>2.87810754776001</c:v>
                </c:pt>
                <c:pt idx="436">
                  <c:v>2.877619504928588</c:v>
                </c:pt>
                <c:pt idx="437">
                  <c:v>2.876969099044799</c:v>
                </c:pt>
                <c:pt idx="438">
                  <c:v>2.876318454742431</c:v>
                </c:pt>
                <c:pt idx="439">
                  <c:v>2.875993251800537</c:v>
                </c:pt>
                <c:pt idx="440">
                  <c:v>2.875505208969116</c:v>
                </c:pt>
                <c:pt idx="441">
                  <c:v>2.875017404556274</c:v>
                </c:pt>
                <c:pt idx="442">
                  <c:v>2.874366760253906</c:v>
                </c:pt>
                <c:pt idx="443">
                  <c:v>2.873878955841064</c:v>
                </c:pt>
                <c:pt idx="444">
                  <c:v>2.873553514480591</c:v>
                </c:pt>
                <c:pt idx="445">
                  <c:v>2.872740507125854</c:v>
                </c:pt>
                <c:pt idx="446">
                  <c:v>2.87241506576538</c:v>
                </c:pt>
                <c:pt idx="447">
                  <c:v>2.872089862823486</c:v>
                </c:pt>
                <c:pt idx="448">
                  <c:v>2.871439218521118</c:v>
                </c:pt>
                <c:pt idx="449">
                  <c:v>2.870951414108276</c:v>
                </c:pt>
                <c:pt idx="450">
                  <c:v>2.870463371276855</c:v>
                </c:pt>
                <c:pt idx="451">
                  <c:v>2.869975566864014</c:v>
                </c:pt>
                <c:pt idx="452">
                  <c:v>2.869162321090698</c:v>
                </c:pt>
                <c:pt idx="453">
                  <c:v>2.868837118148804</c:v>
                </c:pt>
                <c:pt idx="454">
                  <c:v>2.86851191520691</c:v>
                </c:pt>
                <c:pt idx="455">
                  <c:v>2.867861270904541</c:v>
                </c:pt>
                <c:pt idx="456">
                  <c:v>2.86737322807312</c:v>
                </c:pt>
                <c:pt idx="457">
                  <c:v>2.866722822189331</c:v>
                </c:pt>
                <c:pt idx="458">
                  <c:v>2.866397619247437</c:v>
                </c:pt>
                <c:pt idx="459">
                  <c:v>2.865909576416016</c:v>
                </c:pt>
                <c:pt idx="460">
                  <c:v>2.865258932113647</c:v>
                </c:pt>
                <c:pt idx="461">
                  <c:v>2.864771127700806</c:v>
                </c:pt>
                <c:pt idx="462">
                  <c:v>2.864283323287964</c:v>
                </c:pt>
                <c:pt idx="463">
                  <c:v>2.863795280456543</c:v>
                </c:pt>
                <c:pt idx="464">
                  <c:v>2.863307476043701</c:v>
                </c:pt>
                <c:pt idx="465">
                  <c:v>2.862819433212279</c:v>
                </c:pt>
                <c:pt idx="466">
                  <c:v>2.862331628799439</c:v>
                </c:pt>
                <c:pt idx="467">
                  <c:v>2.861843585968017</c:v>
                </c:pt>
                <c:pt idx="468">
                  <c:v>2.861030340194702</c:v>
                </c:pt>
                <c:pt idx="469">
                  <c:v>2.860867738723755</c:v>
                </c:pt>
                <c:pt idx="470">
                  <c:v>2.860217332839966</c:v>
                </c:pt>
                <c:pt idx="471">
                  <c:v>2.859566688537598</c:v>
                </c:pt>
                <c:pt idx="472">
                  <c:v>2.85940408706665</c:v>
                </c:pt>
                <c:pt idx="473">
                  <c:v>2.858916044235229</c:v>
                </c:pt>
                <c:pt idx="474">
                  <c:v>2.85826563835144</c:v>
                </c:pt>
                <c:pt idx="475">
                  <c:v>2.857940196990967</c:v>
                </c:pt>
                <c:pt idx="476">
                  <c:v>2.857289791107178</c:v>
                </c:pt>
                <c:pt idx="477">
                  <c:v>2.856639146804809</c:v>
                </c:pt>
                <c:pt idx="478">
                  <c:v>2.856151342391968</c:v>
                </c:pt>
                <c:pt idx="479">
                  <c:v>2.855825901031494</c:v>
                </c:pt>
                <c:pt idx="480">
                  <c:v>2.855338096618652</c:v>
                </c:pt>
                <c:pt idx="481">
                  <c:v>2.854687452316284</c:v>
                </c:pt>
                <c:pt idx="482">
                  <c:v>2.854037046432495</c:v>
                </c:pt>
                <c:pt idx="483">
                  <c:v>2.853711605072021</c:v>
                </c:pt>
                <c:pt idx="484">
                  <c:v>2.85322380065918</c:v>
                </c:pt>
                <c:pt idx="485">
                  <c:v>2.852573156356811</c:v>
                </c:pt>
                <c:pt idx="486">
                  <c:v>2.852085351943969</c:v>
                </c:pt>
                <c:pt idx="487">
                  <c:v>2.851597309112549</c:v>
                </c:pt>
                <c:pt idx="488">
                  <c:v>2.851109504699707</c:v>
                </c:pt>
                <c:pt idx="489">
                  <c:v>2.850621461868286</c:v>
                </c:pt>
                <c:pt idx="490">
                  <c:v>2.850133657455445</c:v>
                </c:pt>
                <c:pt idx="491">
                  <c:v>2.849645853042602</c:v>
                </c:pt>
                <c:pt idx="492">
                  <c:v>2.849157810211181</c:v>
                </c:pt>
                <c:pt idx="493">
                  <c:v>2.84867000579834</c:v>
                </c:pt>
                <c:pt idx="494">
                  <c:v>2.84818196296692</c:v>
                </c:pt>
                <c:pt idx="495">
                  <c:v>2.847694158554077</c:v>
                </c:pt>
                <c:pt idx="496">
                  <c:v>2.847206115722656</c:v>
                </c:pt>
                <c:pt idx="497">
                  <c:v>2.846555709838866</c:v>
                </c:pt>
                <c:pt idx="498">
                  <c:v>2.846067667007447</c:v>
                </c:pt>
                <c:pt idx="499">
                  <c:v>2.845579862594604</c:v>
                </c:pt>
                <c:pt idx="500">
                  <c:v>2.845091819763183</c:v>
                </c:pt>
                <c:pt idx="501">
                  <c:v>2.844604015350342</c:v>
                </c:pt>
                <c:pt idx="502">
                  <c:v>2.843953371047974</c:v>
                </c:pt>
                <c:pt idx="503">
                  <c:v>2.84362816810608</c:v>
                </c:pt>
                <c:pt idx="504">
                  <c:v>2.84297752380371</c:v>
                </c:pt>
                <c:pt idx="505">
                  <c:v>2.842489719390868</c:v>
                </c:pt>
                <c:pt idx="506">
                  <c:v>2.842164278030396</c:v>
                </c:pt>
                <c:pt idx="507">
                  <c:v>2.84135127067566</c:v>
                </c:pt>
                <c:pt idx="508">
                  <c:v>2.841188430786133</c:v>
                </c:pt>
                <c:pt idx="509">
                  <c:v>2.840700626373291</c:v>
                </c:pt>
                <c:pt idx="510">
                  <c:v>2.84021258354187</c:v>
                </c:pt>
                <c:pt idx="511">
                  <c:v>2.839399576187134</c:v>
                </c:pt>
                <c:pt idx="512">
                  <c:v>2.839074134826659</c:v>
                </c:pt>
                <c:pt idx="513">
                  <c:v>2.838423728942871</c:v>
                </c:pt>
                <c:pt idx="514">
                  <c:v>2.838098287582398</c:v>
                </c:pt>
                <c:pt idx="515">
                  <c:v>2.837447881698608</c:v>
                </c:pt>
                <c:pt idx="516">
                  <c:v>2.837122678756714</c:v>
                </c:pt>
                <c:pt idx="517">
                  <c:v>2.836472034454345</c:v>
                </c:pt>
                <c:pt idx="518">
                  <c:v>2.835983991622925</c:v>
                </c:pt>
                <c:pt idx="519">
                  <c:v>2.835496187210083</c:v>
                </c:pt>
                <c:pt idx="520">
                  <c:v>2.834845542907715</c:v>
                </c:pt>
                <c:pt idx="521">
                  <c:v>2.834357738494873</c:v>
                </c:pt>
                <c:pt idx="522">
                  <c:v>2.833869695663452</c:v>
                </c:pt>
                <c:pt idx="523">
                  <c:v>2.833544492721558</c:v>
                </c:pt>
                <c:pt idx="524">
                  <c:v>2.832893848419189</c:v>
                </c:pt>
                <c:pt idx="525">
                  <c:v>2.832568645477294</c:v>
                </c:pt>
                <c:pt idx="526">
                  <c:v>2.832080841064453</c:v>
                </c:pt>
                <c:pt idx="527">
                  <c:v>2.831267595291138</c:v>
                </c:pt>
                <c:pt idx="528">
                  <c:v>2.830779552459717</c:v>
                </c:pt>
                <c:pt idx="529">
                  <c:v>2.830616950988769</c:v>
                </c:pt>
                <c:pt idx="530">
                  <c:v>2.82996654510498</c:v>
                </c:pt>
                <c:pt idx="531">
                  <c:v>2.829478502273559</c:v>
                </c:pt>
                <c:pt idx="532">
                  <c:v>2.82882809638977</c:v>
                </c:pt>
                <c:pt idx="533">
                  <c:v>2.828665256500244</c:v>
                </c:pt>
                <c:pt idx="534">
                  <c:v>2.827852249145508</c:v>
                </c:pt>
                <c:pt idx="535">
                  <c:v>2.827201604843139</c:v>
                </c:pt>
                <c:pt idx="536">
                  <c:v>2.826876401901244</c:v>
                </c:pt>
                <c:pt idx="537">
                  <c:v>2.826388359069823</c:v>
                </c:pt>
                <c:pt idx="538">
                  <c:v>2.825900554656983</c:v>
                </c:pt>
                <c:pt idx="539">
                  <c:v>2.825575113296508</c:v>
                </c:pt>
                <c:pt idx="540">
                  <c:v>2.82492470741272</c:v>
                </c:pt>
                <c:pt idx="541">
                  <c:v>2.824436664581299</c:v>
                </c:pt>
                <c:pt idx="542">
                  <c:v>2.82378625869751</c:v>
                </c:pt>
                <c:pt idx="543">
                  <c:v>2.823135614395141</c:v>
                </c:pt>
                <c:pt idx="544">
                  <c:v>2.822810411453246</c:v>
                </c:pt>
                <c:pt idx="545">
                  <c:v>2.822322368621826</c:v>
                </c:pt>
                <c:pt idx="546">
                  <c:v>2.821834564208984</c:v>
                </c:pt>
                <c:pt idx="547">
                  <c:v>2.821346521377563</c:v>
                </c:pt>
                <c:pt idx="548">
                  <c:v>2.820858716964721</c:v>
                </c:pt>
                <c:pt idx="549">
                  <c:v>2.820208072662354</c:v>
                </c:pt>
                <c:pt idx="550">
                  <c:v>2.819720268249512</c:v>
                </c:pt>
                <c:pt idx="551">
                  <c:v>2.81923222541809</c:v>
                </c:pt>
                <c:pt idx="552">
                  <c:v>2.818744421005248</c:v>
                </c:pt>
                <c:pt idx="553">
                  <c:v>2.818256378173827</c:v>
                </c:pt>
                <c:pt idx="554">
                  <c:v>2.817768573760986</c:v>
                </c:pt>
                <c:pt idx="555">
                  <c:v>2.817280769348144</c:v>
                </c:pt>
                <c:pt idx="556">
                  <c:v>2.81695532798767</c:v>
                </c:pt>
                <c:pt idx="557">
                  <c:v>2.816304922103881</c:v>
                </c:pt>
                <c:pt idx="558">
                  <c:v>2.81581687927246</c:v>
                </c:pt>
                <c:pt idx="559">
                  <c:v>2.815166473388671</c:v>
                </c:pt>
                <c:pt idx="560">
                  <c:v>2.81467843055725</c:v>
                </c:pt>
                <c:pt idx="561">
                  <c:v>2.814190626144409</c:v>
                </c:pt>
                <c:pt idx="562">
                  <c:v>2.813702583312988</c:v>
                </c:pt>
                <c:pt idx="563">
                  <c:v>2.813214778900147</c:v>
                </c:pt>
                <c:pt idx="564">
                  <c:v>2.812726736068725</c:v>
                </c:pt>
                <c:pt idx="565">
                  <c:v>2.812076330184936</c:v>
                </c:pt>
                <c:pt idx="566">
                  <c:v>2.811588287353515</c:v>
                </c:pt>
                <c:pt idx="567">
                  <c:v>2.811100482940674</c:v>
                </c:pt>
                <c:pt idx="568">
                  <c:v>2.810612440109252</c:v>
                </c:pt>
                <c:pt idx="569">
                  <c:v>2.809962034225463</c:v>
                </c:pt>
                <c:pt idx="570">
                  <c:v>2.809799194335937</c:v>
                </c:pt>
                <c:pt idx="571">
                  <c:v>2.808986186981201</c:v>
                </c:pt>
                <c:pt idx="572">
                  <c:v>2.808660745620727</c:v>
                </c:pt>
                <c:pt idx="573">
                  <c:v>2.808172941207886</c:v>
                </c:pt>
                <c:pt idx="574">
                  <c:v>2.807522296905518</c:v>
                </c:pt>
                <c:pt idx="575">
                  <c:v>2.807034492492676</c:v>
                </c:pt>
                <c:pt idx="576">
                  <c:v>2.806709051132202</c:v>
                </c:pt>
                <c:pt idx="577">
                  <c:v>2.806221246719361</c:v>
                </c:pt>
                <c:pt idx="578">
                  <c:v>2.80573320388794</c:v>
                </c:pt>
                <c:pt idx="579">
                  <c:v>2.804920196533203</c:v>
                </c:pt>
                <c:pt idx="580">
                  <c:v>2.80459475517273</c:v>
                </c:pt>
                <c:pt idx="581">
                  <c:v>2.804106950759888</c:v>
                </c:pt>
                <c:pt idx="582">
                  <c:v>2.803456306457519</c:v>
                </c:pt>
                <c:pt idx="583">
                  <c:v>2.803131103515625</c:v>
                </c:pt>
                <c:pt idx="584">
                  <c:v>2.802643299102782</c:v>
                </c:pt>
                <c:pt idx="585">
                  <c:v>2.802155256271363</c:v>
                </c:pt>
                <c:pt idx="586">
                  <c:v>2.80166745185852</c:v>
                </c:pt>
                <c:pt idx="587">
                  <c:v>2.801179409027099</c:v>
                </c:pt>
                <c:pt idx="588">
                  <c:v>2.800529003143311</c:v>
                </c:pt>
                <c:pt idx="589">
                  <c:v>2.800203561782837</c:v>
                </c:pt>
                <c:pt idx="590">
                  <c:v>2.799553155899048</c:v>
                </c:pt>
                <c:pt idx="591">
                  <c:v>2.79890251159668</c:v>
                </c:pt>
                <c:pt idx="592">
                  <c:v>2.798577308654785</c:v>
                </c:pt>
                <c:pt idx="593">
                  <c:v>2.798089265823365</c:v>
                </c:pt>
                <c:pt idx="594">
                  <c:v>2.797601461410523</c:v>
                </c:pt>
                <c:pt idx="595">
                  <c:v>2.796950817108154</c:v>
                </c:pt>
                <c:pt idx="596">
                  <c:v>2.796625614166259</c:v>
                </c:pt>
                <c:pt idx="597">
                  <c:v>2.795974969863891</c:v>
                </c:pt>
                <c:pt idx="598">
                  <c:v>2.79548716545105</c:v>
                </c:pt>
                <c:pt idx="599">
                  <c:v>2.794999122619629</c:v>
                </c:pt>
                <c:pt idx="600">
                  <c:v>2.794673919677734</c:v>
                </c:pt>
                <c:pt idx="601">
                  <c:v>2.794185876846314</c:v>
                </c:pt>
                <c:pt idx="602">
                  <c:v>2.793372869491577</c:v>
                </c:pt>
                <c:pt idx="603">
                  <c:v>2.793047428131103</c:v>
                </c:pt>
                <c:pt idx="604">
                  <c:v>2.792559623718261</c:v>
                </c:pt>
                <c:pt idx="605">
                  <c:v>2.792071580886841</c:v>
                </c:pt>
                <c:pt idx="606">
                  <c:v>2.791421175003052</c:v>
                </c:pt>
                <c:pt idx="607">
                  <c:v>2.791095733642578</c:v>
                </c:pt>
                <c:pt idx="608">
                  <c:v>2.790607929229736</c:v>
                </c:pt>
                <c:pt idx="609">
                  <c:v>2.789957284927368</c:v>
                </c:pt>
                <c:pt idx="610">
                  <c:v>2.78930687904358</c:v>
                </c:pt>
                <c:pt idx="611">
                  <c:v>2.788981437683105</c:v>
                </c:pt>
                <c:pt idx="612">
                  <c:v>2.788493633270264</c:v>
                </c:pt>
                <c:pt idx="613">
                  <c:v>2.788005828857422</c:v>
                </c:pt>
                <c:pt idx="614">
                  <c:v>2.787680387496948</c:v>
                </c:pt>
                <c:pt idx="615">
                  <c:v>2.78702998161316</c:v>
                </c:pt>
                <c:pt idx="616">
                  <c:v>2.786379337310791</c:v>
                </c:pt>
                <c:pt idx="617">
                  <c:v>2.78589153289795</c:v>
                </c:pt>
                <c:pt idx="618">
                  <c:v>2.785403490066528</c:v>
                </c:pt>
                <c:pt idx="619">
                  <c:v>2.784915685653686</c:v>
                </c:pt>
                <c:pt idx="620">
                  <c:v>2.784427642822266</c:v>
                </c:pt>
                <c:pt idx="621">
                  <c:v>2.783939838409424</c:v>
                </c:pt>
                <c:pt idx="622">
                  <c:v>2.783451795578003</c:v>
                </c:pt>
                <c:pt idx="623">
                  <c:v>2.782801389694214</c:v>
                </c:pt>
                <c:pt idx="624">
                  <c:v>2.782313346862793</c:v>
                </c:pt>
                <c:pt idx="625">
                  <c:v>2.781825542449951</c:v>
                </c:pt>
                <c:pt idx="626">
                  <c:v>2.781337499618531</c:v>
                </c:pt>
                <c:pt idx="627">
                  <c:v>2.781012296676636</c:v>
                </c:pt>
                <c:pt idx="628">
                  <c:v>2.780524253845215</c:v>
                </c:pt>
                <c:pt idx="629">
                  <c:v>2.779873847961426</c:v>
                </c:pt>
                <c:pt idx="630">
                  <c:v>2.779385805130005</c:v>
                </c:pt>
                <c:pt idx="631">
                  <c:v>2.778735399246216</c:v>
                </c:pt>
                <c:pt idx="632">
                  <c:v>2.778247356414795</c:v>
                </c:pt>
                <c:pt idx="633">
                  <c:v>2.777922153472901</c:v>
                </c:pt>
                <c:pt idx="634">
                  <c:v>2.777271509170532</c:v>
                </c:pt>
                <c:pt idx="635">
                  <c:v>2.776783704757691</c:v>
                </c:pt>
                <c:pt idx="636">
                  <c:v>2.776133060455323</c:v>
                </c:pt>
                <c:pt idx="637">
                  <c:v>2.775807857513428</c:v>
                </c:pt>
                <c:pt idx="638">
                  <c:v>2.775482654571533</c:v>
                </c:pt>
                <c:pt idx="639">
                  <c:v>2.774832010269165</c:v>
                </c:pt>
                <c:pt idx="640">
                  <c:v>2.774343967437744</c:v>
                </c:pt>
                <c:pt idx="641">
                  <c:v>2.773856163024902</c:v>
                </c:pt>
                <c:pt idx="642">
                  <c:v>2.773205518722534</c:v>
                </c:pt>
                <c:pt idx="643">
                  <c:v>2.772717714309693</c:v>
                </c:pt>
                <c:pt idx="644">
                  <c:v>2.772392511367798</c:v>
                </c:pt>
                <c:pt idx="645">
                  <c:v>2.771904468536377</c:v>
                </c:pt>
                <c:pt idx="646">
                  <c:v>2.771254062652588</c:v>
                </c:pt>
                <c:pt idx="647">
                  <c:v>2.770766019821167</c:v>
                </c:pt>
                <c:pt idx="648">
                  <c:v>2.770278215408325</c:v>
                </c:pt>
                <c:pt idx="649">
                  <c:v>2.769790172576905</c:v>
                </c:pt>
                <c:pt idx="650">
                  <c:v>2.769139528274536</c:v>
                </c:pt>
                <c:pt idx="651">
                  <c:v>2.768651723861695</c:v>
                </c:pt>
                <c:pt idx="652">
                  <c:v>2.7683265209198</c:v>
                </c:pt>
                <c:pt idx="653">
                  <c:v>2.767675876617432</c:v>
                </c:pt>
                <c:pt idx="654">
                  <c:v>2.76718807220459</c:v>
                </c:pt>
                <c:pt idx="655">
                  <c:v>2.766700029373168</c:v>
                </c:pt>
                <c:pt idx="656">
                  <c:v>2.765886783599853</c:v>
                </c:pt>
                <c:pt idx="657">
                  <c:v>2.765724182128906</c:v>
                </c:pt>
                <c:pt idx="658">
                  <c:v>2.765073776245117</c:v>
                </c:pt>
                <c:pt idx="659">
                  <c:v>2.764748334884643</c:v>
                </c:pt>
                <c:pt idx="660">
                  <c:v>2.764260530471802</c:v>
                </c:pt>
                <c:pt idx="661">
                  <c:v>2.763609886169434</c:v>
                </c:pt>
                <c:pt idx="662">
                  <c:v>2.763122081756592</c:v>
                </c:pt>
                <c:pt idx="663">
                  <c:v>2.762471437454223</c:v>
                </c:pt>
                <c:pt idx="664">
                  <c:v>2.76214623451233</c:v>
                </c:pt>
                <c:pt idx="665">
                  <c:v>2.761658191680908</c:v>
                </c:pt>
                <c:pt idx="666">
                  <c:v>2.76100778579712</c:v>
                </c:pt>
                <c:pt idx="667">
                  <c:v>2.760682344436645</c:v>
                </c:pt>
                <c:pt idx="668">
                  <c:v>2.760194540023804</c:v>
                </c:pt>
                <c:pt idx="669">
                  <c:v>2.759543895721435</c:v>
                </c:pt>
                <c:pt idx="670">
                  <c:v>2.759056091308594</c:v>
                </c:pt>
                <c:pt idx="671">
                  <c:v>2.758568048477173</c:v>
                </c:pt>
                <c:pt idx="672">
                  <c:v>2.758080244064331</c:v>
                </c:pt>
                <c:pt idx="673">
                  <c:v>2.75759220123291</c:v>
                </c:pt>
                <c:pt idx="674">
                  <c:v>2.757104396820069</c:v>
                </c:pt>
                <c:pt idx="675">
                  <c:v>2.756616353988647</c:v>
                </c:pt>
                <c:pt idx="676">
                  <c:v>2.756128549575806</c:v>
                </c:pt>
                <c:pt idx="677">
                  <c:v>2.75531530380249</c:v>
                </c:pt>
                <c:pt idx="678">
                  <c:v>2.754990100860596</c:v>
                </c:pt>
                <c:pt idx="679">
                  <c:v>2.754502058029175</c:v>
                </c:pt>
                <c:pt idx="680">
                  <c:v>2.754014253616333</c:v>
                </c:pt>
                <c:pt idx="681">
                  <c:v>2.753526449203491</c:v>
                </c:pt>
                <c:pt idx="682">
                  <c:v>2.753038406372071</c:v>
                </c:pt>
                <c:pt idx="683">
                  <c:v>2.752550601959228</c:v>
                </c:pt>
                <c:pt idx="684">
                  <c:v>2.752062559127807</c:v>
                </c:pt>
                <c:pt idx="685">
                  <c:v>2.751412153244018</c:v>
                </c:pt>
                <c:pt idx="686">
                  <c:v>2.750924110412598</c:v>
                </c:pt>
                <c:pt idx="687">
                  <c:v>2.750436305999756</c:v>
                </c:pt>
                <c:pt idx="688">
                  <c:v>2.750110864639282</c:v>
                </c:pt>
                <c:pt idx="689">
                  <c:v>2.749623060226441</c:v>
                </c:pt>
                <c:pt idx="690">
                  <c:v>2.74913501739502</c:v>
                </c:pt>
                <c:pt idx="691">
                  <c:v>2.748484611511231</c:v>
                </c:pt>
                <c:pt idx="692">
                  <c:v>2.747671365737915</c:v>
                </c:pt>
                <c:pt idx="693">
                  <c:v>2.747508764266968</c:v>
                </c:pt>
                <c:pt idx="694">
                  <c:v>2.747020721435547</c:v>
                </c:pt>
                <c:pt idx="695">
                  <c:v>2.746532917022705</c:v>
                </c:pt>
                <c:pt idx="696">
                  <c:v>2.746044874191284</c:v>
                </c:pt>
                <c:pt idx="697">
                  <c:v>2.745557069778443</c:v>
                </c:pt>
                <c:pt idx="698">
                  <c:v>2.744906425476074</c:v>
                </c:pt>
                <c:pt idx="699">
                  <c:v>2.744418621063232</c:v>
                </c:pt>
                <c:pt idx="700">
                  <c:v>2.744093418121338</c:v>
                </c:pt>
                <c:pt idx="701">
                  <c:v>2.743605375289917</c:v>
                </c:pt>
                <c:pt idx="702">
                  <c:v>2.74295473098755</c:v>
                </c:pt>
                <c:pt idx="703">
                  <c:v>2.74230432510376</c:v>
                </c:pt>
                <c:pt idx="704">
                  <c:v>2.741978883743286</c:v>
                </c:pt>
                <c:pt idx="705">
                  <c:v>2.741491079330445</c:v>
                </c:pt>
                <c:pt idx="706">
                  <c:v>2.740840435028076</c:v>
                </c:pt>
                <c:pt idx="707">
                  <c:v>2.740352630615234</c:v>
                </c:pt>
                <c:pt idx="708">
                  <c:v>2.739864587783813</c:v>
                </c:pt>
                <c:pt idx="709">
                  <c:v>2.739376783370972</c:v>
                </c:pt>
                <c:pt idx="710">
                  <c:v>2.738888978958129</c:v>
                </c:pt>
                <c:pt idx="711">
                  <c:v>2.738400936126708</c:v>
                </c:pt>
                <c:pt idx="712">
                  <c:v>2.737913131713867</c:v>
                </c:pt>
                <c:pt idx="713">
                  <c:v>2.737425088882447</c:v>
                </c:pt>
                <c:pt idx="714">
                  <c:v>2.736937284469604</c:v>
                </c:pt>
                <c:pt idx="715">
                  <c:v>2.736286640167237</c:v>
                </c:pt>
                <c:pt idx="716">
                  <c:v>2.735798835754394</c:v>
                </c:pt>
                <c:pt idx="717">
                  <c:v>2.735310792922974</c:v>
                </c:pt>
                <c:pt idx="718">
                  <c:v>2.73498558998108</c:v>
                </c:pt>
                <c:pt idx="719">
                  <c:v>2.734334945678711</c:v>
                </c:pt>
                <c:pt idx="720">
                  <c:v>2.734009742736817</c:v>
                </c:pt>
                <c:pt idx="721">
                  <c:v>2.733359098434448</c:v>
                </c:pt>
                <c:pt idx="722">
                  <c:v>2.732708692550659</c:v>
                </c:pt>
                <c:pt idx="723">
                  <c:v>2.732383251190185</c:v>
                </c:pt>
                <c:pt idx="724">
                  <c:v>2.731895446777344</c:v>
                </c:pt>
                <c:pt idx="725">
                  <c:v>2.731244802474976</c:v>
                </c:pt>
                <c:pt idx="726">
                  <c:v>2.730756998062134</c:v>
                </c:pt>
                <c:pt idx="727">
                  <c:v>2.73043155670166</c:v>
                </c:pt>
                <c:pt idx="728">
                  <c:v>2.729781150817871</c:v>
                </c:pt>
                <c:pt idx="729">
                  <c:v>2.72929310798645</c:v>
                </c:pt>
                <c:pt idx="730">
                  <c:v>2.728805303573608</c:v>
                </c:pt>
                <c:pt idx="731">
                  <c:v>2.728317260742188</c:v>
                </c:pt>
                <c:pt idx="732">
                  <c:v>2.727829456329346</c:v>
                </c:pt>
                <c:pt idx="733">
                  <c:v>2.727341413497925</c:v>
                </c:pt>
                <c:pt idx="734">
                  <c:v>2.726853609085082</c:v>
                </c:pt>
                <c:pt idx="735">
                  <c:v>2.726365804672241</c:v>
                </c:pt>
                <c:pt idx="736">
                  <c:v>2.726040363311767</c:v>
                </c:pt>
                <c:pt idx="737">
                  <c:v>2.725227117538452</c:v>
                </c:pt>
                <c:pt idx="738">
                  <c:v>2.724901914596558</c:v>
                </c:pt>
                <c:pt idx="739">
                  <c:v>2.724251508712769</c:v>
                </c:pt>
                <c:pt idx="740">
                  <c:v>2.723763465881348</c:v>
                </c:pt>
                <c:pt idx="741">
                  <c:v>2.723275661468506</c:v>
                </c:pt>
                <c:pt idx="742">
                  <c:v>2.722625017166138</c:v>
                </c:pt>
                <c:pt idx="743">
                  <c:v>2.722299814224243</c:v>
                </c:pt>
                <c:pt idx="744">
                  <c:v>2.721649169921874</c:v>
                </c:pt>
                <c:pt idx="745">
                  <c:v>2.721161365509033</c:v>
                </c:pt>
                <c:pt idx="746">
                  <c:v>2.720673322677613</c:v>
                </c:pt>
                <c:pt idx="747">
                  <c:v>2.720185518264771</c:v>
                </c:pt>
                <c:pt idx="748">
                  <c:v>2.719860076904297</c:v>
                </c:pt>
                <c:pt idx="749">
                  <c:v>2.719209671020508</c:v>
                </c:pt>
                <c:pt idx="750">
                  <c:v>2.718559026718139</c:v>
                </c:pt>
                <c:pt idx="751">
                  <c:v>2.718396425247193</c:v>
                </c:pt>
                <c:pt idx="752">
                  <c:v>2.717583179473877</c:v>
                </c:pt>
                <c:pt idx="753">
                  <c:v>2.717257976531983</c:v>
                </c:pt>
                <c:pt idx="754">
                  <c:v>2.716607332229614</c:v>
                </c:pt>
                <c:pt idx="755">
                  <c:v>2.716282129287719</c:v>
                </c:pt>
                <c:pt idx="756">
                  <c:v>2.715631484985351</c:v>
                </c:pt>
                <c:pt idx="757">
                  <c:v>2.715306282043457</c:v>
                </c:pt>
                <c:pt idx="758">
                  <c:v>2.714655637741088</c:v>
                </c:pt>
                <c:pt idx="759">
                  <c:v>2.714330434799194</c:v>
                </c:pt>
                <c:pt idx="760">
                  <c:v>2.713517189025879</c:v>
                </c:pt>
                <c:pt idx="761">
                  <c:v>2.713029384613037</c:v>
                </c:pt>
                <c:pt idx="762">
                  <c:v>2.712703943252563</c:v>
                </c:pt>
                <c:pt idx="763">
                  <c:v>2.712216138839721</c:v>
                </c:pt>
                <c:pt idx="764">
                  <c:v>2.711728334426879</c:v>
                </c:pt>
                <c:pt idx="765">
                  <c:v>2.711240291595459</c:v>
                </c:pt>
                <c:pt idx="766">
                  <c:v>2.710589647293091</c:v>
                </c:pt>
                <c:pt idx="767">
                  <c:v>2.710264444351197</c:v>
                </c:pt>
                <c:pt idx="768">
                  <c:v>2.709614038467407</c:v>
                </c:pt>
                <c:pt idx="769">
                  <c:v>2.709125995635987</c:v>
                </c:pt>
                <c:pt idx="770">
                  <c:v>2.708475351333618</c:v>
                </c:pt>
                <c:pt idx="771">
                  <c:v>2.707987546920777</c:v>
                </c:pt>
                <c:pt idx="772">
                  <c:v>2.707499504089356</c:v>
                </c:pt>
                <c:pt idx="773">
                  <c:v>2.707174301147461</c:v>
                </c:pt>
                <c:pt idx="774">
                  <c:v>2.706686496734619</c:v>
                </c:pt>
                <c:pt idx="775">
                  <c:v>2.706035852432251</c:v>
                </c:pt>
                <c:pt idx="776">
                  <c:v>2.70554804801941</c:v>
                </c:pt>
                <c:pt idx="777">
                  <c:v>2.705060005187989</c:v>
                </c:pt>
                <c:pt idx="778">
                  <c:v>2.704572200775147</c:v>
                </c:pt>
                <c:pt idx="779">
                  <c:v>2.704084157943726</c:v>
                </c:pt>
                <c:pt idx="780">
                  <c:v>2.703433752059937</c:v>
                </c:pt>
                <c:pt idx="781">
                  <c:v>2.703108310699463</c:v>
                </c:pt>
                <c:pt idx="782">
                  <c:v>2.702457904815674</c:v>
                </c:pt>
                <c:pt idx="783">
                  <c:v>2.7021324634552</c:v>
                </c:pt>
                <c:pt idx="784">
                  <c:v>2.701482057571411</c:v>
                </c:pt>
                <c:pt idx="785">
                  <c:v>2.70099401473999</c:v>
                </c:pt>
                <c:pt idx="786">
                  <c:v>2.700506210327149</c:v>
                </c:pt>
                <c:pt idx="787">
                  <c:v>2.700180768966676</c:v>
                </c:pt>
                <c:pt idx="788">
                  <c:v>2.699530363082886</c:v>
                </c:pt>
                <c:pt idx="789">
                  <c:v>2.698879718780518</c:v>
                </c:pt>
                <c:pt idx="790">
                  <c:v>2.698391914367676</c:v>
                </c:pt>
                <c:pt idx="791">
                  <c:v>2.698066473007202</c:v>
                </c:pt>
                <c:pt idx="792">
                  <c:v>2.697578668594361</c:v>
                </c:pt>
                <c:pt idx="793">
                  <c:v>2.696928024291992</c:v>
                </c:pt>
                <c:pt idx="794">
                  <c:v>2.69644021987915</c:v>
                </c:pt>
                <c:pt idx="795">
                  <c:v>2.695952177047729</c:v>
                </c:pt>
                <c:pt idx="796">
                  <c:v>2.695626974105834</c:v>
                </c:pt>
                <c:pt idx="797">
                  <c:v>2.694976568222046</c:v>
                </c:pt>
                <c:pt idx="798">
                  <c:v>2.694325923919678</c:v>
                </c:pt>
                <c:pt idx="799">
                  <c:v>2.693837881088257</c:v>
                </c:pt>
                <c:pt idx="800">
                  <c:v>2.693512678146363</c:v>
                </c:pt>
                <c:pt idx="801">
                  <c:v>2.692862033843993</c:v>
                </c:pt>
                <c:pt idx="802">
                  <c:v>2.692536830902099</c:v>
                </c:pt>
                <c:pt idx="803">
                  <c:v>2.692049026489257</c:v>
                </c:pt>
                <c:pt idx="804">
                  <c:v>2.691398382186889</c:v>
                </c:pt>
                <c:pt idx="805">
                  <c:v>2.690910577774048</c:v>
                </c:pt>
                <c:pt idx="806">
                  <c:v>2.690259933471679</c:v>
                </c:pt>
                <c:pt idx="807">
                  <c:v>2.689772129058837</c:v>
                </c:pt>
                <c:pt idx="808">
                  <c:v>2.689284086227417</c:v>
                </c:pt>
                <c:pt idx="809">
                  <c:v>2.688958883285522</c:v>
                </c:pt>
                <c:pt idx="810">
                  <c:v>2.688470840454101</c:v>
                </c:pt>
                <c:pt idx="811">
                  <c:v>2.687820434570313</c:v>
                </c:pt>
                <c:pt idx="812">
                  <c:v>2.687494993209839</c:v>
                </c:pt>
                <c:pt idx="813">
                  <c:v>2.68684458732605</c:v>
                </c:pt>
                <c:pt idx="814">
                  <c:v>2.686356544494629</c:v>
                </c:pt>
                <c:pt idx="815">
                  <c:v>2.68570613861084</c:v>
                </c:pt>
                <c:pt idx="816">
                  <c:v>2.685218095779419</c:v>
                </c:pt>
                <c:pt idx="817">
                  <c:v>2.684892892837525</c:v>
                </c:pt>
                <c:pt idx="818">
                  <c:v>2.684404850006104</c:v>
                </c:pt>
                <c:pt idx="819">
                  <c:v>2.683754444122315</c:v>
                </c:pt>
                <c:pt idx="820">
                  <c:v>2.683266401290893</c:v>
                </c:pt>
                <c:pt idx="821">
                  <c:v>2.682778596878052</c:v>
                </c:pt>
                <c:pt idx="822">
                  <c:v>2.682453393936157</c:v>
                </c:pt>
                <c:pt idx="823">
                  <c:v>2.681640148162842</c:v>
                </c:pt>
                <c:pt idx="824">
                  <c:v>2.681314706802368</c:v>
                </c:pt>
                <c:pt idx="825">
                  <c:v>2.680826902389527</c:v>
                </c:pt>
                <c:pt idx="826">
                  <c:v>2.680339097976685</c:v>
                </c:pt>
                <c:pt idx="827">
                  <c:v>2.679688453674316</c:v>
                </c:pt>
                <c:pt idx="828">
                  <c:v>2.679200410842895</c:v>
                </c:pt>
                <c:pt idx="829">
                  <c:v>2.678712606430054</c:v>
                </c:pt>
                <c:pt idx="830">
                  <c:v>2.678387403488159</c:v>
                </c:pt>
                <c:pt idx="831">
                  <c:v>2.677899360656739</c:v>
                </c:pt>
                <c:pt idx="832">
                  <c:v>2.677248954772949</c:v>
                </c:pt>
                <c:pt idx="833">
                  <c:v>2.676760911941528</c:v>
                </c:pt>
                <c:pt idx="834">
                  <c:v>2.67611026763916</c:v>
                </c:pt>
                <c:pt idx="835">
                  <c:v>2.675622463226318</c:v>
                </c:pt>
                <c:pt idx="836">
                  <c:v>2.675297260284424</c:v>
                </c:pt>
                <c:pt idx="837">
                  <c:v>2.674646615982056</c:v>
                </c:pt>
                <c:pt idx="838">
                  <c:v>2.674158811569214</c:v>
                </c:pt>
                <c:pt idx="839">
                  <c:v>2.67383337020874</c:v>
                </c:pt>
                <c:pt idx="840">
                  <c:v>2.673345565795898</c:v>
                </c:pt>
                <c:pt idx="841">
                  <c:v>2.67269492149353</c:v>
                </c:pt>
                <c:pt idx="842">
                  <c:v>2.67204451560974</c:v>
                </c:pt>
                <c:pt idx="843">
                  <c:v>2.67155647277832</c:v>
                </c:pt>
                <c:pt idx="844">
                  <c:v>2.671231269836426</c:v>
                </c:pt>
                <c:pt idx="845">
                  <c:v>2.670743227005005</c:v>
                </c:pt>
                <c:pt idx="846">
                  <c:v>2.670255422592163</c:v>
                </c:pt>
                <c:pt idx="847">
                  <c:v>2.669604778289795</c:v>
                </c:pt>
                <c:pt idx="848">
                  <c:v>2.669279575347901</c:v>
                </c:pt>
                <c:pt idx="849">
                  <c:v>2.668628931045532</c:v>
                </c:pt>
                <c:pt idx="850">
                  <c:v>2.668141126632691</c:v>
                </c:pt>
                <c:pt idx="851">
                  <c:v>2.667653083801269</c:v>
                </c:pt>
                <c:pt idx="852">
                  <c:v>2.667165279388428</c:v>
                </c:pt>
                <c:pt idx="853">
                  <c:v>2.666677236557007</c:v>
                </c:pt>
                <c:pt idx="854">
                  <c:v>2.666189432144164</c:v>
                </c:pt>
                <c:pt idx="855">
                  <c:v>2.665701389312744</c:v>
                </c:pt>
                <c:pt idx="856">
                  <c:v>2.665213584899903</c:v>
                </c:pt>
                <c:pt idx="857">
                  <c:v>2.664400339126587</c:v>
                </c:pt>
                <c:pt idx="858">
                  <c:v>2.664075136184692</c:v>
                </c:pt>
                <c:pt idx="859">
                  <c:v>2.663587093353271</c:v>
                </c:pt>
                <c:pt idx="860">
                  <c:v>2.662936687469483</c:v>
                </c:pt>
                <c:pt idx="861">
                  <c:v>2.662448644638061</c:v>
                </c:pt>
                <c:pt idx="862">
                  <c:v>2.662123441696167</c:v>
                </c:pt>
                <c:pt idx="863">
                  <c:v>2.661635637283325</c:v>
                </c:pt>
                <c:pt idx="864">
                  <c:v>2.661147594451905</c:v>
                </c:pt>
                <c:pt idx="865">
                  <c:v>2.660497188568115</c:v>
                </c:pt>
                <c:pt idx="866">
                  <c:v>2.660009145736695</c:v>
                </c:pt>
                <c:pt idx="867">
                  <c:v>2.659358501434326</c:v>
                </c:pt>
                <c:pt idx="868">
                  <c:v>2.659033298492432</c:v>
                </c:pt>
                <c:pt idx="869">
                  <c:v>2.658382654190063</c:v>
                </c:pt>
                <c:pt idx="870">
                  <c:v>2.658057451248168</c:v>
                </c:pt>
                <c:pt idx="871">
                  <c:v>2.657569646835327</c:v>
                </c:pt>
                <c:pt idx="872">
                  <c:v>2.657081604003906</c:v>
                </c:pt>
                <c:pt idx="873">
                  <c:v>2.656431198120117</c:v>
                </c:pt>
                <c:pt idx="874">
                  <c:v>2.655943155288696</c:v>
                </c:pt>
                <c:pt idx="875">
                  <c:v>2.655455350875854</c:v>
                </c:pt>
                <c:pt idx="876">
                  <c:v>2.655129909515381</c:v>
                </c:pt>
                <c:pt idx="877">
                  <c:v>2.654479503631592</c:v>
                </c:pt>
                <c:pt idx="878">
                  <c:v>2.653828859329223</c:v>
                </c:pt>
                <c:pt idx="879">
                  <c:v>2.65350365638733</c:v>
                </c:pt>
                <c:pt idx="880">
                  <c:v>2.653178453445434</c:v>
                </c:pt>
                <c:pt idx="881">
                  <c:v>2.65236520767212</c:v>
                </c:pt>
                <c:pt idx="882">
                  <c:v>2.651877164840698</c:v>
                </c:pt>
                <c:pt idx="883">
                  <c:v>2.651551961898804</c:v>
                </c:pt>
                <c:pt idx="884">
                  <c:v>2.650901317596436</c:v>
                </c:pt>
                <c:pt idx="885">
                  <c:v>2.65057611465454</c:v>
                </c:pt>
                <c:pt idx="886">
                  <c:v>2.650088310241699</c:v>
                </c:pt>
                <c:pt idx="887">
                  <c:v>2.649437665939331</c:v>
                </c:pt>
                <c:pt idx="888">
                  <c:v>2.648787021636963</c:v>
                </c:pt>
                <c:pt idx="889">
                  <c:v>2.648461818695069</c:v>
                </c:pt>
                <c:pt idx="890">
                  <c:v>2.647974014282227</c:v>
                </c:pt>
                <c:pt idx="891">
                  <c:v>2.647160768508911</c:v>
                </c:pt>
                <c:pt idx="892">
                  <c:v>2.646835327148437</c:v>
                </c:pt>
                <c:pt idx="893">
                  <c:v>2.646347522735596</c:v>
                </c:pt>
                <c:pt idx="894">
                  <c:v>2.645859718322754</c:v>
                </c:pt>
                <c:pt idx="895">
                  <c:v>2.645534276962281</c:v>
                </c:pt>
                <c:pt idx="896">
                  <c:v>2.644883871078491</c:v>
                </c:pt>
                <c:pt idx="897">
                  <c:v>2.644395828247071</c:v>
                </c:pt>
                <c:pt idx="898">
                  <c:v>2.643745183944702</c:v>
                </c:pt>
                <c:pt idx="899">
                  <c:v>2.64325737953186</c:v>
                </c:pt>
                <c:pt idx="900">
                  <c:v>2.642769575119018</c:v>
                </c:pt>
                <c:pt idx="901">
                  <c:v>2.642444133758544</c:v>
                </c:pt>
                <c:pt idx="902">
                  <c:v>2.641956329345703</c:v>
                </c:pt>
                <c:pt idx="903">
                  <c:v>2.641305685043335</c:v>
                </c:pt>
                <c:pt idx="904">
                  <c:v>2.640817880630493</c:v>
                </c:pt>
                <c:pt idx="905">
                  <c:v>2.640329837799073</c:v>
                </c:pt>
                <c:pt idx="906">
                  <c:v>2.639842033386229</c:v>
                </c:pt>
                <c:pt idx="907">
                  <c:v>2.639353990554809</c:v>
                </c:pt>
                <c:pt idx="908">
                  <c:v>2.638866186141968</c:v>
                </c:pt>
                <c:pt idx="909">
                  <c:v>2.6382155418396</c:v>
                </c:pt>
                <c:pt idx="910">
                  <c:v>2.637727737426758</c:v>
                </c:pt>
                <c:pt idx="911">
                  <c:v>2.637239694595337</c:v>
                </c:pt>
                <c:pt idx="912">
                  <c:v>2.636751890182495</c:v>
                </c:pt>
                <c:pt idx="913">
                  <c:v>2.636263847351074</c:v>
                </c:pt>
                <c:pt idx="914">
                  <c:v>2.635776042938233</c:v>
                </c:pt>
                <c:pt idx="915">
                  <c:v>2.635125398635864</c:v>
                </c:pt>
                <c:pt idx="916">
                  <c:v>2.634800195693969</c:v>
                </c:pt>
                <c:pt idx="917">
                  <c:v>2.63431215286255</c:v>
                </c:pt>
                <c:pt idx="918">
                  <c:v>2.633986949920655</c:v>
                </c:pt>
                <c:pt idx="919">
                  <c:v>2.63317370414734</c:v>
                </c:pt>
                <c:pt idx="920">
                  <c:v>2.632848501205444</c:v>
                </c:pt>
                <c:pt idx="921">
                  <c:v>2.632197856903076</c:v>
                </c:pt>
                <c:pt idx="922">
                  <c:v>2.631710052490235</c:v>
                </c:pt>
                <c:pt idx="923">
                  <c:v>2.631222009658813</c:v>
                </c:pt>
                <c:pt idx="924">
                  <c:v>2.630734205245972</c:v>
                </c:pt>
                <c:pt idx="925">
                  <c:v>2.630409002304077</c:v>
                </c:pt>
                <c:pt idx="926">
                  <c:v>2.629758358001709</c:v>
                </c:pt>
                <c:pt idx="927">
                  <c:v>2.629107713699341</c:v>
                </c:pt>
                <c:pt idx="928">
                  <c:v>2.628619909286499</c:v>
                </c:pt>
                <c:pt idx="929">
                  <c:v>2.628132104873657</c:v>
                </c:pt>
                <c:pt idx="930">
                  <c:v>2.627806663513183</c:v>
                </c:pt>
                <c:pt idx="931">
                  <c:v>2.627318859100342</c:v>
                </c:pt>
                <c:pt idx="932">
                  <c:v>2.626668214797974</c:v>
                </c:pt>
                <c:pt idx="933">
                  <c:v>2.626180410385132</c:v>
                </c:pt>
                <c:pt idx="934">
                  <c:v>2.625529766082764</c:v>
                </c:pt>
                <c:pt idx="935">
                  <c:v>2.625204563140869</c:v>
                </c:pt>
                <c:pt idx="936">
                  <c:v>2.624716520309448</c:v>
                </c:pt>
                <c:pt idx="937">
                  <c:v>2.624228715896607</c:v>
                </c:pt>
                <c:pt idx="938">
                  <c:v>2.623578071594239</c:v>
                </c:pt>
                <c:pt idx="939">
                  <c:v>2.623252868652344</c:v>
                </c:pt>
                <c:pt idx="940">
                  <c:v>2.622602224349975</c:v>
                </c:pt>
                <c:pt idx="941">
                  <c:v>2.622277021408081</c:v>
                </c:pt>
                <c:pt idx="942">
                  <c:v>2.621626377105713</c:v>
                </c:pt>
                <c:pt idx="943">
                  <c:v>2.620975971221924</c:v>
                </c:pt>
                <c:pt idx="944">
                  <c:v>2.62065052986145</c:v>
                </c:pt>
                <c:pt idx="945">
                  <c:v>2.620000123977661</c:v>
                </c:pt>
                <c:pt idx="946">
                  <c:v>2.619674682617187</c:v>
                </c:pt>
                <c:pt idx="947">
                  <c:v>2.619186878204346</c:v>
                </c:pt>
                <c:pt idx="948">
                  <c:v>2.618699073791504</c:v>
                </c:pt>
                <c:pt idx="949">
                  <c:v>2.618211030960083</c:v>
                </c:pt>
                <c:pt idx="950">
                  <c:v>2.617560386657715</c:v>
                </c:pt>
                <c:pt idx="951">
                  <c:v>2.61723518371582</c:v>
                </c:pt>
                <c:pt idx="952">
                  <c:v>2.616584539413452</c:v>
                </c:pt>
                <c:pt idx="953">
                  <c:v>2.616259336471557</c:v>
                </c:pt>
                <c:pt idx="954">
                  <c:v>2.615771532058716</c:v>
                </c:pt>
                <c:pt idx="955">
                  <c:v>2.615120887756348</c:v>
                </c:pt>
                <c:pt idx="956">
                  <c:v>2.614633083343505</c:v>
                </c:pt>
                <c:pt idx="957">
                  <c:v>2.614145040512085</c:v>
                </c:pt>
                <c:pt idx="958">
                  <c:v>2.613494634628295</c:v>
                </c:pt>
                <c:pt idx="959">
                  <c:v>2.613006591796875</c:v>
                </c:pt>
                <c:pt idx="960">
                  <c:v>2.612518787384033</c:v>
                </c:pt>
                <c:pt idx="961">
                  <c:v>2.612030744552613</c:v>
                </c:pt>
                <c:pt idx="962">
                  <c:v>2.61154294013977</c:v>
                </c:pt>
                <c:pt idx="963">
                  <c:v>2.611054897308349</c:v>
                </c:pt>
                <c:pt idx="964">
                  <c:v>2.610567092895508</c:v>
                </c:pt>
                <c:pt idx="965">
                  <c:v>2.609753847122193</c:v>
                </c:pt>
                <c:pt idx="966">
                  <c:v>2.609428644180298</c:v>
                </c:pt>
                <c:pt idx="967">
                  <c:v>2.608940601348877</c:v>
                </c:pt>
                <c:pt idx="968">
                  <c:v>2.608452796936035</c:v>
                </c:pt>
                <c:pt idx="969">
                  <c:v>2.608127355575562</c:v>
                </c:pt>
                <c:pt idx="970">
                  <c:v>2.60763955116272</c:v>
                </c:pt>
                <c:pt idx="971">
                  <c:v>2.6071515083313</c:v>
                </c:pt>
                <c:pt idx="972">
                  <c:v>2.60650110244751</c:v>
                </c:pt>
                <c:pt idx="973">
                  <c:v>2.606013059616089</c:v>
                </c:pt>
                <c:pt idx="974">
                  <c:v>2.605525255203247</c:v>
                </c:pt>
                <c:pt idx="975">
                  <c:v>2.605037212371826</c:v>
                </c:pt>
                <c:pt idx="976">
                  <c:v>2.604549407958984</c:v>
                </c:pt>
                <c:pt idx="977">
                  <c:v>2.603898763656616</c:v>
                </c:pt>
                <c:pt idx="978">
                  <c:v>2.603573560714722</c:v>
                </c:pt>
                <c:pt idx="979">
                  <c:v>2.60308575630188</c:v>
                </c:pt>
                <c:pt idx="980">
                  <c:v>2.602435111999512</c:v>
                </c:pt>
                <c:pt idx="981">
                  <c:v>2.601784467697144</c:v>
                </c:pt>
                <c:pt idx="982">
                  <c:v>2.601296663284302</c:v>
                </c:pt>
                <c:pt idx="983">
                  <c:v>2.600971460342407</c:v>
                </c:pt>
                <c:pt idx="984">
                  <c:v>2.600483417510987</c:v>
                </c:pt>
                <c:pt idx="985">
                  <c:v>2.599995613098144</c:v>
                </c:pt>
                <c:pt idx="986">
                  <c:v>2.599507570266724</c:v>
                </c:pt>
                <c:pt idx="987">
                  <c:v>2.598857164382935</c:v>
                </c:pt>
                <c:pt idx="988">
                  <c:v>2.598531723022461</c:v>
                </c:pt>
                <c:pt idx="989">
                  <c:v>2.597718477249145</c:v>
                </c:pt>
                <c:pt idx="990">
                  <c:v>2.597230672836304</c:v>
                </c:pt>
                <c:pt idx="991">
                  <c:v>2.596905469894408</c:v>
                </c:pt>
                <c:pt idx="992">
                  <c:v>2.596580028533936</c:v>
                </c:pt>
                <c:pt idx="993">
                  <c:v>2.595929622650146</c:v>
                </c:pt>
                <c:pt idx="994">
                  <c:v>2.595278978347778</c:v>
                </c:pt>
                <c:pt idx="995">
                  <c:v>2.59462833404541</c:v>
                </c:pt>
                <c:pt idx="996">
                  <c:v>2.594140529632568</c:v>
                </c:pt>
                <c:pt idx="997">
                  <c:v>2.593815326690674</c:v>
                </c:pt>
                <c:pt idx="998">
                  <c:v>2.593327283859253</c:v>
                </c:pt>
                <c:pt idx="999">
                  <c:v>2.592839479446411</c:v>
                </c:pt>
                <c:pt idx="1000">
                  <c:v>2.59235143661499</c:v>
                </c:pt>
                <c:pt idx="1001">
                  <c:v>2.592026233673095</c:v>
                </c:pt>
                <c:pt idx="1002">
                  <c:v>2.591375589370727</c:v>
                </c:pt>
                <c:pt idx="1003">
                  <c:v>2.590725183486938</c:v>
                </c:pt>
                <c:pt idx="1004">
                  <c:v>2.590237140655518</c:v>
                </c:pt>
                <c:pt idx="1005">
                  <c:v>2.589911937713623</c:v>
                </c:pt>
                <c:pt idx="1006">
                  <c:v>2.589261293411255</c:v>
                </c:pt>
                <c:pt idx="1007">
                  <c:v>2.588936090469361</c:v>
                </c:pt>
                <c:pt idx="1008">
                  <c:v>2.588285446166992</c:v>
                </c:pt>
                <c:pt idx="1009">
                  <c:v>2.588122844696045</c:v>
                </c:pt>
                <c:pt idx="1010">
                  <c:v>2.58730959892273</c:v>
                </c:pt>
                <c:pt idx="1011">
                  <c:v>2.586821794509888</c:v>
                </c:pt>
                <c:pt idx="1012">
                  <c:v>2.586333990097046</c:v>
                </c:pt>
                <c:pt idx="1013">
                  <c:v>2.585683345794678</c:v>
                </c:pt>
                <c:pt idx="1014">
                  <c:v>2.585358142852783</c:v>
                </c:pt>
                <c:pt idx="1015">
                  <c:v>2.584707498550415</c:v>
                </c:pt>
                <c:pt idx="1016">
                  <c:v>2.584219694137573</c:v>
                </c:pt>
                <c:pt idx="1017">
                  <c:v>2.5838942527771</c:v>
                </c:pt>
                <c:pt idx="1018">
                  <c:v>2.583243846893311</c:v>
                </c:pt>
                <c:pt idx="1019">
                  <c:v>2.582755804061889</c:v>
                </c:pt>
                <c:pt idx="1020">
                  <c:v>2.582267999649047</c:v>
                </c:pt>
                <c:pt idx="1021">
                  <c:v>2.581779956817627</c:v>
                </c:pt>
                <c:pt idx="1022">
                  <c:v>2.580966711044312</c:v>
                </c:pt>
                <c:pt idx="1023">
                  <c:v>2.580966711044312</c:v>
                </c:pt>
                <c:pt idx="1024">
                  <c:v>2.580316305160523</c:v>
                </c:pt>
                <c:pt idx="1025">
                  <c:v>2.579990863800049</c:v>
                </c:pt>
                <c:pt idx="1026">
                  <c:v>2.57934045791626</c:v>
                </c:pt>
                <c:pt idx="1027">
                  <c:v>2.578689813613891</c:v>
                </c:pt>
                <c:pt idx="1028">
                  <c:v>2.578202009201049</c:v>
                </c:pt>
                <c:pt idx="1029">
                  <c:v>2.577713966369629</c:v>
                </c:pt>
                <c:pt idx="1030">
                  <c:v>2.577226161956787</c:v>
                </c:pt>
                <c:pt idx="1031">
                  <c:v>2.576575517654419</c:v>
                </c:pt>
                <c:pt idx="1032">
                  <c:v>2.576412916183471</c:v>
                </c:pt>
                <c:pt idx="1033">
                  <c:v>2.575599670410156</c:v>
                </c:pt>
                <c:pt idx="1034">
                  <c:v>2.575274467468261</c:v>
                </c:pt>
                <c:pt idx="1035">
                  <c:v>2.574623823165893</c:v>
                </c:pt>
                <c:pt idx="1036">
                  <c:v>2.574136018753052</c:v>
                </c:pt>
                <c:pt idx="1037">
                  <c:v>2.573810815811157</c:v>
                </c:pt>
                <c:pt idx="1038">
                  <c:v>2.573160171508789</c:v>
                </c:pt>
                <c:pt idx="1039">
                  <c:v>2.572672128677368</c:v>
                </c:pt>
                <c:pt idx="1040">
                  <c:v>2.572346925735473</c:v>
                </c:pt>
                <c:pt idx="1041">
                  <c:v>2.571533679962158</c:v>
                </c:pt>
                <c:pt idx="1042">
                  <c:v>2.571208477020263</c:v>
                </c:pt>
                <c:pt idx="1043">
                  <c:v>2.570557832717896</c:v>
                </c:pt>
                <c:pt idx="1044">
                  <c:v>2.570070028305054</c:v>
                </c:pt>
                <c:pt idx="1045">
                  <c:v>2.569744825363159</c:v>
                </c:pt>
                <c:pt idx="1046">
                  <c:v>2.569256782531739</c:v>
                </c:pt>
                <c:pt idx="1047">
                  <c:v>2.56860637664795</c:v>
                </c:pt>
                <c:pt idx="1048">
                  <c:v>2.567955732345581</c:v>
                </c:pt>
                <c:pt idx="1049">
                  <c:v>2.567630529403687</c:v>
                </c:pt>
                <c:pt idx="1050">
                  <c:v>2.566979885101319</c:v>
                </c:pt>
                <c:pt idx="1051">
                  <c:v>2.566492080688477</c:v>
                </c:pt>
                <c:pt idx="1052">
                  <c:v>2.566004037857056</c:v>
                </c:pt>
                <c:pt idx="1053">
                  <c:v>2.565516233444214</c:v>
                </c:pt>
                <c:pt idx="1054">
                  <c:v>2.56519079208374</c:v>
                </c:pt>
                <c:pt idx="1055">
                  <c:v>2.564702987670898</c:v>
                </c:pt>
                <c:pt idx="1056">
                  <c:v>2.563889741897583</c:v>
                </c:pt>
                <c:pt idx="1057">
                  <c:v>2.563564538955689</c:v>
                </c:pt>
                <c:pt idx="1058">
                  <c:v>2.56291389465332</c:v>
                </c:pt>
                <c:pt idx="1059">
                  <c:v>2.562588691711426</c:v>
                </c:pt>
                <c:pt idx="1060">
                  <c:v>2.561938047409058</c:v>
                </c:pt>
                <c:pt idx="1061">
                  <c:v>2.561612844467163</c:v>
                </c:pt>
                <c:pt idx="1062">
                  <c:v>2.561124801635742</c:v>
                </c:pt>
                <c:pt idx="1063">
                  <c:v>2.560311794281006</c:v>
                </c:pt>
                <c:pt idx="1064">
                  <c:v>2.560148954391479</c:v>
                </c:pt>
                <c:pt idx="1065">
                  <c:v>2.559661149978638</c:v>
                </c:pt>
                <c:pt idx="1066">
                  <c:v>2.559010505676269</c:v>
                </c:pt>
                <c:pt idx="1067">
                  <c:v>2.558522701263428</c:v>
                </c:pt>
                <c:pt idx="1068">
                  <c:v>2.558034658432007</c:v>
                </c:pt>
                <c:pt idx="1069">
                  <c:v>2.557546854019165</c:v>
                </c:pt>
                <c:pt idx="1070">
                  <c:v>2.556896209716797</c:v>
                </c:pt>
                <c:pt idx="1071">
                  <c:v>2.556245803833007</c:v>
                </c:pt>
                <c:pt idx="1072">
                  <c:v>2.555920362472534</c:v>
                </c:pt>
                <c:pt idx="1073">
                  <c:v>2.555432558059693</c:v>
                </c:pt>
                <c:pt idx="1074">
                  <c:v>2.554944753646851</c:v>
                </c:pt>
                <c:pt idx="1075">
                  <c:v>2.554619312286377</c:v>
                </c:pt>
                <c:pt idx="1076">
                  <c:v>2.553968906402588</c:v>
                </c:pt>
                <c:pt idx="1077">
                  <c:v>2.553480863571167</c:v>
                </c:pt>
                <c:pt idx="1078">
                  <c:v>2.552830219268798</c:v>
                </c:pt>
                <c:pt idx="1079">
                  <c:v>2.552342414855957</c:v>
                </c:pt>
                <c:pt idx="1080">
                  <c:v>2.551854610443114</c:v>
                </c:pt>
                <c:pt idx="1081">
                  <c:v>2.551366567611695</c:v>
                </c:pt>
                <c:pt idx="1082">
                  <c:v>2.550878763198852</c:v>
                </c:pt>
                <c:pt idx="1083">
                  <c:v>2.550390720367432</c:v>
                </c:pt>
                <c:pt idx="1084">
                  <c:v>2.549902915954589</c:v>
                </c:pt>
                <c:pt idx="1085">
                  <c:v>2.549414873123168</c:v>
                </c:pt>
                <c:pt idx="1086">
                  <c:v>2.548927068710328</c:v>
                </c:pt>
                <c:pt idx="1087">
                  <c:v>2.548276424407959</c:v>
                </c:pt>
                <c:pt idx="1088">
                  <c:v>2.547951221466065</c:v>
                </c:pt>
                <c:pt idx="1089">
                  <c:v>2.547300577163697</c:v>
                </c:pt>
                <c:pt idx="1090">
                  <c:v>2.546975374221801</c:v>
                </c:pt>
                <c:pt idx="1091">
                  <c:v>2.546487331390381</c:v>
                </c:pt>
                <c:pt idx="1092">
                  <c:v>2.54599952697754</c:v>
                </c:pt>
                <c:pt idx="1093">
                  <c:v>2.545348882675171</c:v>
                </c:pt>
                <c:pt idx="1094">
                  <c:v>2.544698476791382</c:v>
                </c:pt>
                <c:pt idx="1095">
                  <c:v>2.544373035430908</c:v>
                </c:pt>
                <c:pt idx="1096">
                  <c:v>2.543885231018066</c:v>
                </c:pt>
                <c:pt idx="1097">
                  <c:v>2.543397188186646</c:v>
                </c:pt>
                <c:pt idx="1098">
                  <c:v>2.542746782302857</c:v>
                </c:pt>
                <c:pt idx="1099">
                  <c:v>2.542421579360962</c:v>
                </c:pt>
                <c:pt idx="1100">
                  <c:v>2.541933536529541</c:v>
                </c:pt>
                <c:pt idx="1101">
                  <c:v>2.541282892227173</c:v>
                </c:pt>
                <c:pt idx="1102">
                  <c:v>2.540795087814331</c:v>
                </c:pt>
                <c:pt idx="1103">
                  <c:v>2.54030704498291</c:v>
                </c:pt>
                <c:pt idx="1104">
                  <c:v>2.53965663909912</c:v>
                </c:pt>
                <c:pt idx="1105">
                  <c:v>2.539331436157227</c:v>
                </c:pt>
                <c:pt idx="1106">
                  <c:v>2.538843393325805</c:v>
                </c:pt>
                <c:pt idx="1107">
                  <c:v>2.538355588912964</c:v>
                </c:pt>
                <c:pt idx="1108">
                  <c:v>2.537867546081543</c:v>
                </c:pt>
                <c:pt idx="1109">
                  <c:v>2.537379741668701</c:v>
                </c:pt>
                <c:pt idx="1110">
                  <c:v>2.536729097366333</c:v>
                </c:pt>
                <c:pt idx="1111">
                  <c:v>2.536403894424438</c:v>
                </c:pt>
                <c:pt idx="1112">
                  <c:v>2.535590648651123</c:v>
                </c:pt>
                <c:pt idx="1113">
                  <c:v>2.535265445709228</c:v>
                </c:pt>
                <c:pt idx="1114">
                  <c:v>2.534940004348754</c:v>
                </c:pt>
                <c:pt idx="1115">
                  <c:v>2.534289598464966</c:v>
                </c:pt>
                <c:pt idx="1116">
                  <c:v>2.533964157104492</c:v>
                </c:pt>
                <c:pt idx="1117">
                  <c:v>2.533313751220703</c:v>
                </c:pt>
                <c:pt idx="1118">
                  <c:v>2.532663106918335</c:v>
                </c:pt>
                <c:pt idx="1119">
                  <c:v>2.532175302505493</c:v>
                </c:pt>
                <c:pt idx="1120">
                  <c:v>2.531687259674073</c:v>
                </c:pt>
                <c:pt idx="1121">
                  <c:v>2.53119945526123</c:v>
                </c:pt>
                <c:pt idx="1122">
                  <c:v>2.530874013900757</c:v>
                </c:pt>
                <c:pt idx="1123">
                  <c:v>2.530061006546021</c:v>
                </c:pt>
                <c:pt idx="1124">
                  <c:v>2.529572963714599</c:v>
                </c:pt>
                <c:pt idx="1125">
                  <c:v>2.529085159301758</c:v>
                </c:pt>
                <c:pt idx="1126">
                  <c:v>2.528759717941284</c:v>
                </c:pt>
                <c:pt idx="1127">
                  <c:v>2.528271913528442</c:v>
                </c:pt>
                <c:pt idx="1128">
                  <c:v>2.527784109115601</c:v>
                </c:pt>
                <c:pt idx="1129">
                  <c:v>2.52729606628418</c:v>
                </c:pt>
                <c:pt idx="1130">
                  <c:v>2.526808261871338</c:v>
                </c:pt>
                <c:pt idx="1131">
                  <c:v>2.52615761756897</c:v>
                </c:pt>
                <c:pt idx="1132">
                  <c:v>2.525669574737549</c:v>
                </c:pt>
                <c:pt idx="1133">
                  <c:v>2.525181770324707</c:v>
                </c:pt>
                <c:pt idx="1134">
                  <c:v>2.52453112602234</c:v>
                </c:pt>
                <c:pt idx="1135">
                  <c:v>2.524043321609497</c:v>
                </c:pt>
                <c:pt idx="1136">
                  <c:v>2.523555278778076</c:v>
                </c:pt>
                <c:pt idx="1137">
                  <c:v>2.523230075836182</c:v>
                </c:pt>
                <c:pt idx="1138">
                  <c:v>2.52274227142334</c:v>
                </c:pt>
                <c:pt idx="1139">
                  <c:v>2.522091627120972</c:v>
                </c:pt>
                <c:pt idx="1140">
                  <c:v>2.521766424179077</c:v>
                </c:pt>
                <c:pt idx="1141">
                  <c:v>2.520953178405762</c:v>
                </c:pt>
                <c:pt idx="1142">
                  <c:v>2.520627975463867</c:v>
                </c:pt>
                <c:pt idx="1143">
                  <c:v>2.520139932632447</c:v>
                </c:pt>
                <c:pt idx="1144">
                  <c:v>2.519652128219604</c:v>
                </c:pt>
                <c:pt idx="1145">
                  <c:v>2.518838882446289</c:v>
                </c:pt>
                <c:pt idx="1146">
                  <c:v>2.518513679504395</c:v>
                </c:pt>
                <c:pt idx="1147">
                  <c:v>2.518025636672974</c:v>
                </c:pt>
                <c:pt idx="1148">
                  <c:v>2.517537832260132</c:v>
                </c:pt>
                <c:pt idx="1149">
                  <c:v>2.517212390899658</c:v>
                </c:pt>
                <c:pt idx="1150">
                  <c:v>2.516399383544921</c:v>
                </c:pt>
                <c:pt idx="1151">
                  <c:v>2.516073942184448</c:v>
                </c:pt>
                <c:pt idx="1152">
                  <c:v>2.515586137771606</c:v>
                </c:pt>
                <c:pt idx="1153">
                  <c:v>2.514935493469238</c:v>
                </c:pt>
                <c:pt idx="1154">
                  <c:v>2.514447689056396</c:v>
                </c:pt>
                <c:pt idx="1155">
                  <c:v>2.513959646224976</c:v>
                </c:pt>
                <c:pt idx="1156">
                  <c:v>2.513471841812134</c:v>
                </c:pt>
                <c:pt idx="1157">
                  <c:v>2.512983798980713</c:v>
                </c:pt>
                <c:pt idx="1158">
                  <c:v>2.512658596038817</c:v>
                </c:pt>
                <c:pt idx="1159">
                  <c:v>2.51200795173645</c:v>
                </c:pt>
                <c:pt idx="1160">
                  <c:v>2.511357545852661</c:v>
                </c:pt>
                <c:pt idx="1161">
                  <c:v>2.510869503021239</c:v>
                </c:pt>
                <c:pt idx="1162">
                  <c:v>2.510381698608399</c:v>
                </c:pt>
                <c:pt idx="1163">
                  <c:v>2.510056495666503</c:v>
                </c:pt>
                <c:pt idx="1164">
                  <c:v>2.509568452835083</c:v>
                </c:pt>
                <c:pt idx="1165">
                  <c:v>2.509080648422241</c:v>
                </c:pt>
                <c:pt idx="1166">
                  <c:v>2.508267402648926</c:v>
                </c:pt>
                <c:pt idx="1167">
                  <c:v>2.507779359817505</c:v>
                </c:pt>
                <c:pt idx="1168">
                  <c:v>2.507454156875611</c:v>
                </c:pt>
                <c:pt idx="1169">
                  <c:v>2.506803512573242</c:v>
                </c:pt>
                <c:pt idx="1170">
                  <c:v>2.506315708160401</c:v>
                </c:pt>
                <c:pt idx="1171">
                  <c:v>2.505990505218506</c:v>
                </c:pt>
                <c:pt idx="1172">
                  <c:v>2.505502462387085</c:v>
                </c:pt>
                <c:pt idx="1173">
                  <c:v>2.505014657974243</c:v>
                </c:pt>
                <c:pt idx="1174">
                  <c:v>2.504364013671875</c:v>
                </c:pt>
                <c:pt idx="1175">
                  <c:v>2.503876209259033</c:v>
                </c:pt>
                <c:pt idx="1176">
                  <c:v>2.503388166427613</c:v>
                </c:pt>
                <c:pt idx="1177">
                  <c:v>2.502900362014771</c:v>
                </c:pt>
                <c:pt idx="1178">
                  <c:v>2.502412319183349</c:v>
                </c:pt>
                <c:pt idx="1179">
                  <c:v>2.50176191329956</c:v>
                </c:pt>
                <c:pt idx="1180">
                  <c:v>2.501436471939087</c:v>
                </c:pt>
                <c:pt idx="1181">
                  <c:v>2.500948667526245</c:v>
                </c:pt>
                <c:pt idx="1182">
                  <c:v>2.500460624694823</c:v>
                </c:pt>
                <c:pt idx="1183">
                  <c:v>2.499810218811035</c:v>
                </c:pt>
                <c:pt idx="1184">
                  <c:v>2.499159574508666</c:v>
                </c:pt>
                <c:pt idx="1185">
                  <c:v>2.498834371566773</c:v>
                </c:pt>
                <c:pt idx="1186">
                  <c:v>2.498183727264405</c:v>
                </c:pt>
                <c:pt idx="1187">
                  <c:v>2.497695922851562</c:v>
                </c:pt>
                <c:pt idx="1188">
                  <c:v>2.497370481491089</c:v>
                </c:pt>
                <c:pt idx="1189">
                  <c:v>2.496882677078246</c:v>
                </c:pt>
                <c:pt idx="1190">
                  <c:v>2.496232032775878</c:v>
                </c:pt>
                <c:pt idx="1191">
                  <c:v>2.495744228363037</c:v>
                </c:pt>
                <c:pt idx="1192">
                  <c:v>2.495256185531616</c:v>
                </c:pt>
                <c:pt idx="1193">
                  <c:v>2.494930982589722</c:v>
                </c:pt>
                <c:pt idx="1194">
                  <c:v>2.494117736816406</c:v>
                </c:pt>
                <c:pt idx="1195">
                  <c:v>2.493629932403564</c:v>
                </c:pt>
                <c:pt idx="1196">
                  <c:v>2.49330472946167</c:v>
                </c:pt>
                <c:pt idx="1197">
                  <c:v>2.492816686630248</c:v>
                </c:pt>
                <c:pt idx="1198">
                  <c:v>2.492003440856934</c:v>
                </c:pt>
                <c:pt idx="1199">
                  <c:v>2.491678237915039</c:v>
                </c:pt>
                <c:pt idx="1200">
                  <c:v>2.491190195083618</c:v>
                </c:pt>
                <c:pt idx="1201">
                  <c:v>2.490702390670776</c:v>
                </c:pt>
                <c:pt idx="1202">
                  <c:v>2.490214586257935</c:v>
                </c:pt>
                <c:pt idx="1203">
                  <c:v>2.489726543426514</c:v>
                </c:pt>
                <c:pt idx="1204">
                  <c:v>2.489238739013671</c:v>
                </c:pt>
                <c:pt idx="1205">
                  <c:v>2.488750696182251</c:v>
                </c:pt>
                <c:pt idx="1206">
                  <c:v>2.488262891769409</c:v>
                </c:pt>
                <c:pt idx="1207">
                  <c:v>2.487612247467041</c:v>
                </c:pt>
                <c:pt idx="1208">
                  <c:v>2.4871244430542</c:v>
                </c:pt>
                <c:pt idx="1209">
                  <c:v>2.486636400222778</c:v>
                </c:pt>
                <c:pt idx="1210">
                  <c:v>2.486311197280884</c:v>
                </c:pt>
                <c:pt idx="1211">
                  <c:v>2.485660552978516</c:v>
                </c:pt>
                <c:pt idx="1212">
                  <c:v>2.485335350036621</c:v>
                </c:pt>
                <c:pt idx="1213">
                  <c:v>2.484684705734253</c:v>
                </c:pt>
                <c:pt idx="1214">
                  <c:v>2.484034299850464</c:v>
                </c:pt>
                <c:pt idx="1215">
                  <c:v>2.483546257019043</c:v>
                </c:pt>
                <c:pt idx="1216">
                  <c:v>2.483221054077149</c:v>
                </c:pt>
                <c:pt idx="1217">
                  <c:v>2.48257040977478</c:v>
                </c:pt>
                <c:pt idx="1218">
                  <c:v>2.482245206832885</c:v>
                </c:pt>
                <c:pt idx="1219">
                  <c:v>2.481920003890991</c:v>
                </c:pt>
                <c:pt idx="1220">
                  <c:v>2.480944156646728</c:v>
                </c:pt>
                <c:pt idx="1221">
                  <c:v>2.480456113815307</c:v>
                </c:pt>
                <c:pt idx="1222">
                  <c:v>2.480130910873413</c:v>
                </c:pt>
                <c:pt idx="1223">
                  <c:v>2.479642868041992</c:v>
                </c:pt>
                <c:pt idx="1224">
                  <c:v>2.47915506362915</c:v>
                </c:pt>
                <c:pt idx="1225">
                  <c:v>2.478504419326782</c:v>
                </c:pt>
                <c:pt idx="1226">
                  <c:v>2.478179216384888</c:v>
                </c:pt>
                <c:pt idx="1227">
                  <c:v>2.47752857208252</c:v>
                </c:pt>
                <c:pt idx="1228">
                  <c:v>2.477040767669678</c:v>
                </c:pt>
                <c:pt idx="1229">
                  <c:v>2.476715564727783</c:v>
                </c:pt>
                <c:pt idx="1230">
                  <c:v>2.476064920425415</c:v>
                </c:pt>
                <c:pt idx="1231">
                  <c:v>2.475577116012573</c:v>
                </c:pt>
                <c:pt idx="1232">
                  <c:v>2.475089073181152</c:v>
                </c:pt>
                <c:pt idx="1233">
                  <c:v>2.474601268768311</c:v>
                </c:pt>
                <c:pt idx="1234">
                  <c:v>2.474113225936889</c:v>
                </c:pt>
                <c:pt idx="1235">
                  <c:v>2.4734628200531</c:v>
                </c:pt>
                <c:pt idx="1236">
                  <c:v>2.47297477722168</c:v>
                </c:pt>
                <c:pt idx="1237">
                  <c:v>2.472649574279784</c:v>
                </c:pt>
                <c:pt idx="1238">
                  <c:v>2.471998929977417</c:v>
                </c:pt>
                <c:pt idx="1239">
                  <c:v>2.471511125564575</c:v>
                </c:pt>
                <c:pt idx="1240">
                  <c:v>2.471185684204101</c:v>
                </c:pt>
                <c:pt idx="1241">
                  <c:v>2.47069787979126</c:v>
                </c:pt>
                <c:pt idx="1242">
                  <c:v>2.470209836959838</c:v>
                </c:pt>
                <c:pt idx="1243">
                  <c:v>2.469396829605103</c:v>
                </c:pt>
                <c:pt idx="1244">
                  <c:v>2.468908786773681</c:v>
                </c:pt>
                <c:pt idx="1245">
                  <c:v>2.46842098236084</c:v>
                </c:pt>
                <c:pt idx="1246">
                  <c:v>2.467932939529419</c:v>
                </c:pt>
                <c:pt idx="1247">
                  <c:v>2.467607736587525</c:v>
                </c:pt>
                <c:pt idx="1248">
                  <c:v>2.467119693756103</c:v>
                </c:pt>
                <c:pt idx="1249">
                  <c:v>2.466631889343261</c:v>
                </c:pt>
                <c:pt idx="1250">
                  <c:v>2.465981245040894</c:v>
                </c:pt>
                <c:pt idx="1251">
                  <c:v>2.465330839157104</c:v>
                </c:pt>
                <c:pt idx="1252">
                  <c:v>2.465005397796631</c:v>
                </c:pt>
                <c:pt idx="1253">
                  <c:v>2.464354991912842</c:v>
                </c:pt>
                <c:pt idx="1254">
                  <c:v>2.463866949081421</c:v>
                </c:pt>
                <c:pt idx="1255">
                  <c:v>2.463541746139527</c:v>
                </c:pt>
                <c:pt idx="1256">
                  <c:v>2.463053941726685</c:v>
                </c:pt>
                <c:pt idx="1257">
                  <c:v>2.462565898895264</c:v>
                </c:pt>
                <c:pt idx="1258">
                  <c:v>2.462078094482421</c:v>
                </c:pt>
                <c:pt idx="1259">
                  <c:v>2.461427450180054</c:v>
                </c:pt>
                <c:pt idx="1260">
                  <c:v>2.460939645767212</c:v>
                </c:pt>
                <c:pt idx="1261">
                  <c:v>2.460451602935791</c:v>
                </c:pt>
                <c:pt idx="1262">
                  <c:v>2.459800958633423</c:v>
                </c:pt>
                <c:pt idx="1263">
                  <c:v>2.459475755691528</c:v>
                </c:pt>
                <c:pt idx="1264">
                  <c:v>2.459150552749634</c:v>
                </c:pt>
                <c:pt idx="1265">
                  <c:v>2.458499908447265</c:v>
                </c:pt>
                <c:pt idx="1266">
                  <c:v>2.45768666267395</c:v>
                </c:pt>
                <c:pt idx="1267">
                  <c:v>2.457361459732056</c:v>
                </c:pt>
                <c:pt idx="1268">
                  <c:v>2.456873655319213</c:v>
                </c:pt>
                <c:pt idx="1269">
                  <c:v>2.456223011016845</c:v>
                </c:pt>
                <c:pt idx="1270">
                  <c:v>2.456060409545898</c:v>
                </c:pt>
                <c:pt idx="1271">
                  <c:v>2.455247163772583</c:v>
                </c:pt>
                <c:pt idx="1272">
                  <c:v>2.455084562301636</c:v>
                </c:pt>
                <c:pt idx="1273">
                  <c:v>2.454433917999267</c:v>
                </c:pt>
                <c:pt idx="1274">
                  <c:v>2.453946113586425</c:v>
                </c:pt>
                <c:pt idx="1275">
                  <c:v>2.453295469284057</c:v>
                </c:pt>
                <c:pt idx="1276">
                  <c:v>2.452970266342163</c:v>
                </c:pt>
                <c:pt idx="1277">
                  <c:v>2.452319622039794</c:v>
                </c:pt>
                <c:pt idx="1278">
                  <c:v>2.451831817626953</c:v>
                </c:pt>
                <c:pt idx="1279">
                  <c:v>2.451343774795532</c:v>
                </c:pt>
                <c:pt idx="1280">
                  <c:v>2.450693368911743</c:v>
                </c:pt>
                <c:pt idx="1281">
                  <c:v>2.450205326080322</c:v>
                </c:pt>
                <c:pt idx="1282">
                  <c:v>2.449717521667481</c:v>
                </c:pt>
                <c:pt idx="1283">
                  <c:v>2.449392080307007</c:v>
                </c:pt>
                <c:pt idx="1284">
                  <c:v>2.448741674423218</c:v>
                </c:pt>
                <c:pt idx="1285">
                  <c:v>2.448253631591797</c:v>
                </c:pt>
                <c:pt idx="1286">
                  <c:v>2.447765827178955</c:v>
                </c:pt>
                <c:pt idx="1287">
                  <c:v>2.447277784347534</c:v>
                </c:pt>
                <c:pt idx="1288">
                  <c:v>2.446627378463745</c:v>
                </c:pt>
                <c:pt idx="1289">
                  <c:v>2.44630217552185</c:v>
                </c:pt>
                <c:pt idx="1290">
                  <c:v>2.445651531219482</c:v>
                </c:pt>
                <c:pt idx="1291">
                  <c:v>2.445326328277588</c:v>
                </c:pt>
                <c:pt idx="1292">
                  <c:v>2.444675683975219</c:v>
                </c:pt>
                <c:pt idx="1293">
                  <c:v>2.444187879562378</c:v>
                </c:pt>
                <c:pt idx="1294">
                  <c:v>2.443699836730957</c:v>
                </c:pt>
                <c:pt idx="1295">
                  <c:v>2.443212032318115</c:v>
                </c:pt>
                <c:pt idx="1296">
                  <c:v>2.442723989486694</c:v>
                </c:pt>
                <c:pt idx="1297">
                  <c:v>2.4423987865448</c:v>
                </c:pt>
                <c:pt idx="1298">
                  <c:v>2.441748142242432</c:v>
                </c:pt>
                <c:pt idx="1299">
                  <c:v>2.441260337829589</c:v>
                </c:pt>
                <c:pt idx="1300">
                  <c:v>2.440772294998168</c:v>
                </c:pt>
                <c:pt idx="1301">
                  <c:v>2.440284490585327</c:v>
                </c:pt>
                <c:pt idx="1302">
                  <c:v>2.439959049224853</c:v>
                </c:pt>
                <c:pt idx="1303">
                  <c:v>2.439308643341064</c:v>
                </c:pt>
                <c:pt idx="1304">
                  <c:v>2.438495397567749</c:v>
                </c:pt>
                <c:pt idx="1305">
                  <c:v>2.438170194625854</c:v>
                </c:pt>
                <c:pt idx="1306">
                  <c:v>2.437682151794434</c:v>
                </c:pt>
                <c:pt idx="1307">
                  <c:v>2.437194347381592</c:v>
                </c:pt>
                <c:pt idx="1308">
                  <c:v>2.43670630455017</c:v>
                </c:pt>
                <c:pt idx="1309">
                  <c:v>2.436218500137329</c:v>
                </c:pt>
                <c:pt idx="1310">
                  <c:v>2.435567855834961</c:v>
                </c:pt>
                <c:pt idx="1311">
                  <c:v>2.435242652893066</c:v>
                </c:pt>
                <c:pt idx="1312">
                  <c:v>2.434592008590698</c:v>
                </c:pt>
                <c:pt idx="1313">
                  <c:v>2.434104204177857</c:v>
                </c:pt>
                <c:pt idx="1314">
                  <c:v>2.433616161346436</c:v>
                </c:pt>
                <c:pt idx="1315">
                  <c:v>2.433128356933594</c:v>
                </c:pt>
                <c:pt idx="1316">
                  <c:v>2.432640314102172</c:v>
                </c:pt>
                <c:pt idx="1317">
                  <c:v>2.432152509689331</c:v>
                </c:pt>
                <c:pt idx="1318">
                  <c:v>2.431664705276489</c:v>
                </c:pt>
                <c:pt idx="1319">
                  <c:v>2.431176662445068</c:v>
                </c:pt>
                <c:pt idx="1320">
                  <c:v>2.4305260181427</c:v>
                </c:pt>
                <c:pt idx="1321">
                  <c:v>2.430038213729858</c:v>
                </c:pt>
                <c:pt idx="1322">
                  <c:v>2.429550409317017</c:v>
                </c:pt>
                <c:pt idx="1323">
                  <c:v>2.429062366485596</c:v>
                </c:pt>
                <c:pt idx="1324">
                  <c:v>2.428574562072754</c:v>
                </c:pt>
                <c:pt idx="1325">
                  <c:v>2.428086519241333</c:v>
                </c:pt>
                <c:pt idx="1326">
                  <c:v>2.427598714828491</c:v>
                </c:pt>
                <c:pt idx="1327">
                  <c:v>2.426948070526123</c:v>
                </c:pt>
                <c:pt idx="1328">
                  <c:v>2.426622867584228</c:v>
                </c:pt>
                <c:pt idx="1329">
                  <c:v>2.425809621810913</c:v>
                </c:pt>
                <c:pt idx="1330">
                  <c:v>2.425647020339965</c:v>
                </c:pt>
                <c:pt idx="1331">
                  <c:v>2.424996376037598</c:v>
                </c:pt>
                <c:pt idx="1332">
                  <c:v>2.424508571624756</c:v>
                </c:pt>
                <c:pt idx="1333">
                  <c:v>2.424020528793335</c:v>
                </c:pt>
                <c:pt idx="1334">
                  <c:v>2.423532724380493</c:v>
                </c:pt>
                <c:pt idx="1335">
                  <c:v>2.423044681549073</c:v>
                </c:pt>
                <c:pt idx="1336">
                  <c:v>2.422394275665283</c:v>
                </c:pt>
                <c:pt idx="1337">
                  <c:v>2.422068834304808</c:v>
                </c:pt>
                <c:pt idx="1338">
                  <c:v>2.421581029891968</c:v>
                </c:pt>
                <c:pt idx="1339">
                  <c:v>2.421092987060547</c:v>
                </c:pt>
                <c:pt idx="1340">
                  <c:v>2.420605182647705</c:v>
                </c:pt>
                <c:pt idx="1341">
                  <c:v>2.419954538345337</c:v>
                </c:pt>
                <c:pt idx="1342">
                  <c:v>2.419629335403442</c:v>
                </c:pt>
                <c:pt idx="1343">
                  <c:v>2.418978691101074</c:v>
                </c:pt>
                <c:pt idx="1344">
                  <c:v>2.418490886688232</c:v>
                </c:pt>
                <c:pt idx="1345">
                  <c:v>2.418002843856811</c:v>
                </c:pt>
                <c:pt idx="1346">
                  <c:v>2.417352437973022</c:v>
                </c:pt>
                <c:pt idx="1347">
                  <c:v>2.417027235031128</c:v>
                </c:pt>
                <c:pt idx="1348">
                  <c:v>2.416539192199707</c:v>
                </c:pt>
                <c:pt idx="1349">
                  <c:v>2.415725946426392</c:v>
                </c:pt>
                <c:pt idx="1350">
                  <c:v>2.415400743484497</c:v>
                </c:pt>
                <c:pt idx="1351">
                  <c:v>2.415075540542603</c:v>
                </c:pt>
                <c:pt idx="1352">
                  <c:v>2.414424896240234</c:v>
                </c:pt>
                <c:pt idx="1353">
                  <c:v>2.413937091827393</c:v>
                </c:pt>
                <c:pt idx="1354">
                  <c:v>2.413449048995972</c:v>
                </c:pt>
                <c:pt idx="1355">
                  <c:v>2.413123846054077</c:v>
                </c:pt>
                <c:pt idx="1356">
                  <c:v>2.412310600280761</c:v>
                </c:pt>
                <c:pt idx="1357">
                  <c:v>2.41182279586792</c:v>
                </c:pt>
                <c:pt idx="1358">
                  <c:v>2.4113347530365</c:v>
                </c:pt>
                <c:pt idx="1359">
                  <c:v>2.410846948623657</c:v>
                </c:pt>
                <c:pt idx="1360">
                  <c:v>2.410521507263184</c:v>
                </c:pt>
                <c:pt idx="1361">
                  <c:v>2.409871101379395</c:v>
                </c:pt>
                <c:pt idx="1362">
                  <c:v>2.409383058547974</c:v>
                </c:pt>
                <c:pt idx="1363">
                  <c:v>2.408732652664185</c:v>
                </c:pt>
                <c:pt idx="1364">
                  <c:v>2.408244609832764</c:v>
                </c:pt>
                <c:pt idx="1365">
                  <c:v>2.407919406890869</c:v>
                </c:pt>
                <c:pt idx="1366">
                  <c:v>2.407268762588501</c:v>
                </c:pt>
                <c:pt idx="1367">
                  <c:v>2.40678095817566</c:v>
                </c:pt>
                <c:pt idx="1368">
                  <c:v>2.406455516815185</c:v>
                </c:pt>
                <c:pt idx="1369">
                  <c:v>2.405805110931396</c:v>
                </c:pt>
                <c:pt idx="1370">
                  <c:v>2.405317068099976</c:v>
                </c:pt>
                <c:pt idx="1371">
                  <c:v>2.404829263687134</c:v>
                </c:pt>
                <c:pt idx="1372">
                  <c:v>2.404341220855713</c:v>
                </c:pt>
                <c:pt idx="1373">
                  <c:v>2.403690814971924</c:v>
                </c:pt>
                <c:pt idx="1374">
                  <c:v>2.40336537361145</c:v>
                </c:pt>
                <c:pt idx="1375">
                  <c:v>2.402714967727661</c:v>
                </c:pt>
                <c:pt idx="1376">
                  <c:v>2.402226924896239</c:v>
                </c:pt>
                <c:pt idx="1377">
                  <c:v>2.401739120483398</c:v>
                </c:pt>
                <c:pt idx="1378">
                  <c:v>2.401251077651978</c:v>
                </c:pt>
                <c:pt idx="1379">
                  <c:v>2.400925874710083</c:v>
                </c:pt>
                <c:pt idx="1380">
                  <c:v>2.400275230407715</c:v>
                </c:pt>
                <c:pt idx="1381">
                  <c:v>2.399787425994873</c:v>
                </c:pt>
                <c:pt idx="1382">
                  <c:v>2.399136781692505</c:v>
                </c:pt>
                <c:pt idx="1383">
                  <c:v>2.398811578750611</c:v>
                </c:pt>
                <c:pt idx="1384">
                  <c:v>2.398160934448241</c:v>
                </c:pt>
                <c:pt idx="1385">
                  <c:v>2.3976731300354</c:v>
                </c:pt>
                <c:pt idx="1386">
                  <c:v>2.397022485733032</c:v>
                </c:pt>
                <c:pt idx="1387">
                  <c:v>2.396859884262084</c:v>
                </c:pt>
                <c:pt idx="1388">
                  <c:v>2.396209478378295</c:v>
                </c:pt>
                <c:pt idx="1389">
                  <c:v>2.395721435546874</c:v>
                </c:pt>
                <c:pt idx="1390">
                  <c:v>2.395071029663085</c:v>
                </c:pt>
                <c:pt idx="1391">
                  <c:v>2.394745588302613</c:v>
                </c:pt>
                <c:pt idx="1392">
                  <c:v>2.393932342529297</c:v>
                </c:pt>
                <c:pt idx="1393">
                  <c:v>2.393607139587402</c:v>
                </c:pt>
                <c:pt idx="1394">
                  <c:v>2.39311933517456</c:v>
                </c:pt>
                <c:pt idx="1395">
                  <c:v>2.392631292343139</c:v>
                </c:pt>
                <c:pt idx="1396">
                  <c:v>2.392143487930297</c:v>
                </c:pt>
                <c:pt idx="1397">
                  <c:v>2.391655445098876</c:v>
                </c:pt>
                <c:pt idx="1398">
                  <c:v>2.391167640686035</c:v>
                </c:pt>
                <c:pt idx="1399">
                  <c:v>2.390679597854614</c:v>
                </c:pt>
                <c:pt idx="1400">
                  <c:v>2.390029191970824</c:v>
                </c:pt>
                <c:pt idx="1401">
                  <c:v>2.389703750610352</c:v>
                </c:pt>
                <c:pt idx="1402">
                  <c:v>2.38921594619751</c:v>
                </c:pt>
                <c:pt idx="1403">
                  <c:v>2.388402700424194</c:v>
                </c:pt>
                <c:pt idx="1404">
                  <c:v>2.388240098953247</c:v>
                </c:pt>
                <c:pt idx="1405">
                  <c:v>2.387752294540405</c:v>
                </c:pt>
                <c:pt idx="1406">
                  <c:v>2.387101650238037</c:v>
                </c:pt>
                <c:pt idx="1407">
                  <c:v>2.386451005935668</c:v>
                </c:pt>
                <c:pt idx="1408">
                  <c:v>2.385963201522827</c:v>
                </c:pt>
                <c:pt idx="1409">
                  <c:v>2.385475158691406</c:v>
                </c:pt>
                <c:pt idx="1410">
                  <c:v>2.385149955749512</c:v>
                </c:pt>
                <c:pt idx="1411">
                  <c:v>2.384499311447143</c:v>
                </c:pt>
                <c:pt idx="1412">
                  <c:v>2.384011507034302</c:v>
                </c:pt>
                <c:pt idx="1413">
                  <c:v>2.383360862731934</c:v>
                </c:pt>
                <c:pt idx="1414">
                  <c:v>2.38303565979004</c:v>
                </c:pt>
                <c:pt idx="1415">
                  <c:v>2.382385015487671</c:v>
                </c:pt>
                <c:pt idx="1416">
                  <c:v>2.381897211074829</c:v>
                </c:pt>
                <c:pt idx="1417">
                  <c:v>2.381572008132935</c:v>
                </c:pt>
                <c:pt idx="1418">
                  <c:v>2.381083965301514</c:v>
                </c:pt>
                <c:pt idx="1419">
                  <c:v>2.380596160888672</c:v>
                </c:pt>
                <c:pt idx="1420">
                  <c:v>2.379945516586304</c:v>
                </c:pt>
                <c:pt idx="1421">
                  <c:v>2.379620313644408</c:v>
                </c:pt>
                <c:pt idx="1422">
                  <c:v>2.378969669342041</c:v>
                </c:pt>
                <c:pt idx="1423">
                  <c:v>2.378481864929199</c:v>
                </c:pt>
                <c:pt idx="1424">
                  <c:v>2.378156423568724</c:v>
                </c:pt>
                <c:pt idx="1425">
                  <c:v>2.377506017684937</c:v>
                </c:pt>
                <c:pt idx="1426">
                  <c:v>2.377180576324463</c:v>
                </c:pt>
                <c:pt idx="1427">
                  <c:v>2.376530170440674</c:v>
                </c:pt>
                <c:pt idx="1428">
                  <c:v>2.375879526138305</c:v>
                </c:pt>
                <c:pt idx="1429">
                  <c:v>2.375391721725464</c:v>
                </c:pt>
                <c:pt idx="1430">
                  <c:v>2.37506628036499</c:v>
                </c:pt>
                <c:pt idx="1431">
                  <c:v>2.374578475952148</c:v>
                </c:pt>
                <c:pt idx="1432">
                  <c:v>2.37392783164978</c:v>
                </c:pt>
                <c:pt idx="1433">
                  <c:v>2.373440027236938</c:v>
                </c:pt>
                <c:pt idx="1434">
                  <c:v>2.37278938293457</c:v>
                </c:pt>
                <c:pt idx="1435">
                  <c:v>2.372464179992675</c:v>
                </c:pt>
                <c:pt idx="1436">
                  <c:v>2.371976137161254</c:v>
                </c:pt>
                <c:pt idx="1437">
                  <c:v>2.371488332748413</c:v>
                </c:pt>
                <c:pt idx="1438">
                  <c:v>2.370837688446045</c:v>
                </c:pt>
                <c:pt idx="1439">
                  <c:v>2.370349884033202</c:v>
                </c:pt>
                <c:pt idx="1440">
                  <c:v>2.369861841201782</c:v>
                </c:pt>
                <c:pt idx="1441">
                  <c:v>2.369536638259888</c:v>
                </c:pt>
                <c:pt idx="1442">
                  <c:v>2.369048833847045</c:v>
                </c:pt>
                <c:pt idx="1443">
                  <c:v>2.368560791015625</c:v>
                </c:pt>
                <c:pt idx="1444">
                  <c:v>2.367910385131836</c:v>
                </c:pt>
                <c:pt idx="1445">
                  <c:v>2.367259740829468</c:v>
                </c:pt>
                <c:pt idx="1446">
                  <c:v>2.366934537887573</c:v>
                </c:pt>
                <c:pt idx="1447">
                  <c:v>2.366283893585204</c:v>
                </c:pt>
                <c:pt idx="1448">
                  <c:v>2.36595869064331</c:v>
                </c:pt>
                <c:pt idx="1449">
                  <c:v>2.365470647811889</c:v>
                </c:pt>
                <c:pt idx="1450">
                  <c:v>2.364982843399048</c:v>
                </c:pt>
                <c:pt idx="1451">
                  <c:v>2.36433219909668</c:v>
                </c:pt>
                <c:pt idx="1452">
                  <c:v>2.363844394683837</c:v>
                </c:pt>
                <c:pt idx="1453">
                  <c:v>2.363356351852417</c:v>
                </c:pt>
                <c:pt idx="1454">
                  <c:v>2.362868547439575</c:v>
                </c:pt>
                <c:pt idx="1455">
                  <c:v>2.362380504608154</c:v>
                </c:pt>
                <c:pt idx="1456">
                  <c:v>2.362055301666259</c:v>
                </c:pt>
                <c:pt idx="1457">
                  <c:v>2.361404657363891</c:v>
                </c:pt>
                <c:pt idx="1458">
                  <c:v>2.36091685295105</c:v>
                </c:pt>
                <c:pt idx="1459">
                  <c:v>2.360266208648681</c:v>
                </c:pt>
                <c:pt idx="1460">
                  <c:v>2.359778404235839</c:v>
                </c:pt>
                <c:pt idx="1461">
                  <c:v>2.359290361404419</c:v>
                </c:pt>
                <c:pt idx="1462">
                  <c:v>2.358802556991577</c:v>
                </c:pt>
                <c:pt idx="1463">
                  <c:v>2.358314514160156</c:v>
                </c:pt>
                <c:pt idx="1464">
                  <c:v>2.357826709747315</c:v>
                </c:pt>
                <c:pt idx="1465">
                  <c:v>2.357338666915893</c:v>
                </c:pt>
                <c:pt idx="1466">
                  <c:v>2.356850862503051</c:v>
                </c:pt>
                <c:pt idx="1467">
                  <c:v>2.356037616729736</c:v>
                </c:pt>
                <c:pt idx="1468">
                  <c:v>2.355712413787841</c:v>
                </c:pt>
                <c:pt idx="1469">
                  <c:v>2.355224370956421</c:v>
                </c:pt>
                <c:pt idx="1470">
                  <c:v>2.35473656654358</c:v>
                </c:pt>
                <c:pt idx="1471">
                  <c:v>2.354248523712157</c:v>
                </c:pt>
                <c:pt idx="1472">
                  <c:v>2.353760719299317</c:v>
                </c:pt>
                <c:pt idx="1473">
                  <c:v>2.353272914886474</c:v>
                </c:pt>
                <c:pt idx="1474">
                  <c:v>2.352622270584106</c:v>
                </c:pt>
                <c:pt idx="1475">
                  <c:v>2.352134227752685</c:v>
                </c:pt>
                <c:pt idx="1476">
                  <c:v>2.351646423339842</c:v>
                </c:pt>
                <c:pt idx="1477">
                  <c:v>2.351158380508422</c:v>
                </c:pt>
                <c:pt idx="1478">
                  <c:v>2.350833177566528</c:v>
                </c:pt>
                <c:pt idx="1479">
                  <c:v>2.350345373153686</c:v>
                </c:pt>
                <c:pt idx="1480">
                  <c:v>2.349857330322265</c:v>
                </c:pt>
                <c:pt idx="1481">
                  <c:v>2.349206924438476</c:v>
                </c:pt>
                <c:pt idx="1482">
                  <c:v>2.348556280136108</c:v>
                </c:pt>
                <c:pt idx="1483">
                  <c:v>2.348068475723266</c:v>
                </c:pt>
                <c:pt idx="1484">
                  <c:v>2.347580432891846</c:v>
                </c:pt>
                <c:pt idx="1485">
                  <c:v>2.347092628479004</c:v>
                </c:pt>
                <c:pt idx="1486">
                  <c:v>2.346604585647583</c:v>
                </c:pt>
                <c:pt idx="1487">
                  <c:v>2.346116781234741</c:v>
                </c:pt>
                <c:pt idx="1488">
                  <c:v>2.34562873840332</c:v>
                </c:pt>
                <c:pt idx="1489">
                  <c:v>2.344978332519531</c:v>
                </c:pt>
                <c:pt idx="1490">
                  <c:v>2.344652891159057</c:v>
                </c:pt>
                <c:pt idx="1491">
                  <c:v>2.344002485275268</c:v>
                </c:pt>
                <c:pt idx="1492">
                  <c:v>2.343514442443848</c:v>
                </c:pt>
                <c:pt idx="1493">
                  <c:v>2.343189239501953</c:v>
                </c:pt>
                <c:pt idx="1494">
                  <c:v>2.342538595199584</c:v>
                </c:pt>
                <c:pt idx="1495">
                  <c:v>2.342050790786743</c:v>
                </c:pt>
                <c:pt idx="1496">
                  <c:v>2.341562747955323</c:v>
                </c:pt>
                <c:pt idx="1497">
                  <c:v>2.34107494354248</c:v>
                </c:pt>
                <c:pt idx="1498">
                  <c:v>2.34058690071106</c:v>
                </c:pt>
                <c:pt idx="1499">
                  <c:v>2.340099096298218</c:v>
                </c:pt>
                <c:pt idx="1500">
                  <c:v>2.339611053466797</c:v>
                </c:pt>
                <c:pt idx="1501">
                  <c:v>2.339123249053955</c:v>
                </c:pt>
                <c:pt idx="1502">
                  <c:v>2.338635444641113</c:v>
                </c:pt>
                <c:pt idx="1503">
                  <c:v>2.337984800338745</c:v>
                </c:pt>
                <c:pt idx="1504">
                  <c:v>2.337496757507324</c:v>
                </c:pt>
                <c:pt idx="1505">
                  <c:v>2.337008953094482</c:v>
                </c:pt>
                <c:pt idx="1506">
                  <c:v>2.336358308792114</c:v>
                </c:pt>
                <c:pt idx="1507">
                  <c:v>2.336195707321167</c:v>
                </c:pt>
                <c:pt idx="1508">
                  <c:v>2.335545301437378</c:v>
                </c:pt>
                <c:pt idx="1509">
                  <c:v>2.335057258605957</c:v>
                </c:pt>
                <c:pt idx="1510">
                  <c:v>2.334406614303588</c:v>
                </c:pt>
                <c:pt idx="1511">
                  <c:v>2.3337562084198</c:v>
                </c:pt>
                <c:pt idx="1512">
                  <c:v>2.333593606948852</c:v>
                </c:pt>
                <c:pt idx="1513">
                  <c:v>2.332942962646484</c:v>
                </c:pt>
                <c:pt idx="1514">
                  <c:v>2.332455158233642</c:v>
                </c:pt>
                <c:pt idx="1515">
                  <c:v>2.332129716873168</c:v>
                </c:pt>
                <c:pt idx="1516">
                  <c:v>2.331316471099853</c:v>
                </c:pt>
                <c:pt idx="1517">
                  <c:v>2.33099126815796</c:v>
                </c:pt>
                <c:pt idx="1518">
                  <c:v>2.330340862274169</c:v>
                </c:pt>
                <c:pt idx="1519">
                  <c:v>2.329852819442748</c:v>
                </c:pt>
                <c:pt idx="1520">
                  <c:v>2.329365015029907</c:v>
                </c:pt>
                <c:pt idx="1521">
                  <c:v>2.328876972198486</c:v>
                </c:pt>
                <c:pt idx="1522">
                  <c:v>2.328551769256592</c:v>
                </c:pt>
                <c:pt idx="1523">
                  <c:v>2.327738523483276</c:v>
                </c:pt>
                <c:pt idx="1524">
                  <c:v>2.327250719070435</c:v>
                </c:pt>
                <c:pt idx="1525">
                  <c:v>2.326762676239014</c:v>
                </c:pt>
                <c:pt idx="1526">
                  <c:v>2.326274871826172</c:v>
                </c:pt>
                <c:pt idx="1527">
                  <c:v>2.325786828994751</c:v>
                </c:pt>
                <c:pt idx="1528">
                  <c:v>2.325299024581909</c:v>
                </c:pt>
                <c:pt idx="1529">
                  <c:v>2.324810981750488</c:v>
                </c:pt>
                <c:pt idx="1530">
                  <c:v>2.324323177337647</c:v>
                </c:pt>
                <c:pt idx="1531">
                  <c:v>2.323997735977173</c:v>
                </c:pt>
                <c:pt idx="1532">
                  <c:v>2.323184728622437</c:v>
                </c:pt>
                <c:pt idx="1533">
                  <c:v>2.322696685791015</c:v>
                </c:pt>
                <c:pt idx="1534">
                  <c:v>2.322208881378173</c:v>
                </c:pt>
                <c:pt idx="1535">
                  <c:v>2.321720838546753</c:v>
                </c:pt>
                <c:pt idx="1536">
                  <c:v>2.321233034133911</c:v>
                </c:pt>
                <c:pt idx="1537">
                  <c:v>2.32074499130249</c:v>
                </c:pt>
                <c:pt idx="1538">
                  <c:v>2.320419788360596</c:v>
                </c:pt>
                <c:pt idx="1539">
                  <c:v>2.31960654258728</c:v>
                </c:pt>
                <c:pt idx="1540">
                  <c:v>2.319281339645385</c:v>
                </c:pt>
                <c:pt idx="1541">
                  <c:v>2.318630695343017</c:v>
                </c:pt>
                <c:pt idx="1542">
                  <c:v>2.318142890930175</c:v>
                </c:pt>
                <c:pt idx="1543">
                  <c:v>2.317654848098755</c:v>
                </c:pt>
                <c:pt idx="1544">
                  <c:v>2.317167043685913</c:v>
                </c:pt>
                <c:pt idx="1545">
                  <c:v>2.316841840744018</c:v>
                </c:pt>
                <c:pt idx="1546">
                  <c:v>2.31619119644165</c:v>
                </c:pt>
                <c:pt idx="1547">
                  <c:v>2.315703392028808</c:v>
                </c:pt>
                <c:pt idx="1548">
                  <c:v>2.315215349197388</c:v>
                </c:pt>
                <c:pt idx="1549">
                  <c:v>2.314727544784546</c:v>
                </c:pt>
                <c:pt idx="1550">
                  <c:v>2.314076900482178</c:v>
                </c:pt>
                <c:pt idx="1551">
                  <c:v>2.313589096069336</c:v>
                </c:pt>
                <c:pt idx="1552">
                  <c:v>2.313101053237915</c:v>
                </c:pt>
                <c:pt idx="1553">
                  <c:v>2.312613248825073</c:v>
                </c:pt>
                <c:pt idx="1554">
                  <c:v>2.312125205993652</c:v>
                </c:pt>
                <c:pt idx="1555">
                  <c:v>2.31163740158081</c:v>
                </c:pt>
                <c:pt idx="1556">
                  <c:v>2.311149358749389</c:v>
                </c:pt>
                <c:pt idx="1557">
                  <c:v>2.3104989528656</c:v>
                </c:pt>
                <c:pt idx="1558">
                  <c:v>2.310336112976074</c:v>
                </c:pt>
                <c:pt idx="1559">
                  <c:v>2.309848308563232</c:v>
                </c:pt>
                <c:pt idx="1560">
                  <c:v>2.309197664260864</c:v>
                </c:pt>
                <c:pt idx="1561">
                  <c:v>2.308709859848022</c:v>
                </c:pt>
                <c:pt idx="1562">
                  <c:v>2.308221817016602</c:v>
                </c:pt>
                <c:pt idx="1563">
                  <c:v>2.307571411132813</c:v>
                </c:pt>
                <c:pt idx="1564">
                  <c:v>2.307083368301392</c:v>
                </c:pt>
                <c:pt idx="1565">
                  <c:v>2.306595563888549</c:v>
                </c:pt>
                <c:pt idx="1566">
                  <c:v>2.306107521057129</c:v>
                </c:pt>
                <c:pt idx="1567">
                  <c:v>2.305619716644287</c:v>
                </c:pt>
                <c:pt idx="1568">
                  <c:v>2.305131673812866</c:v>
                </c:pt>
                <c:pt idx="1569">
                  <c:v>2.304643869400024</c:v>
                </c:pt>
                <c:pt idx="1570">
                  <c:v>2.303993225097656</c:v>
                </c:pt>
                <c:pt idx="1571">
                  <c:v>2.303668022155761</c:v>
                </c:pt>
                <c:pt idx="1572">
                  <c:v>2.302854776382447</c:v>
                </c:pt>
                <c:pt idx="1573">
                  <c:v>2.302529573440552</c:v>
                </c:pt>
                <c:pt idx="1574">
                  <c:v>2.30204153060913</c:v>
                </c:pt>
                <c:pt idx="1575">
                  <c:v>2.301716327667237</c:v>
                </c:pt>
                <c:pt idx="1576">
                  <c:v>2.301065921783447</c:v>
                </c:pt>
                <c:pt idx="1577">
                  <c:v>2.300577878952027</c:v>
                </c:pt>
                <c:pt idx="1578">
                  <c:v>2.299927234649658</c:v>
                </c:pt>
                <c:pt idx="1579">
                  <c:v>2.299439430236816</c:v>
                </c:pt>
                <c:pt idx="1580">
                  <c:v>2.299114227294922</c:v>
                </c:pt>
                <c:pt idx="1581">
                  <c:v>2.298463582992554</c:v>
                </c:pt>
                <c:pt idx="1582">
                  <c:v>2.297975778579712</c:v>
                </c:pt>
                <c:pt idx="1583">
                  <c:v>2.297650337219238</c:v>
                </c:pt>
                <c:pt idx="1584">
                  <c:v>2.296837329864502</c:v>
                </c:pt>
                <c:pt idx="1585">
                  <c:v>2.296511888504029</c:v>
                </c:pt>
                <c:pt idx="1586">
                  <c:v>2.295861482620239</c:v>
                </c:pt>
                <c:pt idx="1587">
                  <c:v>2.295536041259766</c:v>
                </c:pt>
                <c:pt idx="1588">
                  <c:v>2.295048236846924</c:v>
                </c:pt>
                <c:pt idx="1589">
                  <c:v>2.294560194015503</c:v>
                </c:pt>
                <c:pt idx="1590">
                  <c:v>2.294072389602661</c:v>
                </c:pt>
                <c:pt idx="1591">
                  <c:v>2.293421745300293</c:v>
                </c:pt>
                <c:pt idx="1592">
                  <c:v>2.292933940887451</c:v>
                </c:pt>
                <c:pt idx="1593">
                  <c:v>2.29244589805603</c:v>
                </c:pt>
                <c:pt idx="1594">
                  <c:v>2.292120695114136</c:v>
                </c:pt>
                <c:pt idx="1595">
                  <c:v>2.29130744934082</c:v>
                </c:pt>
                <c:pt idx="1596">
                  <c:v>2.290982246398926</c:v>
                </c:pt>
                <c:pt idx="1597">
                  <c:v>2.290657043457031</c:v>
                </c:pt>
                <c:pt idx="1598">
                  <c:v>2.290169000625611</c:v>
                </c:pt>
                <c:pt idx="1599">
                  <c:v>2.289518356323242</c:v>
                </c:pt>
                <c:pt idx="1600">
                  <c:v>2.288867950439453</c:v>
                </c:pt>
                <c:pt idx="1601">
                  <c:v>2.288379907608032</c:v>
                </c:pt>
                <c:pt idx="1602">
                  <c:v>2.28789210319519</c:v>
                </c:pt>
                <c:pt idx="1603">
                  <c:v>2.28740406036377</c:v>
                </c:pt>
                <c:pt idx="1604">
                  <c:v>2.286916255950928</c:v>
                </c:pt>
                <c:pt idx="1605">
                  <c:v>2.286591053009033</c:v>
                </c:pt>
                <c:pt idx="1606">
                  <c:v>2.285777807235718</c:v>
                </c:pt>
                <c:pt idx="1607">
                  <c:v>2.285289764404297</c:v>
                </c:pt>
                <c:pt idx="1608">
                  <c:v>2.284964561462403</c:v>
                </c:pt>
                <c:pt idx="1609">
                  <c:v>2.284314155578614</c:v>
                </c:pt>
                <c:pt idx="1610">
                  <c:v>2.283826112747193</c:v>
                </c:pt>
                <c:pt idx="1611">
                  <c:v>2.283338308334351</c:v>
                </c:pt>
                <c:pt idx="1612">
                  <c:v>2.28285026550293</c:v>
                </c:pt>
                <c:pt idx="1613">
                  <c:v>2.282362461090088</c:v>
                </c:pt>
                <c:pt idx="1614">
                  <c:v>2.28171181678772</c:v>
                </c:pt>
                <c:pt idx="1615">
                  <c:v>2.281224012374878</c:v>
                </c:pt>
                <c:pt idx="1616">
                  <c:v>2.280735969543457</c:v>
                </c:pt>
                <c:pt idx="1617">
                  <c:v>2.280248165130615</c:v>
                </c:pt>
                <c:pt idx="1618">
                  <c:v>2.279760122299194</c:v>
                </c:pt>
                <c:pt idx="1619">
                  <c:v>2.279109716415406</c:v>
                </c:pt>
                <c:pt idx="1620">
                  <c:v>2.278784275054932</c:v>
                </c:pt>
                <c:pt idx="1621">
                  <c:v>2.278133869171143</c:v>
                </c:pt>
                <c:pt idx="1622">
                  <c:v>2.277645826339721</c:v>
                </c:pt>
                <c:pt idx="1623">
                  <c:v>2.277320623397827</c:v>
                </c:pt>
                <c:pt idx="1624">
                  <c:v>2.276669979095459</c:v>
                </c:pt>
                <c:pt idx="1625">
                  <c:v>2.276182174682617</c:v>
                </c:pt>
                <c:pt idx="1626">
                  <c:v>2.275856733322143</c:v>
                </c:pt>
                <c:pt idx="1627">
                  <c:v>2.27553153038025</c:v>
                </c:pt>
                <c:pt idx="1628">
                  <c:v>2.274718284606934</c:v>
                </c:pt>
                <c:pt idx="1629">
                  <c:v>2.274067878723145</c:v>
                </c:pt>
                <c:pt idx="1630">
                  <c:v>2.273742437362671</c:v>
                </c:pt>
                <c:pt idx="1631">
                  <c:v>2.273254632949829</c:v>
                </c:pt>
                <c:pt idx="1632">
                  <c:v>2.272766590118408</c:v>
                </c:pt>
                <c:pt idx="1633">
                  <c:v>2.272278785705566</c:v>
                </c:pt>
                <c:pt idx="1634">
                  <c:v>2.271628141403198</c:v>
                </c:pt>
                <c:pt idx="1635">
                  <c:v>2.271140336990357</c:v>
                </c:pt>
                <c:pt idx="1636">
                  <c:v>2.270652294158935</c:v>
                </c:pt>
                <c:pt idx="1637">
                  <c:v>2.270327091217041</c:v>
                </c:pt>
                <c:pt idx="1638">
                  <c:v>2.269513845443726</c:v>
                </c:pt>
                <c:pt idx="1639">
                  <c:v>2.269188642501831</c:v>
                </c:pt>
                <c:pt idx="1640">
                  <c:v>2.26870083808899</c:v>
                </c:pt>
                <c:pt idx="1641">
                  <c:v>2.268212795257569</c:v>
                </c:pt>
                <c:pt idx="1642">
                  <c:v>2.267724990844727</c:v>
                </c:pt>
                <c:pt idx="1643">
                  <c:v>2.26707434654236</c:v>
                </c:pt>
                <c:pt idx="1644">
                  <c:v>2.266586542129517</c:v>
                </c:pt>
                <c:pt idx="1645">
                  <c:v>2.266098499298095</c:v>
                </c:pt>
                <c:pt idx="1646">
                  <c:v>2.265773296356201</c:v>
                </c:pt>
                <c:pt idx="1647">
                  <c:v>2.265122652053833</c:v>
                </c:pt>
                <c:pt idx="1648">
                  <c:v>2.26479744911194</c:v>
                </c:pt>
                <c:pt idx="1649">
                  <c:v>2.264309406280518</c:v>
                </c:pt>
                <c:pt idx="1650">
                  <c:v>2.263496398925781</c:v>
                </c:pt>
                <c:pt idx="1651">
                  <c:v>2.263333559036255</c:v>
                </c:pt>
                <c:pt idx="1652">
                  <c:v>2.26252055168152</c:v>
                </c:pt>
                <c:pt idx="1653">
                  <c:v>2.262032508850098</c:v>
                </c:pt>
                <c:pt idx="1654">
                  <c:v>2.261544704437256</c:v>
                </c:pt>
                <c:pt idx="1655">
                  <c:v>2.261219263076782</c:v>
                </c:pt>
                <c:pt idx="1656">
                  <c:v>2.260568857192994</c:v>
                </c:pt>
                <c:pt idx="1657">
                  <c:v>2.260080814361573</c:v>
                </c:pt>
                <c:pt idx="1658">
                  <c:v>2.259430408477783</c:v>
                </c:pt>
                <c:pt idx="1659">
                  <c:v>2.258942365646363</c:v>
                </c:pt>
                <c:pt idx="1660">
                  <c:v>2.258617162704468</c:v>
                </c:pt>
                <c:pt idx="1661">
                  <c:v>2.2579665184021</c:v>
                </c:pt>
                <c:pt idx="1662">
                  <c:v>2.257641315460205</c:v>
                </c:pt>
                <c:pt idx="1663">
                  <c:v>2.257153511047364</c:v>
                </c:pt>
                <c:pt idx="1664">
                  <c:v>2.256665468215942</c:v>
                </c:pt>
                <c:pt idx="1665">
                  <c:v>2.2561776638031</c:v>
                </c:pt>
                <c:pt idx="1666">
                  <c:v>2.255527019500733</c:v>
                </c:pt>
                <c:pt idx="1667">
                  <c:v>2.255039215087891</c:v>
                </c:pt>
                <c:pt idx="1668">
                  <c:v>2.254388570785523</c:v>
                </c:pt>
                <c:pt idx="1669">
                  <c:v>2.253900527954102</c:v>
                </c:pt>
                <c:pt idx="1670">
                  <c:v>2.25341272354126</c:v>
                </c:pt>
                <c:pt idx="1671">
                  <c:v>2.253087520599365</c:v>
                </c:pt>
                <c:pt idx="1672">
                  <c:v>2.252599477767945</c:v>
                </c:pt>
                <c:pt idx="1673">
                  <c:v>2.251949071884155</c:v>
                </c:pt>
                <c:pt idx="1674">
                  <c:v>2.251461029052734</c:v>
                </c:pt>
                <c:pt idx="1675">
                  <c:v>2.250973224639893</c:v>
                </c:pt>
                <c:pt idx="1676">
                  <c:v>2.250485181808472</c:v>
                </c:pt>
                <c:pt idx="1677">
                  <c:v>2.24999737739563</c:v>
                </c:pt>
                <c:pt idx="1678">
                  <c:v>2.249509334564209</c:v>
                </c:pt>
                <c:pt idx="1679">
                  <c:v>2.249021530151367</c:v>
                </c:pt>
                <c:pt idx="1680">
                  <c:v>2.248533487319947</c:v>
                </c:pt>
                <c:pt idx="1681">
                  <c:v>2.247883081436157</c:v>
                </c:pt>
                <c:pt idx="1682">
                  <c:v>2.247395038604737</c:v>
                </c:pt>
                <c:pt idx="1683">
                  <c:v>2.246744632720948</c:v>
                </c:pt>
                <c:pt idx="1684">
                  <c:v>2.246581792831421</c:v>
                </c:pt>
                <c:pt idx="1685">
                  <c:v>2.24609398841858</c:v>
                </c:pt>
                <c:pt idx="1686">
                  <c:v>2.245443344116211</c:v>
                </c:pt>
                <c:pt idx="1687">
                  <c:v>2.245118141174317</c:v>
                </c:pt>
                <c:pt idx="1688">
                  <c:v>2.244630336761475</c:v>
                </c:pt>
                <c:pt idx="1689">
                  <c:v>2.24381709098816</c:v>
                </c:pt>
                <c:pt idx="1690">
                  <c:v>2.24332904815674</c:v>
                </c:pt>
                <c:pt idx="1691">
                  <c:v>2.242841243743896</c:v>
                </c:pt>
                <c:pt idx="1692">
                  <c:v>2.242353200912476</c:v>
                </c:pt>
                <c:pt idx="1693">
                  <c:v>2.241865396499634</c:v>
                </c:pt>
                <c:pt idx="1694">
                  <c:v>2.241377353668213</c:v>
                </c:pt>
                <c:pt idx="1695">
                  <c:v>2.241052150726319</c:v>
                </c:pt>
                <c:pt idx="1696">
                  <c:v>2.240238904953003</c:v>
                </c:pt>
                <c:pt idx="1697">
                  <c:v>2.239751100540161</c:v>
                </c:pt>
                <c:pt idx="1698">
                  <c:v>2.239100456237793</c:v>
                </c:pt>
                <c:pt idx="1699">
                  <c:v>2.239100456237793</c:v>
                </c:pt>
                <c:pt idx="1700">
                  <c:v>2.238287210464478</c:v>
                </c:pt>
                <c:pt idx="1701">
                  <c:v>2.237799406051636</c:v>
                </c:pt>
                <c:pt idx="1702">
                  <c:v>2.237311601638794</c:v>
                </c:pt>
                <c:pt idx="1703">
                  <c:v>2.236823558807373</c:v>
                </c:pt>
                <c:pt idx="1704">
                  <c:v>2.236335754394531</c:v>
                </c:pt>
                <c:pt idx="1705">
                  <c:v>2.23584771156311</c:v>
                </c:pt>
                <c:pt idx="1706">
                  <c:v>2.235197305679322</c:v>
                </c:pt>
                <c:pt idx="1707">
                  <c:v>2.234709262847901</c:v>
                </c:pt>
                <c:pt idx="1708">
                  <c:v>2.234384059906006</c:v>
                </c:pt>
                <c:pt idx="1709">
                  <c:v>2.233896017074585</c:v>
                </c:pt>
                <c:pt idx="1710">
                  <c:v>2.233245611190795</c:v>
                </c:pt>
                <c:pt idx="1711">
                  <c:v>2.232594966888428</c:v>
                </c:pt>
                <c:pt idx="1712">
                  <c:v>2.23243236541748</c:v>
                </c:pt>
                <c:pt idx="1713">
                  <c:v>2.231619119644164</c:v>
                </c:pt>
                <c:pt idx="1714">
                  <c:v>2.23129391670227</c:v>
                </c:pt>
                <c:pt idx="1715">
                  <c:v>2.230643272399903</c:v>
                </c:pt>
                <c:pt idx="1716">
                  <c:v>2.230318069458008</c:v>
                </c:pt>
                <c:pt idx="1717">
                  <c:v>2.229830026626587</c:v>
                </c:pt>
                <c:pt idx="1718">
                  <c:v>2.229017019271851</c:v>
                </c:pt>
                <c:pt idx="1719">
                  <c:v>2.22852897644043</c:v>
                </c:pt>
                <c:pt idx="1720">
                  <c:v>2.228366374969483</c:v>
                </c:pt>
                <c:pt idx="1721">
                  <c:v>2.227878570556641</c:v>
                </c:pt>
                <c:pt idx="1722">
                  <c:v>2.227065324783325</c:v>
                </c:pt>
                <c:pt idx="1723">
                  <c:v>2.226902723312378</c:v>
                </c:pt>
                <c:pt idx="1724">
                  <c:v>2.226252079010009</c:v>
                </c:pt>
                <c:pt idx="1725">
                  <c:v>2.225764036178589</c:v>
                </c:pt>
                <c:pt idx="1726">
                  <c:v>2.225276231765747</c:v>
                </c:pt>
                <c:pt idx="1727">
                  <c:v>2.22462558746338</c:v>
                </c:pt>
                <c:pt idx="1728">
                  <c:v>2.224137783050537</c:v>
                </c:pt>
                <c:pt idx="1729">
                  <c:v>2.223649740219116</c:v>
                </c:pt>
                <c:pt idx="1730">
                  <c:v>2.223324537277222</c:v>
                </c:pt>
                <c:pt idx="1731">
                  <c:v>2.22283673286438</c:v>
                </c:pt>
                <c:pt idx="1732">
                  <c:v>2.222186088562012</c:v>
                </c:pt>
                <c:pt idx="1733">
                  <c:v>2.221860885620117</c:v>
                </c:pt>
                <c:pt idx="1734">
                  <c:v>2.221047639846801</c:v>
                </c:pt>
                <c:pt idx="1735">
                  <c:v>2.22055983543396</c:v>
                </c:pt>
                <c:pt idx="1736">
                  <c:v>2.220234394073487</c:v>
                </c:pt>
                <c:pt idx="1737">
                  <c:v>2.219583988189698</c:v>
                </c:pt>
                <c:pt idx="1738">
                  <c:v>2.219258546829223</c:v>
                </c:pt>
                <c:pt idx="1739">
                  <c:v>2.218608140945435</c:v>
                </c:pt>
                <c:pt idx="1740">
                  <c:v>2.21828269958496</c:v>
                </c:pt>
                <c:pt idx="1741">
                  <c:v>2.217632293701172</c:v>
                </c:pt>
                <c:pt idx="1742">
                  <c:v>2.217144250869751</c:v>
                </c:pt>
                <c:pt idx="1743">
                  <c:v>2.216656446456909</c:v>
                </c:pt>
                <c:pt idx="1744">
                  <c:v>2.216005802154541</c:v>
                </c:pt>
                <c:pt idx="1745">
                  <c:v>2.215680599212646</c:v>
                </c:pt>
                <c:pt idx="1746">
                  <c:v>2.215192556381226</c:v>
                </c:pt>
                <c:pt idx="1747">
                  <c:v>2.214542150497437</c:v>
                </c:pt>
                <c:pt idx="1748">
                  <c:v>2.214216709136963</c:v>
                </c:pt>
                <c:pt idx="1749">
                  <c:v>2.213403701782227</c:v>
                </c:pt>
                <c:pt idx="1750">
                  <c:v>2.212915658950806</c:v>
                </c:pt>
                <c:pt idx="1751">
                  <c:v>2.212590456008911</c:v>
                </c:pt>
                <c:pt idx="1752">
                  <c:v>2.21210241317749</c:v>
                </c:pt>
                <c:pt idx="1753">
                  <c:v>2.211614608764648</c:v>
                </c:pt>
                <c:pt idx="1754">
                  <c:v>2.21096396446228</c:v>
                </c:pt>
                <c:pt idx="1755">
                  <c:v>2.210638761520386</c:v>
                </c:pt>
                <c:pt idx="1756">
                  <c:v>2.210150957107544</c:v>
                </c:pt>
                <c:pt idx="1757">
                  <c:v>2.209662914276123</c:v>
                </c:pt>
                <c:pt idx="1758">
                  <c:v>2.209012269973755</c:v>
                </c:pt>
                <c:pt idx="1759">
                  <c:v>2.208524465560913</c:v>
                </c:pt>
                <c:pt idx="1760">
                  <c:v>2.208036661148072</c:v>
                </c:pt>
                <c:pt idx="1761">
                  <c:v>2.207548618316651</c:v>
                </c:pt>
                <c:pt idx="1762">
                  <c:v>2.207060813903808</c:v>
                </c:pt>
                <c:pt idx="1763">
                  <c:v>2.206572771072388</c:v>
                </c:pt>
                <c:pt idx="1764">
                  <c:v>2.206084966659546</c:v>
                </c:pt>
                <c:pt idx="1765">
                  <c:v>2.205434322357178</c:v>
                </c:pt>
                <c:pt idx="1766">
                  <c:v>2.204946517944336</c:v>
                </c:pt>
                <c:pt idx="1767">
                  <c:v>2.204621076583863</c:v>
                </c:pt>
                <c:pt idx="1768">
                  <c:v>2.203970670700073</c:v>
                </c:pt>
                <c:pt idx="1769">
                  <c:v>2.203482627868653</c:v>
                </c:pt>
                <c:pt idx="1770">
                  <c:v>2.203157424926758</c:v>
                </c:pt>
                <c:pt idx="1771">
                  <c:v>2.202669382095337</c:v>
                </c:pt>
                <c:pt idx="1772">
                  <c:v>2.202181577682495</c:v>
                </c:pt>
                <c:pt idx="1773">
                  <c:v>2.20136833190918</c:v>
                </c:pt>
                <c:pt idx="1774">
                  <c:v>2.200880527496338</c:v>
                </c:pt>
                <c:pt idx="1775">
                  <c:v>2.200717926025391</c:v>
                </c:pt>
                <c:pt idx="1776">
                  <c:v>2.200067281723023</c:v>
                </c:pt>
                <c:pt idx="1777">
                  <c:v>2.199416637420654</c:v>
                </c:pt>
                <c:pt idx="1778">
                  <c:v>2.199091434478759</c:v>
                </c:pt>
                <c:pt idx="1779">
                  <c:v>2.19860339164734</c:v>
                </c:pt>
                <c:pt idx="1780">
                  <c:v>2.197790384292603</c:v>
                </c:pt>
                <c:pt idx="1781">
                  <c:v>2.19746494293213</c:v>
                </c:pt>
                <c:pt idx="1782">
                  <c:v>2.19681453704834</c:v>
                </c:pt>
                <c:pt idx="1783">
                  <c:v>2.196326494216919</c:v>
                </c:pt>
                <c:pt idx="1784">
                  <c:v>2.195838689804077</c:v>
                </c:pt>
                <c:pt idx="1785">
                  <c:v>2.195350646972656</c:v>
                </c:pt>
                <c:pt idx="1786">
                  <c:v>2.195025444030761</c:v>
                </c:pt>
                <c:pt idx="1787">
                  <c:v>2.19453763961792</c:v>
                </c:pt>
                <c:pt idx="1788">
                  <c:v>2.193724393844604</c:v>
                </c:pt>
                <c:pt idx="1789">
                  <c:v>2.19339919090271</c:v>
                </c:pt>
                <c:pt idx="1790">
                  <c:v>2.19291114807129</c:v>
                </c:pt>
                <c:pt idx="1791">
                  <c:v>2.192423343658447</c:v>
                </c:pt>
                <c:pt idx="1792">
                  <c:v>2.191935300827027</c:v>
                </c:pt>
                <c:pt idx="1793">
                  <c:v>2.191284656524658</c:v>
                </c:pt>
                <c:pt idx="1794">
                  <c:v>2.190959453582764</c:v>
                </c:pt>
                <c:pt idx="1795">
                  <c:v>2.190309047698975</c:v>
                </c:pt>
                <c:pt idx="1796">
                  <c:v>2.189658403396606</c:v>
                </c:pt>
                <c:pt idx="1797">
                  <c:v>2.189170360565186</c:v>
                </c:pt>
                <c:pt idx="1798">
                  <c:v>2.188845157623291</c:v>
                </c:pt>
                <c:pt idx="1799">
                  <c:v>2.18835735321045</c:v>
                </c:pt>
                <c:pt idx="1800">
                  <c:v>2.188031911849976</c:v>
                </c:pt>
                <c:pt idx="1801">
                  <c:v>2.187544107437134</c:v>
                </c:pt>
                <c:pt idx="1802">
                  <c:v>2.186730861663819</c:v>
                </c:pt>
                <c:pt idx="1803">
                  <c:v>2.186243057250977</c:v>
                </c:pt>
                <c:pt idx="1804">
                  <c:v>2.185592412948608</c:v>
                </c:pt>
                <c:pt idx="1805">
                  <c:v>2.185267210006714</c:v>
                </c:pt>
                <c:pt idx="1806">
                  <c:v>2.18494176864624</c:v>
                </c:pt>
                <c:pt idx="1807">
                  <c:v>2.184291362762452</c:v>
                </c:pt>
                <c:pt idx="1808">
                  <c:v>2.183803319931031</c:v>
                </c:pt>
                <c:pt idx="1809">
                  <c:v>2.183315515518188</c:v>
                </c:pt>
                <c:pt idx="1810">
                  <c:v>2.18266487121582</c:v>
                </c:pt>
                <c:pt idx="1811">
                  <c:v>2.182339668273926</c:v>
                </c:pt>
                <c:pt idx="1812">
                  <c:v>2.181689023971558</c:v>
                </c:pt>
                <c:pt idx="1813">
                  <c:v>2.181201219558716</c:v>
                </c:pt>
                <c:pt idx="1814">
                  <c:v>2.180876016616821</c:v>
                </c:pt>
                <c:pt idx="1815">
                  <c:v>2.180225372314453</c:v>
                </c:pt>
                <c:pt idx="1816">
                  <c:v>2.179900169372559</c:v>
                </c:pt>
                <c:pt idx="1817">
                  <c:v>2.17924952507019</c:v>
                </c:pt>
                <c:pt idx="1818">
                  <c:v>2.178598880767823</c:v>
                </c:pt>
                <c:pt idx="1819">
                  <c:v>2.178111076354981</c:v>
                </c:pt>
                <c:pt idx="1820">
                  <c:v>2.177623033523559</c:v>
                </c:pt>
                <c:pt idx="1821">
                  <c:v>2.177135229110718</c:v>
                </c:pt>
                <c:pt idx="1822">
                  <c:v>2.176647186279296</c:v>
                </c:pt>
                <c:pt idx="1823">
                  <c:v>2.176159381866455</c:v>
                </c:pt>
                <c:pt idx="1824">
                  <c:v>2.175834178924561</c:v>
                </c:pt>
                <c:pt idx="1825">
                  <c:v>2.175020933151244</c:v>
                </c:pt>
                <c:pt idx="1826">
                  <c:v>2.174695730209351</c:v>
                </c:pt>
                <c:pt idx="1827">
                  <c:v>2.17420768737793</c:v>
                </c:pt>
                <c:pt idx="1828">
                  <c:v>2.173719882965088</c:v>
                </c:pt>
                <c:pt idx="1829">
                  <c:v>2.173231840133667</c:v>
                </c:pt>
                <c:pt idx="1830">
                  <c:v>2.172581434249877</c:v>
                </c:pt>
                <c:pt idx="1831">
                  <c:v>2.172255992889404</c:v>
                </c:pt>
                <c:pt idx="1832">
                  <c:v>2.171605587005615</c:v>
                </c:pt>
                <c:pt idx="1833">
                  <c:v>2.171280145645141</c:v>
                </c:pt>
                <c:pt idx="1834">
                  <c:v>2.170629739761353</c:v>
                </c:pt>
                <c:pt idx="1835">
                  <c:v>2.169979095458984</c:v>
                </c:pt>
                <c:pt idx="1836">
                  <c:v>2.169816493988037</c:v>
                </c:pt>
                <c:pt idx="1837">
                  <c:v>2.169165849685669</c:v>
                </c:pt>
                <c:pt idx="1838">
                  <c:v>2.168678045272827</c:v>
                </c:pt>
                <c:pt idx="1839">
                  <c:v>2.16802740097046</c:v>
                </c:pt>
                <c:pt idx="1840">
                  <c:v>2.167702198028564</c:v>
                </c:pt>
                <c:pt idx="1841">
                  <c:v>2.167214155197144</c:v>
                </c:pt>
                <c:pt idx="1842">
                  <c:v>2.166401147842407</c:v>
                </c:pt>
                <c:pt idx="1843">
                  <c:v>2.165913105010987</c:v>
                </c:pt>
                <c:pt idx="1844">
                  <c:v>2.165587902069092</c:v>
                </c:pt>
                <c:pt idx="1845">
                  <c:v>2.164774656295777</c:v>
                </c:pt>
                <c:pt idx="1846">
                  <c:v>2.164612054824829</c:v>
                </c:pt>
                <c:pt idx="1847">
                  <c:v>2.163961410522461</c:v>
                </c:pt>
                <c:pt idx="1848">
                  <c:v>2.163636207580567</c:v>
                </c:pt>
                <c:pt idx="1849">
                  <c:v>2.163148403167724</c:v>
                </c:pt>
                <c:pt idx="1850">
                  <c:v>2.162497758865357</c:v>
                </c:pt>
                <c:pt idx="1851">
                  <c:v>2.162172555923462</c:v>
                </c:pt>
                <c:pt idx="1852">
                  <c:v>2.161521911621094</c:v>
                </c:pt>
                <c:pt idx="1853">
                  <c:v>2.161034107208252</c:v>
                </c:pt>
                <c:pt idx="1854">
                  <c:v>2.160383462905884</c:v>
                </c:pt>
                <c:pt idx="1855">
                  <c:v>2.160058259963989</c:v>
                </c:pt>
                <c:pt idx="1856">
                  <c:v>2.159570217132569</c:v>
                </c:pt>
                <c:pt idx="1857">
                  <c:v>2.158919811248779</c:v>
                </c:pt>
                <c:pt idx="1858">
                  <c:v>2.158594369888306</c:v>
                </c:pt>
                <c:pt idx="1859">
                  <c:v>2.157943964004517</c:v>
                </c:pt>
                <c:pt idx="1860">
                  <c:v>2.157618522644043</c:v>
                </c:pt>
                <c:pt idx="1861">
                  <c:v>2.156968116760253</c:v>
                </c:pt>
                <c:pt idx="1862">
                  <c:v>2.156154870986939</c:v>
                </c:pt>
                <c:pt idx="1863">
                  <c:v>2.155992269515991</c:v>
                </c:pt>
                <c:pt idx="1864">
                  <c:v>2.155504226684571</c:v>
                </c:pt>
                <c:pt idx="1865">
                  <c:v>2.15485382080078</c:v>
                </c:pt>
                <c:pt idx="1866">
                  <c:v>2.154365777969361</c:v>
                </c:pt>
                <c:pt idx="1867">
                  <c:v>2.154040575027466</c:v>
                </c:pt>
                <c:pt idx="1868">
                  <c:v>2.153389930725098</c:v>
                </c:pt>
                <c:pt idx="1869">
                  <c:v>2.152739524841309</c:v>
                </c:pt>
                <c:pt idx="1870">
                  <c:v>2.152414083480835</c:v>
                </c:pt>
                <c:pt idx="1871">
                  <c:v>2.151763677597046</c:v>
                </c:pt>
                <c:pt idx="1872">
                  <c:v>2.151438236236573</c:v>
                </c:pt>
                <c:pt idx="1873">
                  <c:v>2.15095043182373</c:v>
                </c:pt>
                <c:pt idx="1874">
                  <c:v>2.15046238899231</c:v>
                </c:pt>
                <c:pt idx="1875">
                  <c:v>2.149974584579468</c:v>
                </c:pt>
                <c:pt idx="1876">
                  <c:v>2.149161338806153</c:v>
                </c:pt>
                <c:pt idx="1877">
                  <c:v>2.148836135864258</c:v>
                </c:pt>
                <c:pt idx="1878">
                  <c:v>2.148348093032837</c:v>
                </c:pt>
                <c:pt idx="1879">
                  <c:v>2.147860288619995</c:v>
                </c:pt>
                <c:pt idx="1880">
                  <c:v>2.147372245788574</c:v>
                </c:pt>
                <c:pt idx="1881">
                  <c:v>2.146884441375733</c:v>
                </c:pt>
                <c:pt idx="1882">
                  <c:v>2.146396636962891</c:v>
                </c:pt>
                <c:pt idx="1883">
                  <c:v>2.145745992660522</c:v>
                </c:pt>
                <c:pt idx="1884">
                  <c:v>2.145257949829101</c:v>
                </c:pt>
                <c:pt idx="1885">
                  <c:v>2.14477014541626</c:v>
                </c:pt>
                <c:pt idx="1886">
                  <c:v>2.144282341003418</c:v>
                </c:pt>
                <c:pt idx="1887">
                  <c:v>2.143794298171998</c:v>
                </c:pt>
                <c:pt idx="1888">
                  <c:v>2.143306493759155</c:v>
                </c:pt>
                <c:pt idx="1889">
                  <c:v>2.142981052398682</c:v>
                </c:pt>
                <c:pt idx="1890">
                  <c:v>2.142330646514893</c:v>
                </c:pt>
                <c:pt idx="1891">
                  <c:v>2.141680002212525</c:v>
                </c:pt>
                <c:pt idx="1892">
                  <c:v>2.141517400741577</c:v>
                </c:pt>
                <c:pt idx="1893">
                  <c:v>2.140704154968262</c:v>
                </c:pt>
                <c:pt idx="1894">
                  <c:v>2.14021635055542</c:v>
                </c:pt>
                <c:pt idx="1895">
                  <c:v>2.139728307724</c:v>
                </c:pt>
                <c:pt idx="1896">
                  <c:v>2.139240503311157</c:v>
                </c:pt>
                <c:pt idx="1897">
                  <c:v>2.138915061950684</c:v>
                </c:pt>
                <c:pt idx="1898">
                  <c:v>2.138264656066895</c:v>
                </c:pt>
                <c:pt idx="1899">
                  <c:v>2.137451410293579</c:v>
                </c:pt>
                <c:pt idx="1900">
                  <c:v>2.137126207351685</c:v>
                </c:pt>
                <c:pt idx="1901">
                  <c:v>2.136800765991211</c:v>
                </c:pt>
                <c:pt idx="1902">
                  <c:v>2.136150360107422</c:v>
                </c:pt>
                <c:pt idx="1903">
                  <c:v>2.135662317276001</c:v>
                </c:pt>
                <c:pt idx="1904">
                  <c:v>2.13517451286316</c:v>
                </c:pt>
                <c:pt idx="1905">
                  <c:v>2.134523868560791</c:v>
                </c:pt>
                <c:pt idx="1906">
                  <c:v>2.13403606414795</c:v>
                </c:pt>
                <c:pt idx="1907">
                  <c:v>2.133548021316528</c:v>
                </c:pt>
                <c:pt idx="1908">
                  <c:v>2.133222818374634</c:v>
                </c:pt>
                <c:pt idx="1909">
                  <c:v>2.132572174072265</c:v>
                </c:pt>
                <c:pt idx="1910">
                  <c:v>2.132084369659424</c:v>
                </c:pt>
                <c:pt idx="1911">
                  <c:v>2.131759166717529</c:v>
                </c:pt>
                <c:pt idx="1912">
                  <c:v>2.131271123886108</c:v>
                </c:pt>
                <c:pt idx="1913">
                  <c:v>2.130620479583739</c:v>
                </c:pt>
                <c:pt idx="1914">
                  <c:v>2.130132675170898</c:v>
                </c:pt>
                <c:pt idx="1915">
                  <c:v>2.12948203086853</c:v>
                </c:pt>
                <c:pt idx="1916">
                  <c:v>2.128994226455689</c:v>
                </c:pt>
                <c:pt idx="1917">
                  <c:v>2.128669023513793</c:v>
                </c:pt>
                <c:pt idx="1918">
                  <c:v>2.128180980682373</c:v>
                </c:pt>
                <c:pt idx="1919">
                  <c:v>2.127855777740479</c:v>
                </c:pt>
                <c:pt idx="1920">
                  <c:v>2.12720513343811</c:v>
                </c:pt>
                <c:pt idx="1921">
                  <c:v>2.126554727554322</c:v>
                </c:pt>
                <c:pt idx="1922">
                  <c:v>2.125904083251953</c:v>
                </c:pt>
                <c:pt idx="1923">
                  <c:v>2.125578880310059</c:v>
                </c:pt>
                <c:pt idx="1924">
                  <c:v>2.124928236007691</c:v>
                </c:pt>
                <c:pt idx="1925">
                  <c:v>2.124440431594848</c:v>
                </c:pt>
                <c:pt idx="1926">
                  <c:v>2.124114990234375</c:v>
                </c:pt>
                <c:pt idx="1927">
                  <c:v>2.123627185821533</c:v>
                </c:pt>
                <c:pt idx="1928">
                  <c:v>2.122976541519165</c:v>
                </c:pt>
                <c:pt idx="1929">
                  <c:v>2.122488737106323</c:v>
                </c:pt>
                <c:pt idx="1930">
                  <c:v>2.122000694274902</c:v>
                </c:pt>
                <c:pt idx="1931">
                  <c:v>2.121512889862061</c:v>
                </c:pt>
                <c:pt idx="1932">
                  <c:v>2.121187448501587</c:v>
                </c:pt>
                <c:pt idx="1933">
                  <c:v>2.1205370426178</c:v>
                </c:pt>
                <c:pt idx="1934">
                  <c:v>2.120048999786377</c:v>
                </c:pt>
                <c:pt idx="1935">
                  <c:v>2.119723796844483</c:v>
                </c:pt>
                <c:pt idx="1936">
                  <c:v>2.119073152542115</c:v>
                </c:pt>
                <c:pt idx="1937">
                  <c:v>2.118585348129273</c:v>
                </c:pt>
                <c:pt idx="1938">
                  <c:v>2.118097305297852</c:v>
                </c:pt>
                <c:pt idx="1939">
                  <c:v>2.117446899414062</c:v>
                </c:pt>
                <c:pt idx="1940">
                  <c:v>2.117121696472168</c:v>
                </c:pt>
                <c:pt idx="1941">
                  <c:v>2.116633653640747</c:v>
                </c:pt>
                <c:pt idx="1942">
                  <c:v>2.116145849227905</c:v>
                </c:pt>
                <c:pt idx="1943">
                  <c:v>2.115495204925537</c:v>
                </c:pt>
                <c:pt idx="1944">
                  <c:v>2.115007162094116</c:v>
                </c:pt>
                <c:pt idx="1945">
                  <c:v>2.114519357681275</c:v>
                </c:pt>
                <c:pt idx="1946">
                  <c:v>2.114031553268433</c:v>
                </c:pt>
                <c:pt idx="1947">
                  <c:v>2.113380908966065</c:v>
                </c:pt>
                <c:pt idx="1948">
                  <c:v>2.112892866134643</c:v>
                </c:pt>
                <c:pt idx="1949">
                  <c:v>2.112567663192749</c:v>
                </c:pt>
                <c:pt idx="1950">
                  <c:v>2.11191725730896</c:v>
                </c:pt>
                <c:pt idx="1951">
                  <c:v>2.11142921447754</c:v>
                </c:pt>
                <c:pt idx="1952">
                  <c:v>2.110941410064697</c:v>
                </c:pt>
                <c:pt idx="1953">
                  <c:v>2.110615968704223</c:v>
                </c:pt>
                <c:pt idx="1954">
                  <c:v>2.109802961349487</c:v>
                </c:pt>
                <c:pt idx="1955">
                  <c:v>2.109477519989014</c:v>
                </c:pt>
                <c:pt idx="1956">
                  <c:v>2.108989715576172</c:v>
                </c:pt>
                <c:pt idx="1957">
                  <c:v>2.108339071273804</c:v>
                </c:pt>
                <c:pt idx="1958">
                  <c:v>2.107851266860962</c:v>
                </c:pt>
                <c:pt idx="1959">
                  <c:v>2.107363224029541</c:v>
                </c:pt>
                <c:pt idx="1960">
                  <c:v>2.106712818145752</c:v>
                </c:pt>
                <c:pt idx="1961">
                  <c:v>2.106387376785279</c:v>
                </c:pt>
                <c:pt idx="1962">
                  <c:v>2.105899572372437</c:v>
                </c:pt>
                <c:pt idx="1963">
                  <c:v>2.105411529541016</c:v>
                </c:pt>
                <c:pt idx="1964">
                  <c:v>2.104923725128174</c:v>
                </c:pt>
                <c:pt idx="1965">
                  <c:v>2.104273080825806</c:v>
                </c:pt>
                <c:pt idx="1966">
                  <c:v>2.103785276412964</c:v>
                </c:pt>
                <c:pt idx="1967">
                  <c:v>2.103297233581543</c:v>
                </c:pt>
                <c:pt idx="1968">
                  <c:v>2.1028094291687</c:v>
                </c:pt>
                <c:pt idx="1969">
                  <c:v>2.102321386337281</c:v>
                </c:pt>
                <c:pt idx="1970">
                  <c:v>2.101833581924439</c:v>
                </c:pt>
                <c:pt idx="1971">
                  <c:v>2.101345539093017</c:v>
                </c:pt>
                <c:pt idx="1972">
                  <c:v>2.100695133209228</c:v>
                </c:pt>
                <c:pt idx="1973">
                  <c:v>2.100369691848755</c:v>
                </c:pt>
                <c:pt idx="1974">
                  <c:v>2.099881887435913</c:v>
                </c:pt>
                <c:pt idx="1975">
                  <c:v>2.099394083023071</c:v>
                </c:pt>
                <c:pt idx="1976">
                  <c:v>2.098743438720703</c:v>
                </c:pt>
                <c:pt idx="1977">
                  <c:v>2.098418235778808</c:v>
                </c:pt>
                <c:pt idx="1978">
                  <c:v>2.097767591476441</c:v>
                </c:pt>
                <c:pt idx="1979">
                  <c:v>2.097279787063599</c:v>
                </c:pt>
                <c:pt idx="1980">
                  <c:v>2.09662914276123</c:v>
                </c:pt>
                <c:pt idx="1981">
                  <c:v>2.096141099929809</c:v>
                </c:pt>
                <c:pt idx="1982">
                  <c:v>2.095653295516968</c:v>
                </c:pt>
                <c:pt idx="1983">
                  <c:v>2.095328092575073</c:v>
                </c:pt>
                <c:pt idx="1984">
                  <c:v>2.094840049743652</c:v>
                </c:pt>
                <c:pt idx="1985">
                  <c:v>2.094189643859863</c:v>
                </c:pt>
                <c:pt idx="1986">
                  <c:v>2.093701601028443</c:v>
                </c:pt>
                <c:pt idx="1987">
                  <c:v>2.093050956726074</c:v>
                </c:pt>
                <c:pt idx="1988">
                  <c:v>2.09272575378418</c:v>
                </c:pt>
                <c:pt idx="1989">
                  <c:v>2.092075347900391</c:v>
                </c:pt>
                <c:pt idx="1990">
                  <c:v>2.091749906539917</c:v>
                </c:pt>
                <c:pt idx="1991">
                  <c:v>2.091262102127075</c:v>
                </c:pt>
                <c:pt idx="1992">
                  <c:v>2.090774059295655</c:v>
                </c:pt>
                <c:pt idx="1993">
                  <c:v>2.090286254882813</c:v>
                </c:pt>
                <c:pt idx="1994">
                  <c:v>2.089798212051392</c:v>
                </c:pt>
                <c:pt idx="1995">
                  <c:v>2.088985204696656</c:v>
                </c:pt>
                <c:pt idx="1996">
                  <c:v>2.088659763336181</c:v>
                </c:pt>
                <c:pt idx="1997">
                  <c:v>2.088009357452393</c:v>
                </c:pt>
                <c:pt idx="1998">
                  <c:v>2.08768391609192</c:v>
                </c:pt>
                <c:pt idx="1999">
                  <c:v>2.087196111679077</c:v>
                </c:pt>
                <c:pt idx="2000">
                  <c:v>2.086708068847656</c:v>
                </c:pt>
                <c:pt idx="2001">
                  <c:v>2.086220264434814</c:v>
                </c:pt>
                <c:pt idx="2002">
                  <c:v>2.085732221603394</c:v>
                </c:pt>
                <c:pt idx="2003">
                  <c:v>2.085081815719604</c:v>
                </c:pt>
                <c:pt idx="2004">
                  <c:v>2.084593772888184</c:v>
                </c:pt>
                <c:pt idx="2005">
                  <c:v>2.084105968475342</c:v>
                </c:pt>
                <c:pt idx="2006">
                  <c:v>2.083617925643921</c:v>
                </c:pt>
                <c:pt idx="2007">
                  <c:v>2.08313012123108</c:v>
                </c:pt>
                <c:pt idx="2008">
                  <c:v>2.082642316818237</c:v>
                </c:pt>
                <c:pt idx="2009">
                  <c:v>2.082154273986817</c:v>
                </c:pt>
                <c:pt idx="2010">
                  <c:v>2.081503629684448</c:v>
                </c:pt>
                <c:pt idx="2011">
                  <c:v>2.081178426742554</c:v>
                </c:pt>
                <c:pt idx="2012">
                  <c:v>2.080853223800659</c:v>
                </c:pt>
                <c:pt idx="2013">
                  <c:v>2.080039978027344</c:v>
                </c:pt>
                <c:pt idx="2014">
                  <c:v>2.07971477508545</c:v>
                </c:pt>
                <c:pt idx="2015">
                  <c:v>2.07906413078308</c:v>
                </c:pt>
                <c:pt idx="2016">
                  <c:v>2.078738927841187</c:v>
                </c:pt>
                <c:pt idx="2017">
                  <c:v>2.078250885009765</c:v>
                </c:pt>
                <c:pt idx="2018">
                  <c:v>2.077600479125977</c:v>
                </c:pt>
                <c:pt idx="2019">
                  <c:v>2.076949834823608</c:v>
                </c:pt>
                <c:pt idx="2020">
                  <c:v>2.076462030410766</c:v>
                </c:pt>
                <c:pt idx="2021">
                  <c:v>2.076136589050293</c:v>
                </c:pt>
                <c:pt idx="2022">
                  <c:v>2.075648784637451</c:v>
                </c:pt>
                <c:pt idx="2023">
                  <c:v>2.075160741806031</c:v>
                </c:pt>
                <c:pt idx="2024">
                  <c:v>2.074672937393188</c:v>
                </c:pt>
                <c:pt idx="2025">
                  <c:v>2.07402229309082</c:v>
                </c:pt>
                <c:pt idx="2026">
                  <c:v>2.07353448867798</c:v>
                </c:pt>
                <c:pt idx="2027">
                  <c:v>2.07288384437561</c:v>
                </c:pt>
                <c:pt idx="2028">
                  <c:v>2.072558641433715</c:v>
                </c:pt>
                <c:pt idx="2029">
                  <c:v>2.072070598602295</c:v>
                </c:pt>
                <c:pt idx="2030">
                  <c:v>2.071582794189453</c:v>
                </c:pt>
                <c:pt idx="2031">
                  <c:v>2.070932149887085</c:v>
                </c:pt>
                <c:pt idx="2032">
                  <c:v>2.07060694694519</c:v>
                </c:pt>
                <c:pt idx="2033">
                  <c:v>2.069956302642823</c:v>
                </c:pt>
                <c:pt idx="2034">
                  <c:v>2.06946849822998</c:v>
                </c:pt>
                <c:pt idx="2035">
                  <c:v>2.06898045539856</c:v>
                </c:pt>
                <c:pt idx="2036">
                  <c:v>2.068492650985718</c:v>
                </c:pt>
                <c:pt idx="2037">
                  <c:v>2.068004846572876</c:v>
                </c:pt>
                <c:pt idx="2038">
                  <c:v>2.067516803741455</c:v>
                </c:pt>
                <c:pt idx="2039">
                  <c:v>2.067028999328613</c:v>
                </c:pt>
                <c:pt idx="2040">
                  <c:v>2.066378355026245</c:v>
                </c:pt>
                <c:pt idx="2041">
                  <c:v>2.065890312194824</c:v>
                </c:pt>
                <c:pt idx="2042">
                  <c:v>2.065402507781983</c:v>
                </c:pt>
                <c:pt idx="2043">
                  <c:v>2.064751863479615</c:v>
                </c:pt>
                <c:pt idx="2044">
                  <c:v>2.06442666053772</c:v>
                </c:pt>
                <c:pt idx="2045">
                  <c:v>2.063938856124878</c:v>
                </c:pt>
                <c:pt idx="2046">
                  <c:v>2.063450813293457</c:v>
                </c:pt>
                <c:pt idx="2047">
                  <c:v>2.063125610351563</c:v>
                </c:pt>
                <c:pt idx="2048">
                  <c:v>2.062474966049194</c:v>
                </c:pt>
                <c:pt idx="2049">
                  <c:v>2.061824560165406</c:v>
                </c:pt>
                <c:pt idx="2050">
                  <c:v>2.061336517333985</c:v>
                </c:pt>
                <c:pt idx="2051">
                  <c:v>2.060686111450195</c:v>
                </c:pt>
                <c:pt idx="2052">
                  <c:v>2.060360670089722</c:v>
                </c:pt>
                <c:pt idx="2053">
                  <c:v>2.060035467147827</c:v>
                </c:pt>
                <c:pt idx="2054">
                  <c:v>2.05938482284546</c:v>
                </c:pt>
                <c:pt idx="2055">
                  <c:v>2.058897018432617</c:v>
                </c:pt>
                <c:pt idx="2056">
                  <c:v>2.058246374130248</c:v>
                </c:pt>
                <c:pt idx="2057">
                  <c:v>2.057921171188355</c:v>
                </c:pt>
                <c:pt idx="2058">
                  <c:v>2.057433128356934</c:v>
                </c:pt>
                <c:pt idx="2059">
                  <c:v>2.056782722473144</c:v>
                </c:pt>
                <c:pt idx="2060">
                  <c:v>2.056294679641723</c:v>
                </c:pt>
                <c:pt idx="2061">
                  <c:v>2.055806875228881</c:v>
                </c:pt>
                <c:pt idx="2062">
                  <c:v>2.055318832397461</c:v>
                </c:pt>
                <c:pt idx="2063">
                  <c:v>2.05483102798462</c:v>
                </c:pt>
                <c:pt idx="2064">
                  <c:v>2.054180383682251</c:v>
                </c:pt>
                <c:pt idx="2065">
                  <c:v>2.053855180740356</c:v>
                </c:pt>
                <c:pt idx="2066">
                  <c:v>2.053367376327515</c:v>
                </c:pt>
                <c:pt idx="2067">
                  <c:v>2.052716732025146</c:v>
                </c:pt>
                <c:pt idx="2068">
                  <c:v>2.052391529083252</c:v>
                </c:pt>
                <c:pt idx="2069">
                  <c:v>2.051740884780883</c:v>
                </c:pt>
                <c:pt idx="2070">
                  <c:v>2.051415681838989</c:v>
                </c:pt>
                <c:pt idx="2071">
                  <c:v>2.050765037536621</c:v>
                </c:pt>
                <c:pt idx="2072">
                  <c:v>2.050114393234253</c:v>
                </c:pt>
                <c:pt idx="2073">
                  <c:v>2.049626588821411</c:v>
                </c:pt>
                <c:pt idx="2074">
                  <c:v>2.04913854598999</c:v>
                </c:pt>
                <c:pt idx="2075">
                  <c:v>2.048813343048096</c:v>
                </c:pt>
                <c:pt idx="2076">
                  <c:v>2.048325538635254</c:v>
                </c:pt>
                <c:pt idx="2077">
                  <c:v>2.047674894332886</c:v>
                </c:pt>
                <c:pt idx="2078">
                  <c:v>2.047349691390991</c:v>
                </c:pt>
                <c:pt idx="2079">
                  <c:v>2.046699047088623</c:v>
                </c:pt>
                <c:pt idx="2080">
                  <c:v>2.046373844146729</c:v>
                </c:pt>
                <c:pt idx="2081">
                  <c:v>2.045885801315308</c:v>
                </c:pt>
                <c:pt idx="2082">
                  <c:v>2.045235395431519</c:v>
                </c:pt>
                <c:pt idx="2083">
                  <c:v>2.044747352600098</c:v>
                </c:pt>
                <c:pt idx="2084">
                  <c:v>2.044259548187256</c:v>
                </c:pt>
                <c:pt idx="2085">
                  <c:v>2.043771505355835</c:v>
                </c:pt>
                <c:pt idx="2086">
                  <c:v>2.043121099472046</c:v>
                </c:pt>
                <c:pt idx="2087">
                  <c:v>2.042795658111573</c:v>
                </c:pt>
                <c:pt idx="2088">
                  <c:v>2.042145252227783</c:v>
                </c:pt>
                <c:pt idx="2089">
                  <c:v>2.041494607925415</c:v>
                </c:pt>
                <c:pt idx="2090">
                  <c:v>2.04116940498352</c:v>
                </c:pt>
                <c:pt idx="2091">
                  <c:v>2.0406813621521</c:v>
                </c:pt>
                <c:pt idx="2092">
                  <c:v>2.040193557739258</c:v>
                </c:pt>
                <c:pt idx="2093">
                  <c:v>2.039705514907837</c:v>
                </c:pt>
                <c:pt idx="2094">
                  <c:v>2.039055109024047</c:v>
                </c:pt>
                <c:pt idx="2095">
                  <c:v>2.03840446472168</c:v>
                </c:pt>
                <c:pt idx="2096">
                  <c:v>2.038241863250732</c:v>
                </c:pt>
                <c:pt idx="2097">
                  <c:v>2.037754058837891</c:v>
                </c:pt>
                <c:pt idx="2098">
                  <c:v>2.037103414535522</c:v>
                </c:pt>
                <c:pt idx="2099">
                  <c:v>2.036778211593627</c:v>
                </c:pt>
                <c:pt idx="2100">
                  <c:v>2.036290168762207</c:v>
                </c:pt>
                <c:pt idx="2101">
                  <c:v>2.035639762878418</c:v>
                </c:pt>
                <c:pt idx="2102">
                  <c:v>2.035151720046997</c:v>
                </c:pt>
                <c:pt idx="2103">
                  <c:v>2.034663915634155</c:v>
                </c:pt>
                <c:pt idx="2104">
                  <c:v>2.034013271331787</c:v>
                </c:pt>
                <c:pt idx="2105">
                  <c:v>2.033688068389893</c:v>
                </c:pt>
                <c:pt idx="2106">
                  <c:v>2.033037424087524</c:v>
                </c:pt>
                <c:pt idx="2107">
                  <c:v>2.032549619674682</c:v>
                </c:pt>
                <c:pt idx="2108">
                  <c:v>2.032061576843261</c:v>
                </c:pt>
                <c:pt idx="2109">
                  <c:v>2.03157377243042</c:v>
                </c:pt>
                <c:pt idx="2110">
                  <c:v>2.031085729598999</c:v>
                </c:pt>
                <c:pt idx="2111">
                  <c:v>2.03043532371521</c:v>
                </c:pt>
                <c:pt idx="2112">
                  <c:v>2.029947280883789</c:v>
                </c:pt>
                <c:pt idx="2113">
                  <c:v>2.029622077941895</c:v>
                </c:pt>
                <c:pt idx="2114">
                  <c:v>2.029134035110474</c:v>
                </c:pt>
                <c:pt idx="2115">
                  <c:v>2.028483629226684</c:v>
                </c:pt>
                <c:pt idx="2116">
                  <c:v>2.028158187866211</c:v>
                </c:pt>
                <c:pt idx="2117">
                  <c:v>2.027507781982422</c:v>
                </c:pt>
                <c:pt idx="2118">
                  <c:v>2.026857137680054</c:v>
                </c:pt>
                <c:pt idx="2119">
                  <c:v>2.026531934738159</c:v>
                </c:pt>
                <c:pt idx="2120">
                  <c:v>2.026043891906738</c:v>
                </c:pt>
                <c:pt idx="2121">
                  <c:v>2.025556087493896</c:v>
                </c:pt>
                <c:pt idx="2122">
                  <c:v>2.024905443191528</c:v>
                </c:pt>
                <c:pt idx="2123">
                  <c:v>2.024417638778687</c:v>
                </c:pt>
                <c:pt idx="2124">
                  <c:v>2.023929595947266</c:v>
                </c:pt>
                <c:pt idx="2125">
                  <c:v>2.023604393005371</c:v>
                </c:pt>
                <c:pt idx="2126">
                  <c:v>2.02311658859253</c:v>
                </c:pt>
                <c:pt idx="2127">
                  <c:v>2.02246594429016</c:v>
                </c:pt>
                <c:pt idx="2128">
                  <c:v>2.02197790145874</c:v>
                </c:pt>
                <c:pt idx="2129">
                  <c:v>2.021490097045898</c:v>
                </c:pt>
                <c:pt idx="2130">
                  <c:v>2.021002292633057</c:v>
                </c:pt>
                <c:pt idx="2131">
                  <c:v>2.020351648330689</c:v>
                </c:pt>
                <c:pt idx="2132">
                  <c:v>2.019863605499267</c:v>
                </c:pt>
                <c:pt idx="2133">
                  <c:v>2.019375801086426</c:v>
                </c:pt>
                <c:pt idx="2134">
                  <c:v>2.018887996673584</c:v>
                </c:pt>
                <c:pt idx="2135">
                  <c:v>2.018399953842163</c:v>
                </c:pt>
                <c:pt idx="2136">
                  <c:v>2.018074750900269</c:v>
                </c:pt>
                <c:pt idx="2137">
                  <c:v>2.017586708068848</c:v>
                </c:pt>
                <c:pt idx="2138">
                  <c:v>2.016936302185059</c:v>
                </c:pt>
                <c:pt idx="2139">
                  <c:v>2.01628565788269</c:v>
                </c:pt>
                <c:pt idx="2140">
                  <c:v>2.015960454940795</c:v>
                </c:pt>
                <c:pt idx="2141">
                  <c:v>2.015309810638428</c:v>
                </c:pt>
                <c:pt idx="2142">
                  <c:v>2.014984607696533</c:v>
                </c:pt>
                <c:pt idx="2143">
                  <c:v>2.014496564865113</c:v>
                </c:pt>
                <c:pt idx="2144">
                  <c:v>2.013846158981323</c:v>
                </c:pt>
                <c:pt idx="2145">
                  <c:v>2.01352071762085</c:v>
                </c:pt>
                <c:pt idx="2146">
                  <c:v>2.01287031173706</c:v>
                </c:pt>
                <c:pt idx="2147">
                  <c:v>2.01238226890564</c:v>
                </c:pt>
                <c:pt idx="2148">
                  <c:v>2.011894464492798</c:v>
                </c:pt>
                <c:pt idx="2149">
                  <c:v>2.011243820190429</c:v>
                </c:pt>
                <c:pt idx="2150">
                  <c:v>2.011081218719483</c:v>
                </c:pt>
                <c:pt idx="2151">
                  <c:v>2.010430574417115</c:v>
                </c:pt>
                <c:pt idx="2152">
                  <c:v>2.009942770004272</c:v>
                </c:pt>
                <c:pt idx="2153">
                  <c:v>2.009292125701904</c:v>
                </c:pt>
                <c:pt idx="2154">
                  <c:v>2.008641719818115</c:v>
                </c:pt>
                <c:pt idx="2155">
                  <c:v>2.008316278457642</c:v>
                </c:pt>
                <c:pt idx="2156">
                  <c:v>2.007828474044799</c:v>
                </c:pt>
                <c:pt idx="2157">
                  <c:v>2.007340431213379</c:v>
                </c:pt>
                <c:pt idx="2158">
                  <c:v>2.006852626800537</c:v>
                </c:pt>
                <c:pt idx="2159">
                  <c:v>2.006364822387696</c:v>
                </c:pt>
                <c:pt idx="2160">
                  <c:v>2.005876779556274</c:v>
                </c:pt>
                <c:pt idx="2161">
                  <c:v>2.005226135253906</c:v>
                </c:pt>
                <c:pt idx="2162">
                  <c:v>2.004738330841064</c:v>
                </c:pt>
                <c:pt idx="2163">
                  <c:v>2.004250526428223</c:v>
                </c:pt>
                <c:pt idx="2164">
                  <c:v>2.003762483596801</c:v>
                </c:pt>
                <c:pt idx="2165">
                  <c:v>2.00327467918396</c:v>
                </c:pt>
                <c:pt idx="2166">
                  <c:v>2.00278663635254</c:v>
                </c:pt>
                <c:pt idx="2167">
                  <c:v>2.002461433410644</c:v>
                </c:pt>
                <c:pt idx="2168">
                  <c:v>2.001973390579223</c:v>
                </c:pt>
                <c:pt idx="2169">
                  <c:v>2.001322984695435</c:v>
                </c:pt>
                <c:pt idx="2170">
                  <c:v>2.000672340393066</c:v>
                </c:pt>
                <c:pt idx="2171">
                  <c:v>2.000184535980225</c:v>
                </c:pt>
                <c:pt idx="2172">
                  <c:v>1.99985921382904</c:v>
                </c:pt>
                <c:pt idx="2173">
                  <c:v>1.999208569526673</c:v>
                </c:pt>
                <c:pt idx="2174">
                  <c:v>1.998720645904541</c:v>
                </c:pt>
                <c:pt idx="2175">
                  <c:v>1.998070120811463</c:v>
                </c:pt>
                <c:pt idx="2176">
                  <c:v>1.997907519340515</c:v>
                </c:pt>
                <c:pt idx="2177">
                  <c:v>1.997094273567199</c:v>
                </c:pt>
                <c:pt idx="2178">
                  <c:v>1.996769070625305</c:v>
                </c:pt>
                <c:pt idx="2179">
                  <c:v>1.996118426322937</c:v>
                </c:pt>
                <c:pt idx="2180">
                  <c:v>1.995630621910095</c:v>
                </c:pt>
                <c:pt idx="2181">
                  <c:v>1.995142698287964</c:v>
                </c:pt>
                <c:pt idx="2182">
                  <c:v>1.994654774665832</c:v>
                </c:pt>
                <c:pt idx="2183">
                  <c:v>1.994166851043701</c:v>
                </c:pt>
                <c:pt idx="2184">
                  <c:v>1.99367892742157</c:v>
                </c:pt>
                <c:pt idx="2185">
                  <c:v>1.993028402328491</c:v>
                </c:pt>
                <c:pt idx="2186">
                  <c:v>1.99254047870636</c:v>
                </c:pt>
                <c:pt idx="2187">
                  <c:v>1.992052555084228</c:v>
                </c:pt>
                <c:pt idx="2188">
                  <c:v>1.991564631462097</c:v>
                </c:pt>
                <c:pt idx="2189">
                  <c:v>1.991076707839966</c:v>
                </c:pt>
                <c:pt idx="2190">
                  <c:v>1.990751385688782</c:v>
                </c:pt>
                <c:pt idx="2191">
                  <c:v>1.99026346206665</c:v>
                </c:pt>
                <c:pt idx="2192">
                  <c:v>1.989450335502624</c:v>
                </c:pt>
                <c:pt idx="2193">
                  <c:v>1.988962411880493</c:v>
                </c:pt>
                <c:pt idx="2194">
                  <c:v>1.98863708972931</c:v>
                </c:pt>
                <c:pt idx="2195">
                  <c:v>1.987986564636231</c:v>
                </c:pt>
                <c:pt idx="2196">
                  <c:v>1.987661242485046</c:v>
                </c:pt>
                <c:pt idx="2197">
                  <c:v>1.987173318862915</c:v>
                </c:pt>
                <c:pt idx="2198">
                  <c:v>1.986685395240784</c:v>
                </c:pt>
                <c:pt idx="2199">
                  <c:v>1.986197471618652</c:v>
                </c:pt>
                <c:pt idx="2200">
                  <c:v>1.985384345054626</c:v>
                </c:pt>
                <c:pt idx="2201">
                  <c:v>1.984896421432495</c:v>
                </c:pt>
                <c:pt idx="2202">
                  <c:v>1.984571099281311</c:v>
                </c:pt>
                <c:pt idx="2203">
                  <c:v>1.983920574188232</c:v>
                </c:pt>
                <c:pt idx="2204">
                  <c:v>1.983595252037048</c:v>
                </c:pt>
                <c:pt idx="2205">
                  <c:v>1.983107447624206</c:v>
                </c:pt>
                <c:pt idx="2206">
                  <c:v>1.982619524002075</c:v>
                </c:pt>
                <c:pt idx="2207">
                  <c:v>1.982131600379944</c:v>
                </c:pt>
                <c:pt idx="2208">
                  <c:v>1.981480956077576</c:v>
                </c:pt>
                <c:pt idx="2209">
                  <c:v>1.981155753135681</c:v>
                </c:pt>
                <c:pt idx="2210">
                  <c:v>1.980505228042602</c:v>
                </c:pt>
                <c:pt idx="2211">
                  <c:v>1.980179905891418</c:v>
                </c:pt>
                <c:pt idx="2212">
                  <c:v>1.97952938079834</c:v>
                </c:pt>
                <c:pt idx="2213">
                  <c:v>1.979041457176208</c:v>
                </c:pt>
                <c:pt idx="2214">
                  <c:v>1.978553533554077</c:v>
                </c:pt>
                <c:pt idx="2215">
                  <c:v>1.977903008460998</c:v>
                </c:pt>
                <c:pt idx="2216">
                  <c:v>1.977415084838867</c:v>
                </c:pt>
                <c:pt idx="2217">
                  <c:v>1.977089762687683</c:v>
                </c:pt>
                <c:pt idx="2218">
                  <c:v>1.976439237594604</c:v>
                </c:pt>
                <c:pt idx="2219">
                  <c:v>1.975951313972473</c:v>
                </c:pt>
                <c:pt idx="2220">
                  <c:v>1.97562599182129</c:v>
                </c:pt>
                <c:pt idx="2221">
                  <c:v>1.974975466728211</c:v>
                </c:pt>
                <c:pt idx="2222">
                  <c:v>1.97448754310608</c:v>
                </c:pt>
                <c:pt idx="2223">
                  <c:v>1.973837018013</c:v>
                </c:pt>
                <c:pt idx="2224">
                  <c:v>1.973349094390869</c:v>
                </c:pt>
                <c:pt idx="2225">
                  <c:v>1.972861170768738</c:v>
                </c:pt>
                <c:pt idx="2226">
                  <c:v>1.972373247146606</c:v>
                </c:pt>
                <c:pt idx="2227">
                  <c:v>1.971885323524475</c:v>
                </c:pt>
                <c:pt idx="2228">
                  <c:v>1.971397399902344</c:v>
                </c:pt>
                <c:pt idx="2229">
                  <c:v>1.970909476280212</c:v>
                </c:pt>
                <c:pt idx="2230">
                  <c:v>1.970258951187134</c:v>
                </c:pt>
                <c:pt idx="2231">
                  <c:v>1.969771027565002</c:v>
                </c:pt>
                <c:pt idx="2232">
                  <c:v>1.969283103942871</c:v>
                </c:pt>
                <c:pt idx="2233">
                  <c:v>1.96879518032074</c:v>
                </c:pt>
                <c:pt idx="2234">
                  <c:v>1.968307256698608</c:v>
                </c:pt>
                <c:pt idx="2235">
                  <c:v>1.967819333076477</c:v>
                </c:pt>
                <c:pt idx="2236">
                  <c:v>1.967494130134582</c:v>
                </c:pt>
                <c:pt idx="2237">
                  <c:v>1.966843485832214</c:v>
                </c:pt>
                <c:pt idx="2238">
                  <c:v>1.966192960739136</c:v>
                </c:pt>
                <c:pt idx="2239">
                  <c:v>1.965867757797241</c:v>
                </c:pt>
                <c:pt idx="2240">
                  <c:v>1.96537983417511</c:v>
                </c:pt>
                <c:pt idx="2241">
                  <c:v>1.964891910552978</c:v>
                </c:pt>
                <c:pt idx="2242">
                  <c:v>1.964566588401794</c:v>
                </c:pt>
                <c:pt idx="2243">
                  <c:v>1.963916063308716</c:v>
                </c:pt>
                <c:pt idx="2244">
                  <c:v>1.963428139686584</c:v>
                </c:pt>
                <c:pt idx="2245">
                  <c:v>1.962940216064453</c:v>
                </c:pt>
                <c:pt idx="2246">
                  <c:v>1.962452292442322</c:v>
                </c:pt>
                <c:pt idx="2247">
                  <c:v>1.961801767349243</c:v>
                </c:pt>
                <c:pt idx="2248">
                  <c:v>1.961313843727112</c:v>
                </c:pt>
                <c:pt idx="2249">
                  <c:v>1.96082592010498</c:v>
                </c:pt>
                <c:pt idx="2250">
                  <c:v>1.96033799648285</c:v>
                </c:pt>
                <c:pt idx="2251">
                  <c:v>1.959850072860718</c:v>
                </c:pt>
                <c:pt idx="2252">
                  <c:v>1.959362149238586</c:v>
                </c:pt>
                <c:pt idx="2253">
                  <c:v>1.958711624145508</c:v>
                </c:pt>
                <c:pt idx="2254">
                  <c:v>1.958223700523376</c:v>
                </c:pt>
                <c:pt idx="2255">
                  <c:v>1.957735776901245</c:v>
                </c:pt>
                <c:pt idx="2256">
                  <c:v>1.957247853279114</c:v>
                </c:pt>
                <c:pt idx="2257">
                  <c:v>1.956597328186035</c:v>
                </c:pt>
                <c:pt idx="2258">
                  <c:v>1.956434607505798</c:v>
                </c:pt>
                <c:pt idx="2259">
                  <c:v>1.955946803092956</c:v>
                </c:pt>
                <c:pt idx="2260">
                  <c:v>1.955133557319641</c:v>
                </c:pt>
                <c:pt idx="2261">
                  <c:v>1.954808235168457</c:v>
                </c:pt>
                <c:pt idx="2262">
                  <c:v>1.954157710075378</c:v>
                </c:pt>
                <c:pt idx="2263">
                  <c:v>1.953669786453247</c:v>
                </c:pt>
                <c:pt idx="2264">
                  <c:v>1.953181862831116</c:v>
                </c:pt>
                <c:pt idx="2265">
                  <c:v>1.952856659889221</c:v>
                </c:pt>
                <c:pt idx="2266">
                  <c:v>1.952043414115906</c:v>
                </c:pt>
                <c:pt idx="2267">
                  <c:v>1.951880812644958</c:v>
                </c:pt>
                <c:pt idx="2268">
                  <c:v>1.95123028755188</c:v>
                </c:pt>
                <c:pt idx="2269">
                  <c:v>1.950742363929749</c:v>
                </c:pt>
                <c:pt idx="2270">
                  <c:v>1.95009171962738</c:v>
                </c:pt>
                <c:pt idx="2271">
                  <c:v>1.949766516685486</c:v>
                </c:pt>
                <c:pt idx="2272">
                  <c:v>1.949278593063354</c:v>
                </c:pt>
                <c:pt idx="2273">
                  <c:v>1.948628067970276</c:v>
                </c:pt>
                <c:pt idx="2274">
                  <c:v>1.948140144348144</c:v>
                </c:pt>
                <c:pt idx="2275">
                  <c:v>1.947489500045776</c:v>
                </c:pt>
                <c:pt idx="2276">
                  <c:v>1.947164297103881</c:v>
                </c:pt>
                <c:pt idx="2277">
                  <c:v>1.94667637348175</c:v>
                </c:pt>
                <c:pt idx="2278">
                  <c:v>1.946025848388672</c:v>
                </c:pt>
                <c:pt idx="2279">
                  <c:v>1.945537924766541</c:v>
                </c:pt>
                <c:pt idx="2280">
                  <c:v>1.945212602615356</c:v>
                </c:pt>
                <c:pt idx="2281">
                  <c:v>1.944724678993225</c:v>
                </c:pt>
                <c:pt idx="2282">
                  <c:v>1.944074153900146</c:v>
                </c:pt>
                <c:pt idx="2283">
                  <c:v>1.943586230278015</c:v>
                </c:pt>
                <c:pt idx="2284">
                  <c:v>1.942935705184936</c:v>
                </c:pt>
                <c:pt idx="2285">
                  <c:v>1.942610383033752</c:v>
                </c:pt>
                <c:pt idx="2286">
                  <c:v>1.942122459411621</c:v>
                </c:pt>
                <c:pt idx="2287">
                  <c:v>1.941634535789489</c:v>
                </c:pt>
                <c:pt idx="2288">
                  <c:v>1.941146612167358</c:v>
                </c:pt>
                <c:pt idx="2289">
                  <c:v>1.940658688545227</c:v>
                </c:pt>
                <c:pt idx="2290">
                  <c:v>1.940008163452148</c:v>
                </c:pt>
                <c:pt idx="2291">
                  <c:v>1.93935763835907</c:v>
                </c:pt>
                <c:pt idx="2292">
                  <c:v>1.939032316207885</c:v>
                </c:pt>
                <c:pt idx="2293">
                  <c:v>1.938544392585754</c:v>
                </c:pt>
                <c:pt idx="2294">
                  <c:v>1.938056468963623</c:v>
                </c:pt>
                <c:pt idx="2295">
                  <c:v>1.937405943870544</c:v>
                </c:pt>
                <c:pt idx="2296">
                  <c:v>1.936918020248413</c:v>
                </c:pt>
                <c:pt idx="2297">
                  <c:v>1.936430096626282</c:v>
                </c:pt>
                <c:pt idx="2298">
                  <c:v>1.93594217300415</c:v>
                </c:pt>
                <c:pt idx="2299">
                  <c:v>1.935291647911072</c:v>
                </c:pt>
                <c:pt idx="2300">
                  <c:v>1.934966325759887</c:v>
                </c:pt>
                <c:pt idx="2301">
                  <c:v>1.934478402137756</c:v>
                </c:pt>
                <c:pt idx="2302">
                  <c:v>1.933990597724914</c:v>
                </c:pt>
                <c:pt idx="2303">
                  <c:v>1.933502674102783</c:v>
                </c:pt>
                <c:pt idx="2304">
                  <c:v>1.933014750480652</c:v>
                </c:pt>
                <c:pt idx="2305">
                  <c:v>1.93252682685852</c:v>
                </c:pt>
                <c:pt idx="2306">
                  <c:v>1.931876182556152</c:v>
                </c:pt>
                <c:pt idx="2307">
                  <c:v>1.931550979614258</c:v>
                </c:pt>
                <c:pt idx="2308">
                  <c:v>1.931063055992126</c:v>
                </c:pt>
                <c:pt idx="2309">
                  <c:v>1.930412530899048</c:v>
                </c:pt>
                <c:pt idx="2310">
                  <c:v>1.929924607276916</c:v>
                </c:pt>
                <c:pt idx="2311">
                  <c:v>1.929436683654785</c:v>
                </c:pt>
                <c:pt idx="2312">
                  <c:v>1.928786158561707</c:v>
                </c:pt>
                <c:pt idx="2313">
                  <c:v>1.928298234939575</c:v>
                </c:pt>
                <c:pt idx="2314">
                  <c:v>1.927810311317444</c:v>
                </c:pt>
                <c:pt idx="2315">
                  <c:v>1.92748498916626</c:v>
                </c:pt>
                <c:pt idx="2316">
                  <c:v>1.926997065544128</c:v>
                </c:pt>
                <c:pt idx="2317">
                  <c:v>1.92634654045105</c:v>
                </c:pt>
                <c:pt idx="2318">
                  <c:v>1.926021218299865</c:v>
                </c:pt>
                <c:pt idx="2319">
                  <c:v>1.925370693206787</c:v>
                </c:pt>
                <c:pt idx="2320">
                  <c:v>1.924882769584656</c:v>
                </c:pt>
                <c:pt idx="2321">
                  <c:v>1.924394845962524</c:v>
                </c:pt>
                <c:pt idx="2322">
                  <c:v>1.923906922340393</c:v>
                </c:pt>
                <c:pt idx="2323">
                  <c:v>1.923418998718262</c:v>
                </c:pt>
                <c:pt idx="2324">
                  <c:v>1.922768473625183</c:v>
                </c:pt>
                <c:pt idx="2325">
                  <c:v>1.922443151473999</c:v>
                </c:pt>
                <c:pt idx="2326">
                  <c:v>1.921955347061157</c:v>
                </c:pt>
                <c:pt idx="2327">
                  <c:v>1.921304702758789</c:v>
                </c:pt>
                <c:pt idx="2328">
                  <c:v>1.920816779136658</c:v>
                </c:pt>
                <c:pt idx="2329">
                  <c:v>1.920328855514526</c:v>
                </c:pt>
                <c:pt idx="2330">
                  <c:v>1.919840931892395</c:v>
                </c:pt>
                <c:pt idx="2331">
                  <c:v>1.919353127479553</c:v>
                </c:pt>
                <c:pt idx="2332">
                  <c:v>1.918865203857422</c:v>
                </c:pt>
                <c:pt idx="2333">
                  <c:v>1.91837728023529</c:v>
                </c:pt>
                <c:pt idx="2334">
                  <c:v>1.917889356613159</c:v>
                </c:pt>
                <c:pt idx="2335">
                  <c:v>1.917238712310791</c:v>
                </c:pt>
                <c:pt idx="2336">
                  <c:v>1.916750907897949</c:v>
                </c:pt>
                <c:pt idx="2337">
                  <c:v>1.916425585746765</c:v>
                </c:pt>
                <c:pt idx="2338">
                  <c:v>1.91561233997345</c:v>
                </c:pt>
                <c:pt idx="2339">
                  <c:v>1.915124416351318</c:v>
                </c:pt>
                <c:pt idx="2340">
                  <c:v>1.914799213409423</c:v>
                </c:pt>
                <c:pt idx="2341">
                  <c:v>1.914311289787292</c:v>
                </c:pt>
                <c:pt idx="2342">
                  <c:v>1.913823366165161</c:v>
                </c:pt>
                <c:pt idx="2343">
                  <c:v>1.913172841072082</c:v>
                </c:pt>
                <c:pt idx="2344">
                  <c:v>1.912684917449951</c:v>
                </c:pt>
                <c:pt idx="2345">
                  <c:v>1.912359595298767</c:v>
                </c:pt>
                <c:pt idx="2346">
                  <c:v>1.911709070205688</c:v>
                </c:pt>
                <c:pt idx="2347">
                  <c:v>1.911383748054504</c:v>
                </c:pt>
                <c:pt idx="2348">
                  <c:v>1.910895824432373</c:v>
                </c:pt>
                <c:pt idx="2349">
                  <c:v>1.910245299339294</c:v>
                </c:pt>
                <c:pt idx="2350">
                  <c:v>1.909594774246216</c:v>
                </c:pt>
                <c:pt idx="2351">
                  <c:v>1.909269452095031</c:v>
                </c:pt>
                <c:pt idx="2352">
                  <c:v>1.908944249153137</c:v>
                </c:pt>
                <c:pt idx="2353">
                  <c:v>1.908131003379822</c:v>
                </c:pt>
                <c:pt idx="2354">
                  <c:v>1.907805681228637</c:v>
                </c:pt>
                <c:pt idx="2355">
                  <c:v>1.90715515613556</c:v>
                </c:pt>
                <c:pt idx="2356">
                  <c:v>1.906667232513427</c:v>
                </c:pt>
                <c:pt idx="2357">
                  <c:v>1.906179308891296</c:v>
                </c:pt>
                <c:pt idx="2358">
                  <c:v>1.905691385269164</c:v>
                </c:pt>
                <c:pt idx="2359">
                  <c:v>1.905203461647034</c:v>
                </c:pt>
                <c:pt idx="2360">
                  <c:v>1.904552936553955</c:v>
                </c:pt>
                <c:pt idx="2361">
                  <c:v>1.90422773361206</c:v>
                </c:pt>
                <c:pt idx="2362">
                  <c:v>1.903739809989929</c:v>
                </c:pt>
                <c:pt idx="2363">
                  <c:v>1.903251886367798</c:v>
                </c:pt>
                <c:pt idx="2364">
                  <c:v>1.902763962745666</c:v>
                </c:pt>
                <c:pt idx="2365">
                  <c:v>1.902113437652588</c:v>
                </c:pt>
                <c:pt idx="2366">
                  <c:v>1.901462793350219</c:v>
                </c:pt>
                <c:pt idx="2367">
                  <c:v>1.901137590408325</c:v>
                </c:pt>
                <c:pt idx="2368">
                  <c:v>1.900486946105957</c:v>
                </c:pt>
                <c:pt idx="2369">
                  <c:v>1.900161743164062</c:v>
                </c:pt>
                <c:pt idx="2370">
                  <c:v>1.899673819541931</c:v>
                </c:pt>
                <c:pt idx="2371">
                  <c:v>1.8991858959198</c:v>
                </c:pt>
                <c:pt idx="2372">
                  <c:v>1.898860573768616</c:v>
                </c:pt>
                <c:pt idx="2373">
                  <c:v>1.89804744720459</c:v>
                </c:pt>
                <c:pt idx="2374">
                  <c:v>1.897559523582458</c:v>
                </c:pt>
                <c:pt idx="2375">
                  <c:v>1.897071599960327</c:v>
                </c:pt>
                <c:pt idx="2376">
                  <c:v>1.896583676338196</c:v>
                </c:pt>
                <c:pt idx="2377">
                  <c:v>1.896258354187012</c:v>
                </c:pt>
                <c:pt idx="2378">
                  <c:v>1.895607829093933</c:v>
                </c:pt>
                <c:pt idx="2379">
                  <c:v>1.895119905471802</c:v>
                </c:pt>
                <c:pt idx="2380">
                  <c:v>1.894794702529907</c:v>
                </c:pt>
                <c:pt idx="2381">
                  <c:v>1.893981456756592</c:v>
                </c:pt>
                <c:pt idx="2382">
                  <c:v>1.893330931663514</c:v>
                </c:pt>
                <c:pt idx="2383">
                  <c:v>1.893168210983276</c:v>
                </c:pt>
                <c:pt idx="2384">
                  <c:v>1.892517685890198</c:v>
                </c:pt>
                <c:pt idx="2385">
                  <c:v>1.892192482948303</c:v>
                </c:pt>
                <c:pt idx="2386">
                  <c:v>1.891541838645935</c:v>
                </c:pt>
                <c:pt idx="2387">
                  <c:v>1.89121663570404</c:v>
                </c:pt>
                <c:pt idx="2388">
                  <c:v>1.890403389930725</c:v>
                </c:pt>
                <c:pt idx="2389">
                  <c:v>1.889915466308594</c:v>
                </c:pt>
                <c:pt idx="2390">
                  <c:v>1.889427542686462</c:v>
                </c:pt>
                <c:pt idx="2391">
                  <c:v>1.888939619064331</c:v>
                </c:pt>
                <c:pt idx="2392">
                  <c:v>1.888614416122436</c:v>
                </c:pt>
                <c:pt idx="2393">
                  <c:v>1.888126492500305</c:v>
                </c:pt>
                <c:pt idx="2394">
                  <c:v>1.887475967407227</c:v>
                </c:pt>
                <c:pt idx="2395">
                  <c:v>1.886988043785095</c:v>
                </c:pt>
                <c:pt idx="2396">
                  <c:v>1.886337399482727</c:v>
                </c:pt>
                <c:pt idx="2397">
                  <c:v>1.886012196540833</c:v>
                </c:pt>
                <c:pt idx="2398">
                  <c:v>1.885524272918701</c:v>
                </c:pt>
                <c:pt idx="2399">
                  <c:v>1.88503634929657</c:v>
                </c:pt>
                <c:pt idx="2400">
                  <c:v>1.884548425674438</c:v>
                </c:pt>
                <c:pt idx="2401">
                  <c:v>1.884060502052307</c:v>
                </c:pt>
                <c:pt idx="2402">
                  <c:v>1.883572578430176</c:v>
                </c:pt>
                <c:pt idx="2403">
                  <c:v>1.882922053337097</c:v>
                </c:pt>
                <c:pt idx="2404">
                  <c:v>1.882434129714966</c:v>
                </c:pt>
                <c:pt idx="2405">
                  <c:v>1.881946206092834</c:v>
                </c:pt>
                <c:pt idx="2406">
                  <c:v>1.881295680999756</c:v>
                </c:pt>
                <c:pt idx="2407">
                  <c:v>1.88113296031952</c:v>
                </c:pt>
                <c:pt idx="2408">
                  <c:v>1.880319833755493</c:v>
                </c:pt>
                <c:pt idx="2409">
                  <c:v>1.879994511604309</c:v>
                </c:pt>
                <c:pt idx="2410">
                  <c:v>1.879343986511231</c:v>
                </c:pt>
                <c:pt idx="2411">
                  <c:v>1.8788560628891</c:v>
                </c:pt>
                <c:pt idx="2412">
                  <c:v>1.878368139266968</c:v>
                </c:pt>
                <c:pt idx="2413">
                  <c:v>1.878042817115784</c:v>
                </c:pt>
                <c:pt idx="2414">
                  <c:v>1.877392292022705</c:v>
                </c:pt>
                <c:pt idx="2415">
                  <c:v>1.876904368400574</c:v>
                </c:pt>
                <c:pt idx="2416">
                  <c:v>1.876579165458679</c:v>
                </c:pt>
                <c:pt idx="2417">
                  <c:v>1.875765919685364</c:v>
                </c:pt>
                <c:pt idx="2418">
                  <c:v>1.875277996063233</c:v>
                </c:pt>
                <c:pt idx="2419">
                  <c:v>1.874627470970154</c:v>
                </c:pt>
                <c:pt idx="2420">
                  <c:v>1.874464869499206</c:v>
                </c:pt>
                <c:pt idx="2421">
                  <c:v>1.873814225196838</c:v>
                </c:pt>
                <c:pt idx="2422">
                  <c:v>1.87316370010376</c:v>
                </c:pt>
                <c:pt idx="2423">
                  <c:v>1.873001098632812</c:v>
                </c:pt>
                <c:pt idx="2424">
                  <c:v>1.872187852859497</c:v>
                </c:pt>
                <c:pt idx="2425">
                  <c:v>1.871862649917602</c:v>
                </c:pt>
                <c:pt idx="2426">
                  <c:v>1.871374726295471</c:v>
                </c:pt>
                <c:pt idx="2427">
                  <c:v>1.870724081993103</c:v>
                </c:pt>
                <c:pt idx="2428">
                  <c:v>1.870398879051209</c:v>
                </c:pt>
                <c:pt idx="2429">
                  <c:v>1.869910955429077</c:v>
                </c:pt>
                <c:pt idx="2430">
                  <c:v>1.869423031806946</c:v>
                </c:pt>
                <c:pt idx="2431">
                  <c:v>1.868935108184814</c:v>
                </c:pt>
                <c:pt idx="2432">
                  <c:v>1.868121862411499</c:v>
                </c:pt>
                <c:pt idx="2433">
                  <c:v>1.867634057998657</c:v>
                </c:pt>
                <c:pt idx="2434">
                  <c:v>1.867308735847473</c:v>
                </c:pt>
                <c:pt idx="2435">
                  <c:v>1.866658210754394</c:v>
                </c:pt>
                <c:pt idx="2436">
                  <c:v>1.866332888603211</c:v>
                </c:pt>
                <c:pt idx="2437">
                  <c:v>1.86584496498108</c:v>
                </c:pt>
                <c:pt idx="2438">
                  <c:v>1.865194439888</c:v>
                </c:pt>
                <c:pt idx="2439">
                  <c:v>1.864543914794922</c:v>
                </c:pt>
                <c:pt idx="2440">
                  <c:v>1.864218592643738</c:v>
                </c:pt>
                <c:pt idx="2441">
                  <c:v>1.863730669021606</c:v>
                </c:pt>
                <c:pt idx="2442">
                  <c:v>1.863242745399475</c:v>
                </c:pt>
                <c:pt idx="2443">
                  <c:v>1.862754821777344</c:v>
                </c:pt>
                <c:pt idx="2444">
                  <c:v>1.862266898155212</c:v>
                </c:pt>
                <c:pt idx="2445">
                  <c:v>1.861778974533081</c:v>
                </c:pt>
                <c:pt idx="2446">
                  <c:v>1.861128449440002</c:v>
                </c:pt>
                <c:pt idx="2447">
                  <c:v>1.860803127288819</c:v>
                </c:pt>
                <c:pt idx="2448">
                  <c:v>1.860315322875977</c:v>
                </c:pt>
                <c:pt idx="2449">
                  <c:v>1.859664678573608</c:v>
                </c:pt>
                <c:pt idx="2450">
                  <c:v>1.859176754951477</c:v>
                </c:pt>
                <c:pt idx="2451">
                  <c:v>1.858851552009582</c:v>
                </c:pt>
                <c:pt idx="2452">
                  <c:v>1.858363628387451</c:v>
                </c:pt>
                <c:pt idx="2453">
                  <c:v>1.857550382614135</c:v>
                </c:pt>
                <c:pt idx="2454">
                  <c:v>1.857062458992004</c:v>
                </c:pt>
                <c:pt idx="2455">
                  <c:v>1.85673725605011</c:v>
                </c:pt>
                <c:pt idx="2456">
                  <c:v>1.856086611747742</c:v>
                </c:pt>
                <c:pt idx="2457">
                  <c:v>1.855761408805847</c:v>
                </c:pt>
                <c:pt idx="2458">
                  <c:v>1.855273485183716</c:v>
                </c:pt>
                <c:pt idx="2459">
                  <c:v>1.854785561561585</c:v>
                </c:pt>
                <c:pt idx="2460">
                  <c:v>1.853972315788269</c:v>
                </c:pt>
                <c:pt idx="2461">
                  <c:v>1.853484392166137</c:v>
                </c:pt>
                <c:pt idx="2462">
                  <c:v>1.853159189224243</c:v>
                </c:pt>
                <c:pt idx="2463">
                  <c:v>1.852508664131165</c:v>
                </c:pt>
                <c:pt idx="2464">
                  <c:v>1.85218334197998</c:v>
                </c:pt>
                <c:pt idx="2465">
                  <c:v>1.851695418357849</c:v>
                </c:pt>
                <c:pt idx="2466">
                  <c:v>1.85104489326477</c:v>
                </c:pt>
                <c:pt idx="2467">
                  <c:v>1.85055696964264</c:v>
                </c:pt>
                <c:pt idx="2468">
                  <c:v>1.850069046020508</c:v>
                </c:pt>
                <c:pt idx="2469">
                  <c:v>1.849255800247192</c:v>
                </c:pt>
                <c:pt idx="2470">
                  <c:v>1.849093198776245</c:v>
                </c:pt>
                <c:pt idx="2471">
                  <c:v>1.848442673683166</c:v>
                </c:pt>
                <c:pt idx="2472">
                  <c:v>1.848117351531983</c:v>
                </c:pt>
                <c:pt idx="2473">
                  <c:v>1.847466826438904</c:v>
                </c:pt>
                <c:pt idx="2474">
                  <c:v>1.84714150428772</c:v>
                </c:pt>
                <c:pt idx="2475">
                  <c:v>1.846653580665589</c:v>
                </c:pt>
                <c:pt idx="2476">
                  <c:v>1.845840454101562</c:v>
                </c:pt>
                <c:pt idx="2477">
                  <c:v>1.845515131950379</c:v>
                </c:pt>
                <c:pt idx="2478">
                  <c:v>1.845027208328247</c:v>
                </c:pt>
                <c:pt idx="2479">
                  <c:v>1.844539284706116</c:v>
                </c:pt>
                <c:pt idx="2480">
                  <c:v>1.844051361083985</c:v>
                </c:pt>
                <c:pt idx="2481">
                  <c:v>1.843563437461853</c:v>
                </c:pt>
                <c:pt idx="2482">
                  <c:v>1.842912912368775</c:v>
                </c:pt>
                <c:pt idx="2483">
                  <c:v>1.842424988746643</c:v>
                </c:pt>
                <c:pt idx="2484">
                  <c:v>1.841937065124512</c:v>
                </c:pt>
                <c:pt idx="2485">
                  <c:v>1.841611862182617</c:v>
                </c:pt>
                <c:pt idx="2486">
                  <c:v>1.840961217880249</c:v>
                </c:pt>
                <c:pt idx="2487">
                  <c:v>1.840473413467407</c:v>
                </c:pt>
                <c:pt idx="2488">
                  <c:v>1.839985489845276</c:v>
                </c:pt>
                <c:pt idx="2489">
                  <c:v>1.839497566223144</c:v>
                </c:pt>
                <c:pt idx="2490">
                  <c:v>1.838846921920777</c:v>
                </c:pt>
                <c:pt idx="2491">
                  <c:v>1.838359117507935</c:v>
                </c:pt>
                <c:pt idx="2492">
                  <c:v>1.83803379535675</c:v>
                </c:pt>
                <c:pt idx="2493">
                  <c:v>1.837383270263672</c:v>
                </c:pt>
                <c:pt idx="2494">
                  <c:v>1.83689534664154</c:v>
                </c:pt>
                <c:pt idx="2495">
                  <c:v>1.836407423019409</c:v>
                </c:pt>
                <c:pt idx="2496">
                  <c:v>1.835919499397278</c:v>
                </c:pt>
                <c:pt idx="2497">
                  <c:v>1.835431575775146</c:v>
                </c:pt>
                <c:pt idx="2498">
                  <c:v>1.834943652153015</c:v>
                </c:pt>
                <c:pt idx="2499">
                  <c:v>1.834455728530884</c:v>
                </c:pt>
                <c:pt idx="2500">
                  <c:v>1.833805203437805</c:v>
                </c:pt>
                <c:pt idx="2501">
                  <c:v>1.833479881286621</c:v>
                </c:pt>
                <c:pt idx="2502">
                  <c:v>1.832829356193542</c:v>
                </c:pt>
                <c:pt idx="2503">
                  <c:v>1.832341432571411</c:v>
                </c:pt>
                <c:pt idx="2504">
                  <c:v>1.831690907478332</c:v>
                </c:pt>
                <c:pt idx="2505">
                  <c:v>1.831365585327148</c:v>
                </c:pt>
                <c:pt idx="2506">
                  <c:v>1.83071506023407</c:v>
                </c:pt>
                <c:pt idx="2507">
                  <c:v>1.830227136611939</c:v>
                </c:pt>
                <c:pt idx="2508">
                  <c:v>1.829739212989807</c:v>
                </c:pt>
                <c:pt idx="2509">
                  <c:v>1.829413890838623</c:v>
                </c:pt>
                <c:pt idx="2510">
                  <c:v>1.828925967216492</c:v>
                </c:pt>
                <c:pt idx="2511">
                  <c:v>1.828275442123413</c:v>
                </c:pt>
                <c:pt idx="2512">
                  <c:v>1.827950239181519</c:v>
                </c:pt>
                <c:pt idx="2513">
                  <c:v>1.82729959487915</c:v>
                </c:pt>
                <c:pt idx="2514">
                  <c:v>1.826811671257019</c:v>
                </c:pt>
                <c:pt idx="2515">
                  <c:v>1.826323747634887</c:v>
                </c:pt>
                <c:pt idx="2516">
                  <c:v>1.825835943222046</c:v>
                </c:pt>
                <c:pt idx="2517">
                  <c:v>1.825348019599915</c:v>
                </c:pt>
                <c:pt idx="2518">
                  <c:v>1.824860095977783</c:v>
                </c:pt>
                <c:pt idx="2519">
                  <c:v>1.824372172355652</c:v>
                </c:pt>
                <c:pt idx="2520">
                  <c:v>1.82388424873352</c:v>
                </c:pt>
                <c:pt idx="2521">
                  <c:v>1.823233723640442</c:v>
                </c:pt>
                <c:pt idx="2522">
                  <c:v>1.822583079338074</c:v>
                </c:pt>
                <c:pt idx="2523">
                  <c:v>1.82225787639618</c:v>
                </c:pt>
                <c:pt idx="2524">
                  <c:v>1.821769952774048</c:v>
                </c:pt>
                <c:pt idx="2525">
                  <c:v>1.821282029151917</c:v>
                </c:pt>
                <c:pt idx="2526">
                  <c:v>1.820794105529785</c:v>
                </c:pt>
                <c:pt idx="2527">
                  <c:v>1.820306181907654</c:v>
                </c:pt>
                <c:pt idx="2528">
                  <c:v>1.819818258285522</c:v>
                </c:pt>
                <c:pt idx="2529">
                  <c:v>1.819167733192444</c:v>
                </c:pt>
                <c:pt idx="2530">
                  <c:v>1.81884241104126</c:v>
                </c:pt>
                <c:pt idx="2531">
                  <c:v>1.818191885948181</c:v>
                </c:pt>
                <c:pt idx="2532">
                  <c:v>1.81770396232605</c:v>
                </c:pt>
                <c:pt idx="2533">
                  <c:v>1.817216038703918</c:v>
                </c:pt>
                <c:pt idx="2534">
                  <c:v>1.816728115081787</c:v>
                </c:pt>
                <c:pt idx="2535">
                  <c:v>1.816240191459656</c:v>
                </c:pt>
                <c:pt idx="2536">
                  <c:v>1.815589666366577</c:v>
                </c:pt>
                <c:pt idx="2537">
                  <c:v>1.815101742744446</c:v>
                </c:pt>
                <c:pt idx="2538">
                  <c:v>1.814613819122314</c:v>
                </c:pt>
                <c:pt idx="2539">
                  <c:v>1.814125895500183</c:v>
                </c:pt>
                <c:pt idx="2540">
                  <c:v>1.813637971878052</c:v>
                </c:pt>
                <c:pt idx="2541">
                  <c:v>1.813312768936157</c:v>
                </c:pt>
                <c:pt idx="2542">
                  <c:v>1.812824845314026</c:v>
                </c:pt>
                <c:pt idx="2543">
                  <c:v>1.812011599540711</c:v>
                </c:pt>
                <c:pt idx="2544">
                  <c:v>1.811523675918579</c:v>
                </c:pt>
                <c:pt idx="2545">
                  <c:v>1.811035752296448</c:v>
                </c:pt>
                <c:pt idx="2546">
                  <c:v>1.810547828674317</c:v>
                </c:pt>
                <c:pt idx="2547">
                  <c:v>1.810222625732422</c:v>
                </c:pt>
                <c:pt idx="2548">
                  <c:v>1.809571981430054</c:v>
                </c:pt>
                <c:pt idx="2549">
                  <c:v>1.809084057807922</c:v>
                </c:pt>
                <c:pt idx="2550">
                  <c:v>1.808758854866028</c:v>
                </c:pt>
                <c:pt idx="2551">
                  <c:v>1.807945609092712</c:v>
                </c:pt>
                <c:pt idx="2552">
                  <c:v>1.807620406150818</c:v>
                </c:pt>
                <c:pt idx="2553">
                  <c:v>1.80696976184845</c:v>
                </c:pt>
                <c:pt idx="2554">
                  <c:v>1.806481838226319</c:v>
                </c:pt>
                <c:pt idx="2555">
                  <c:v>1.805994033813476</c:v>
                </c:pt>
                <c:pt idx="2556">
                  <c:v>1.805506110191345</c:v>
                </c:pt>
                <c:pt idx="2557">
                  <c:v>1.805018186569214</c:v>
                </c:pt>
                <c:pt idx="2558">
                  <c:v>1.804367542266846</c:v>
                </c:pt>
                <c:pt idx="2559">
                  <c:v>1.804042339324951</c:v>
                </c:pt>
                <c:pt idx="2560">
                  <c:v>1.80355441570282</c:v>
                </c:pt>
                <c:pt idx="2561">
                  <c:v>1.803066492080688</c:v>
                </c:pt>
                <c:pt idx="2562">
                  <c:v>1.802578568458557</c:v>
                </c:pt>
                <c:pt idx="2563">
                  <c:v>1.801928043365478</c:v>
                </c:pt>
                <c:pt idx="2564">
                  <c:v>1.801602721214294</c:v>
                </c:pt>
                <c:pt idx="2565">
                  <c:v>1.801114797592163</c:v>
                </c:pt>
                <c:pt idx="2566">
                  <c:v>1.800301671028137</c:v>
                </c:pt>
                <c:pt idx="2567">
                  <c:v>1.799976348876953</c:v>
                </c:pt>
              </c:numCache>
            </c:numRef>
          </c:xVal>
          <c:yVal>
            <c:numRef>
              <c:f>'FSA1 Data'!$I$27:$I$2594</c:f>
              <c:numCache>
                <c:formatCode>General</c:formatCode>
                <c:ptCount val="2568"/>
                <c:pt idx="0">
                  <c:v>0.0261167546985544</c:v>
                </c:pt>
                <c:pt idx="1">
                  <c:v>0.013361579589558</c:v>
                </c:pt>
                <c:pt idx="2">
                  <c:v>0.00940307786593916</c:v>
                </c:pt>
                <c:pt idx="3">
                  <c:v>0.00698399262587845</c:v>
                </c:pt>
                <c:pt idx="4">
                  <c:v>0.0061043256418319</c:v>
                </c:pt>
                <c:pt idx="5">
                  <c:v>0.00522465865778535</c:v>
                </c:pt>
                <c:pt idx="6">
                  <c:v>0.00456490797663642</c:v>
                </c:pt>
                <c:pt idx="7">
                  <c:v>0.00434499108292012</c:v>
                </c:pt>
                <c:pt idx="8">
                  <c:v>0.00368524040177119</c:v>
                </c:pt>
                <c:pt idx="9">
                  <c:v>0.00346532409887357</c:v>
                </c:pt>
                <c:pt idx="10">
                  <c:v>0.00324540690974792</c:v>
                </c:pt>
                <c:pt idx="11">
                  <c:v>0.00302549001603161</c:v>
                </c:pt>
                <c:pt idx="12">
                  <c:v>0.00280557371313398</c:v>
                </c:pt>
                <c:pt idx="13">
                  <c:v>0.00280557371313398</c:v>
                </c:pt>
                <c:pt idx="14">
                  <c:v>0.00258565652400833</c:v>
                </c:pt>
                <c:pt idx="15">
                  <c:v>0.00258565652400833</c:v>
                </c:pt>
                <c:pt idx="16">
                  <c:v>0.00236574007340604</c:v>
                </c:pt>
                <c:pt idx="17">
                  <c:v>0.00236574007340604</c:v>
                </c:pt>
                <c:pt idx="18">
                  <c:v>0.00214582303198506</c:v>
                </c:pt>
                <c:pt idx="19">
                  <c:v>0.00214582303198506</c:v>
                </c:pt>
                <c:pt idx="20">
                  <c:v>0.00214582303198506</c:v>
                </c:pt>
                <c:pt idx="21">
                  <c:v>0.00214582303198506</c:v>
                </c:pt>
                <c:pt idx="22">
                  <c:v>0.00192590672908743</c:v>
                </c:pt>
                <c:pt idx="23">
                  <c:v>0.00170598968766645</c:v>
                </c:pt>
                <c:pt idx="24">
                  <c:v>0.00170598968766645</c:v>
                </c:pt>
                <c:pt idx="25">
                  <c:v>0.00192590672908743</c:v>
                </c:pt>
                <c:pt idx="26">
                  <c:v>0.00170598968766645</c:v>
                </c:pt>
                <c:pt idx="27">
                  <c:v>0.00192590672908743</c:v>
                </c:pt>
                <c:pt idx="28">
                  <c:v>0.00148607264624547</c:v>
                </c:pt>
                <c:pt idx="29">
                  <c:v>0.00148607264624547</c:v>
                </c:pt>
                <c:pt idx="30">
                  <c:v>0.00148607264624547</c:v>
                </c:pt>
                <c:pt idx="31">
                  <c:v>0.00148607264624547</c:v>
                </c:pt>
                <c:pt idx="32">
                  <c:v>0.00148607264624547</c:v>
                </c:pt>
                <c:pt idx="33">
                  <c:v>0.00192590672908743</c:v>
                </c:pt>
                <c:pt idx="34">
                  <c:v>0.00148607264624547</c:v>
                </c:pt>
                <c:pt idx="35">
                  <c:v>0.00148607264624547</c:v>
                </c:pt>
                <c:pt idx="36">
                  <c:v>0.00148607264624547</c:v>
                </c:pt>
                <c:pt idx="37">
                  <c:v>0.00148607264624547</c:v>
                </c:pt>
                <c:pt idx="38">
                  <c:v>0.00126615619564318</c:v>
                </c:pt>
                <c:pt idx="39">
                  <c:v>0.00126615619564318</c:v>
                </c:pt>
                <c:pt idx="40">
                  <c:v>0.00126615619564318</c:v>
                </c:pt>
                <c:pt idx="41">
                  <c:v>0.00126615619564318</c:v>
                </c:pt>
                <c:pt idx="42">
                  <c:v>0.0010462391542222</c:v>
                </c:pt>
                <c:pt idx="43">
                  <c:v>0.00126615619564318</c:v>
                </c:pt>
                <c:pt idx="44">
                  <c:v>0.00126615619564318</c:v>
                </c:pt>
                <c:pt idx="45">
                  <c:v>0.0010462391542222</c:v>
                </c:pt>
                <c:pt idx="46">
                  <c:v>0.000826322703619903</c:v>
                </c:pt>
                <c:pt idx="47">
                  <c:v>0.000386488620777944</c:v>
                </c:pt>
                <c:pt idx="48">
                  <c:v>0.00126615619564318</c:v>
                </c:pt>
                <c:pt idx="49">
                  <c:v>0.00126615619564318</c:v>
                </c:pt>
                <c:pt idx="50">
                  <c:v>0.0010462391542222</c:v>
                </c:pt>
                <c:pt idx="51">
                  <c:v>0.00126615619564318</c:v>
                </c:pt>
                <c:pt idx="52">
                  <c:v>0.000826322703619903</c:v>
                </c:pt>
                <c:pt idx="53">
                  <c:v>0.000826322703619903</c:v>
                </c:pt>
                <c:pt idx="54">
                  <c:v>0.000386488620777944</c:v>
                </c:pt>
                <c:pt idx="55">
                  <c:v>0.000386488620777944</c:v>
                </c:pt>
                <c:pt idx="56">
                  <c:v>0.000606405662198923</c:v>
                </c:pt>
                <c:pt idx="57">
                  <c:v>0.000166572207101816</c:v>
                </c:pt>
                <c:pt idx="58">
                  <c:v>0.000386488620777944</c:v>
                </c:pt>
                <c:pt idx="59">
                  <c:v>-5.33448389349342E-5</c:v>
                </c:pt>
                <c:pt idx="60">
                  <c:v>0.000166572207101816</c:v>
                </c:pt>
                <c:pt idx="61">
                  <c:v>0.000166572207101816</c:v>
                </c:pt>
                <c:pt idx="62">
                  <c:v>0.000386488620777944</c:v>
                </c:pt>
                <c:pt idx="63">
                  <c:v>0.000166572207101816</c:v>
                </c:pt>
                <c:pt idx="64">
                  <c:v>0.000386488620777944</c:v>
                </c:pt>
                <c:pt idx="65">
                  <c:v>0.0010462391542222</c:v>
                </c:pt>
                <c:pt idx="66">
                  <c:v>0.000386488620777944</c:v>
                </c:pt>
                <c:pt idx="67">
                  <c:v>-5.33448389349342E-5</c:v>
                </c:pt>
                <c:pt idx="68">
                  <c:v>0.000166572207101816</c:v>
                </c:pt>
                <c:pt idx="69">
                  <c:v>0.000166572207101816</c:v>
                </c:pt>
                <c:pt idx="70">
                  <c:v>0.000166572207101816</c:v>
                </c:pt>
                <c:pt idx="71">
                  <c:v>0.000606405662198923</c:v>
                </c:pt>
                <c:pt idx="72">
                  <c:v>0.000166572207101816</c:v>
                </c:pt>
                <c:pt idx="73">
                  <c:v>-5.33448389349342E-5</c:v>
                </c:pt>
                <c:pt idx="74">
                  <c:v>-5.33448389349342E-5</c:v>
                </c:pt>
                <c:pt idx="75">
                  <c:v>-5.33448389349342E-5</c:v>
                </c:pt>
                <c:pt idx="76">
                  <c:v>-5.33448389349342E-5</c:v>
                </c:pt>
                <c:pt idx="77">
                  <c:v>-5.33448389349342E-5</c:v>
                </c:pt>
                <c:pt idx="78">
                  <c:v>-5.33448389349342E-5</c:v>
                </c:pt>
                <c:pt idx="79">
                  <c:v>-5.33448389349342E-5</c:v>
                </c:pt>
                <c:pt idx="80">
                  <c:v>0.000166572207101816</c:v>
                </c:pt>
                <c:pt idx="81">
                  <c:v>-5.33448389349342E-5</c:v>
                </c:pt>
                <c:pt idx="82">
                  <c:v>-5.33448389349342E-5</c:v>
                </c:pt>
                <c:pt idx="83">
                  <c:v>-5.33448389349342E-5</c:v>
                </c:pt>
                <c:pt idx="84">
                  <c:v>-5.33448389349342E-5</c:v>
                </c:pt>
                <c:pt idx="85">
                  <c:v>-5.33448389349342E-5</c:v>
                </c:pt>
                <c:pt idx="86">
                  <c:v>-5.33448389349342E-5</c:v>
                </c:pt>
                <c:pt idx="87">
                  <c:v>-5.33448389349342E-5</c:v>
                </c:pt>
                <c:pt idx="88">
                  <c:v>-5.33448389349342E-5</c:v>
                </c:pt>
                <c:pt idx="89">
                  <c:v>-5.33448389349342E-5</c:v>
                </c:pt>
                <c:pt idx="90">
                  <c:v>-5.33448389349342E-5</c:v>
                </c:pt>
                <c:pt idx="91">
                  <c:v>-5.33448389349342E-5</c:v>
                </c:pt>
                <c:pt idx="92">
                  <c:v>-5.33448389349342E-5</c:v>
                </c:pt>
                <c:pt idx="93">
                  <c:v>-5.33448389349342E-5</c:v>
                </c:pt>
                <c:pt idx="94">
                  <c:v>-5.33448389349342E-5</c:v>
                </c:pt>
                <c:pt idx="95">
                  <c:v>-5.33448389349342E-5</c:v>
                </c:pt>
                <c:pt idx="96">
                  <c:v>-5.33448389349342E-5</c:v>
                </c:pt>
                <c:pt idx="97">
                  <c:v>-5.33448389349342E-5</c:v>
                </c:pt>
                <c:pt idx="98">
                  <c:v>-5.33448389349342E-5</c:v>
                </c:pt>
                <c:pt idx="99">
                  <c:v>-5.33448389349342E-5</c:v>
                </c:pt>
                <c:pt idx="100">
                  <c:v>-5.33448389349342E-5</c:v>
                </c:pt>
                <c:pt idx="101">
                  <c:v>-5.33448389349342E-5</c:v>
                </c:pt>
                <c:pt idx="102">
                  <c:v>-5.33448389349342E-5</c:v>
                </c:pt>
                <c:pt idx="103">
                  <c:v>-5.33448389349342E-5</c:v>
                </c:pt>
                <c:pt idx="104">
                  <c:v>-5.33448389349342E-5</c:v>
                </c:pt>
                <c:pt idx="105">
                  <c:v>-5.33448389349342E-5</c:v>
                </c:pt>
                <c:pt idx="106">
                  <c:v>-5.33448389349342E-5</c:v>
                </c:pt>
                <c:pt idx="107">
                  <c:v>-5.33448389349342E-5</c:v>
                </c:pt>
                <c:pt idx="108">
                  <c:v>-5.33448389349342E-5</c:v>
                </c:pt>
                <c:pt idx="109">
                  <c:v>-5.33448389349342E-5</c:v>
                </c:pt>
                <c:pt idx="110">
                  <c:v>-5.33448389349342E-5</c:v>
                </c:pt>
                <c:pt idx="111">
                  <c:v>-5.33448389349342E-5</c:v>
                </c:pt>
                <c:pt idx="112">
                  <c:v>-5.33448389349342E-5</c:v>
                </c:pt>
                <c:pt idx="113">
                  <c:v>-5.33448389349342E-5</c:v>
                </c:pt>
                <c:pt idx="114">
                  <c:v>-5.33448389349342E-5</c:v>
                </c:pt>
                <c:pt idx="115">
                  <c:v>-5.33448389349342E-5</c:v>
                </c:pt>
                <c:pt idx="116">
                  <c:v>-5.33448389349342E-5</c:v>
                </c:pt>
                <c:pt idx="117">
                  <c:v>-5.33448389349342E-5</c:v>
                </c:pt>
                <c:pt idx="118">
                  <c:v>-5.33448389349342E-5</c:v>
                </c:pt>
                <c:pt idx="119">
                  <c:v>-5.33448389349342E-5</c:v>
                </c:pt>
                <c:pt idx="120">
                  <c:v>-5.33448389349342E-5</c:v>
                </c:pt>
                <c:pt idx="121">
                  <c:v>-5.33448389349342E-5</c:v>
                </c:pt>
                <c:pt idx="122">
                  <c:v>-5.33448389349342E-5</c:v>
                </c:pt>
                <c:pt idx="123">
                  <c:v>-5.33448389349342E-5</c:v>
                </c:pt>
                <c:pt idx="124">
                  <c:v>-5.33448389349342E-5</c:v>
                </c:pt>
                <c:pt idx="125">
                  <c:v>-5.33448389349342E-5</c:v>
                </c:pt>
                <c:pt idx="126">
                  <c:v>-5.33448389349342E-5</c:v>
                </c:pt>
                <c:pt idx="127">
                  <c:v>-5.33448389349342E-5</c:v>
                </c:pt>
                <c:pt idx="128">
                  <c:v>-5.33448389349342E-5</c:v>
                </c:pt>
                <c:pt idx="129">
                  <c:v>-5.33448389349342E-5</c:v>
                </c:pt>
                <c:pt idx="130">
                  <c:v>-5.33448389349342E-5</c:v>
                </c:pt>
                <c:pt idx="131">
                  <c:v>-5.33448389349342E-5</c:v>
                </c:pt>
                <c:pt idx="132">
                  <c:v>-5.33448389349342E-5</c:v>
                </c:pt>
                <c:pt idx="133">
                  <c:v>-5.33448389349342E-5</c:v>
                </c:pt>
                <c:pt idx="134">
                  <c:v>-0.000273261894203226</c:v>
                </c:pt>
                <c:pt idx="135">
                  <c:v>-5.33448389349342E-5</c:v>
                </c:pt>
                <c:pt idx="136">
                  <c:v>-5.33448389349342E-5</c:v>
                </c:pt>
                <c:pt idx="137">
                  <c:v>-5.33448389349342E-5</c:v>
                </c:pt>
                <c:pt idx="138">
                  <c:v>-5.33448389349342E-5</c:v>
                </c:pt>
                <c:pt idx="139">
                  <c:v>-5.33448389349342E-5</c:v>
                </c:pt>
                <c:pt idx="140">
                  <c:v>-5.33448389349342E-5</c:v>
                </c:pt>
                <c:pt idx="141">
                  <c:v>-5.33448389349342E-5</c:v>
                </c:pt>
                <c:pt idx="142">
                  <c:v>-5.33448389349342E-5</c:v>
                </c:pt>
                <c:pt idx="143">
                  <c:v>-5.33448389349342E-5</c:v>
                </c:pt>
                <c:pt idx="144">
                  <c:v>-5.33448389349342E-5</c:v>
                </c:pt>
                <c:pt idx="145">
                  <c:v>-5.33448389349342E-5</c:v>
                </c:pt>
                <c:pt idx="146">
                  <c:v>-5.33448389349342E-5</c:v>
                </c:pt>
                <c:pt idx="147">
                  <c:v>-5.33448389349342E-5</c:v>
                </c:pt>
                <c:pt idx="148">
                  <c:v>-5.33448389349342E-5</c:v>
                </c:pt>
                <c:pt idx="149">
                  <c:v>-5.33448389349342E-5</c:v>
                </c:pt>
                <c:pt idx="150">
                  <c:v>-5.33448389349342E-5</c:v>
                </c:pt>
                <c:pt idx="151">
                  <c:v>-5.33448389349342E-5</c:v>
                </c:pt>
                <c:pt idx="152">
                  <c:v>-5.33448389349342E-5</c:v>
                </c:pt>
                <c:pt idx="153">
                  <c:v>-5.33448389349342E-5</c:v>
                </c:pt>
                <c:pt idx="154">
                  <c:v>-5.33448389349342E-5</c:v>
                </c:pt>
                <c:pt idx="155">
                  <c:v>-5.33448389349342E-5</c:v>
                </c:pt>
                <c:pt idx="156">
                  <c:v>-5.33448389349342E-5</c:v>
                </c:pt>
                <c:pt idx="157">
                  <c:v>-5.33448389349342E-5</c:v>
                </c:pt>
                <c:pt idx="158">
                  <c:v>-5.33448389349342E-5</c:v>
                </c:pt>
                <c:pt idx="159">
                  <c:v>-5.33448389349342E-5</c:v>
                </c:pt>
                <c:pt idx="160">
                  <c:v>-5.33448389349342E-5</c:v>
                </c:pt>
                <c:pt idx="161">
                  <c:v>-5.33448389349342E-5</c:v>
                </c:pt>
                <c:pt idx="162">
                  <c:v>-5.33448389349342E-5</c:v>
                </c:pt>
                <c:pt idx="163">
                  <c:v>-5.33448389349342E-5</c:v>
                </c:pt>
                <c:pt idx="164">
                  <c:v>-5.33448389349342E-5</c:v>
                </c:pt>
                <c:pt idx="165">
                  <c:v>-5.33448389349342E-5</c:v>
                </c:pt>
                <c:pt idx="166">
                  <c:v>-5.33448389349342E-5</c:v>
                </c:pt>
                <c:pt idx="167">
                  <c:v>-5.33448389349342E-5</c:v>
                </c:pt>
                <c:pt idx="168">
                  <c:v>-5.33448389349342E-5</c:v>
                </c:pt>
                <c:pt idx="169">
                  <c:v>-5.33448389349342E-5</c:v>
                </c:pt>
                <c:pt idx="170">
                  <c:v>-5.33448389349342E-5</c:v>
                </c:pt>
                <c:pt idx="171">
                  <c:v>-5.33448389349342E-5</c:v>
                </c:pt>
                <c:pt idx="172">
                  <c:v>-5.33448389349342E-5</c:v>
                </c:pt>
                <c:pt idx="173">
                  <c:v>-5.33448389349342E-5</c:v>
                </c:pt>
                <c:pt idx="174">
                  <c:v>-5.33448389349342E-5</c:v>
                </c:pt>
                <c:pt idx="175">
                  <c:v>-5.33448389349342E-5</c:v>
                </c:pt>
                <c:pt idx="176">
                  <c:v>-5.33448389349342E-5</c:v>
                </c:pt>
                <c:pt idx="177">
                  <c:v>-5.33448389349342E-5</c:v>
                </c:pt>
                <c:pt idx="178">
                  <c:v>-5.33448389349342E-5</c:v>
                </c:pt>
                <c:pt idx="179">
                  <c:v>-5.33448389349342E-5</c:v>
                </c:pt>
                <c:pt idx="180">
                  <c:v>-5.33448389349342E-5</c:v>
                </c:pt>
                <c:pt idx="181">
                  <c:v>-5.33448389349342E-5</c:v>
                </c:pt>
                <c:pt idx="182">
                  <c:v>-5.33448389349342E-5</c:v>
                </c:pt>
                <c:pt idx="183">
                  <c:v>-5.33448389349342E-5</c:v>
                </c:pt>
                <c:pt idx="184">
                  <c:v>-5.33448389349342E-5</c:v>
                </c:pt>
                <c:pt idx="185">
                  <c:v>-5.33448389349342E-5</c:v>
                </c:pt>
                <c:pt idx="186">
                  <c:v>-5.33448389349342E-5</c:v>
                </c:pt>
                <c:pt idx="187">
                  <c:v>-5.33448389349342E-5</c:v>
                </c:pt>
                <c:pt idx="188">
                  <c:v>-5.33448389349342E-5</c:v>
                </c:pt>
                <c:pt idx="189">
                  <c:v>-5.33448389349342E-5</c:v>
                </c:pt>
                <c:pt idx="190">
                  <c:v>-5.33448389349342E-5</c:v>
                </c:pt>
                <c:pt idx="191">
                  <c:v>-5.33448389349342E-5</c:v>
                </c:pt>
                <c:pt idx="192">
                  <c:v>-5.33448389349342E-5</c:v>
                </c:pt>
                <c:pt idx="193">
                  <c:v>-5.33448389349342E-5</c:v>
                </c:pt>
                <c:pt idx="194">
                  <c:v>-5.33448389349342E-5</c:v>
                </c:pt>
                <c:pt idx="195">
                  <c:v>-5.33448389349342E-5</c:v>
                </c:pt>
                <c:pt idx="196">
                  <c:v>-5.33448389349342E-5</c:v>
                </c:pt>
                <c:pt idx="197">
                  <c:v>-5.33448389349342E-5</c:v>
                </c:pt>
                <c:pt idx="198">
                  <c:v>-5.33448389349342E-5</c:v>
                </c:pt>
                <c:pt idx="199">
                  <c:v>-5.33448389349342E-5</c:v>
                </c:pt>
                <c:pt idx="200">
                  <c:v>-5.33448389349342E-5</c:v>
                </c:pt>
                <c:pt idx="201">
                  <c:v>-5.33448389349342E-5</c:v>
                </c:pt>
                <c:pt idx="202">
                  <c:v>-5.33448389349342E-5</c:v>
                </c:pt>
                <c:pt idx="203">
                  <c:v>-5.33448389349342E-5</c:v>
                </c:pt>
                <c:pt idx="204">
                  <c:v>-5.33448389349342E-5</c:v>
                </c:pt>
                <c:pt idx="205">
                  <c:v>-5.33448389349342E-5</c:v>
                </c:pt>
                <c:pt idx="206">
                  <c:v>-5.33448389349342E-5</c:v>
                </c:pt>
                <c:pt idx="207">
                  <c:v>-5.33448389349342E-5</c:v>
                </c:pt>
                <c:pt idx="208">
                  <c:v>-5.33448389349342E-5</c:v>
                </c:pt>
                <c:pt idx="209">
                  <c:v>-5.33448389349342E-5</c:v>
                </c:pt>
                <c:pt idx="210">
                  <c:v>-5.33448389349342E-5</c:v>
                </c:pt>
                <c:pt idx="211">
                  <c:v>-0.000273261894203226</c:v>
                </c:pt>
                <c:pt idx="212">
                  <c:v>-5.33448389349342E-5</c:v>
                </c:pt>
                <c:pt idx="213">
                  <c:v>-5.33448389349342E-5</c:v>
                </c:pt>
                <c:pt idx="214">
                  <c:v>-5.33448389349342E-5</c:v>
                </c:pt>
                <c:pt idx="215">
                  <c:v>-5.33448389349342E-5</c:v>
                </c:pt>
                <c:pt idx="216">
                  <c:v>-5.33448389349342E-5</c:v>
                </c:pt>
                <c:pt idx="217">
                  <c:v>-5.33448389349342E-5</c:v>
                </c:pt>
                <c:pt idx="218">
                  <c:v>-5.33448389349342E-5</c:v>
                </c:pt>
                <c:pt idx="219">
                  <c:v>-5.33448389349342E-5</c:v>
                </c:pt>
                <c:pt idx="220">
                  <c:v>-5.33448389349342E-5</c:v>
                </c:pt>
                <c:pt idx="221">
                  <c:v>-5.33448389349342E-5</c:v>
                </c:pt>
                <c:pt idx="222">
                  <c:v>-5.33448389349342E-5</c:v>
                </c:pt>
                <c:pt idx="223">
                  <c:v>-5.33448389349342E-5</c:v>
                </c:pt>
                <c:pt idx="224">
                  <c:v>-5.33448389349342E-5</c:v>
                </c:pt>
                <c:pt idx="225">
                  <c:v>-5.33448389349342E-5</c:v>
                </c:pt>
                <c:pt idx="226">
                  <c:v>-5.33448389349342E-5</c:v>
                </c:pt>
                <c:pt idx="227">
                  <c:v>-5.33448389349342E-5</c:v>
                </c:pt>
                <c:pt idx="228">
                  <c:v>-5.33448389349342E-5</c:v>
                </c:pt>
                <c:pt idx="229">
                  <c:v>-5.33448389349342E-5</c:v>
                </c:pt>
                <c:pt idx="230">
                  <c:v>-5.33448389349342E-5</c:v>
                </c:pt>
                <c:pt idx="231">
                  <c:v>-5.33448389349342E-5</c:v>
                </c:pt>
                <c:pt idx="232">
                  <c:v>-5.33448389349342E-5</c:v>
                </c:pt>
                <c:pt idx="233">
                  <c:v>-5.33448389349342E-5</c:v>
                </c:pt>
                <c:pt idx="234">
                  <c:v>-5.33448389349342E-5</c:v>
                </c:pt>
                <c:pt idx="235">
                  <c:v>-5.33448389349342E-5</c:v>
                </c:pt>
                <c:pt idx="236">
                  <c:v>-5.33448389349342E-5</c:v>
                </c:pt>
                <c:pt idx="237">
                  <c:v>-5.33448389349342E-5</c:v>
                </c:pt>
                <c:pt idx="238">
                  <c:v>-5.33448389349342E-5</c:v>
                </c:pt>
                <c:pt idx="239">
                  <c:v>-5.33448389349342E-5</c:v>
                </c:pt>
                <c:pt idx="240">
                  <c:v>-5.33448389349342E-5</c:v>
                </c:pt>
                <c:pt idx="241">
                  <c:v>-5.33448389349342E-5</c:v>
                </c:pt>
                <c:pt idx="242">
                  <c:v>-5.33448389349342E-5</c:v>
                </c:pt>
                <c:pt idx="243">
                  <c:v>-5.33448389349342E-5</c:v>
                </c:pt>
                <c:pt idx="244">
                  <c:v>-5.33448389349342E-5</c:v>
                </c:pt>
                <c:pt idx="245">
                  <c:v>-5.33448389349342E-5</c:v>
                </c:pt>
                <c:pt idx="246">
                  <c:v>-5.33448389349342E-5</c:v>
                </c:pt>
                <c:pt idx="247">
                  <c:v>-5.33448389349342E-5</c:v>
                </c:pt>
                <c:pt idx="248">
                  <c:v>-5.33448389349342E-5</c:v>
                </c:pt>
                <c:pt idx="249">
                  <c:v>-5.33448389349342E-5</c:v>
                </c:pt>
                <c:pt idx="250">
                  <c:v>-5.33448389349342E-5</c:v>
                </c:pt>
                <c:pt idx="251">
                  <c:v>-5.33448389349342E-5</c:v>
                </c:pt>
                <c:pt idx="252">
                  <c:v>-5.33448389349342E-5</c:v>
                </c:pt>
                <c:pt idx="253">
                  <c:v>-5.33448389349342E-5</c:v>
                </c:pt>
                <c:pt idx="254">
                  <c:v>-5.33448389349342E-5</c:v>
                </c:pt>
                <c:pt idx="255">
                  <c:v>-5.33448389349342E-5</c:v>
                </c:pt>
                <c:pt idx="256">
                  <c:v>-5.33448389349342E-5</c:v>
                </c:pt>
                <c:pt idx="257">
                  <c:v>-5.33448389349342E-5</c:v>
                </c:pt>
                <c:pt idx="258">
                  <c:v>-5.33448389349342E-5</c:v>
                </c:pt>
                <c:pt idx="259">
                  <c:v>-5.33448389349342E-5</c:v>
                </c:pt>
                <c:pt idx="260">
                  <c:v>-5.33448389349342E-5</c:v>
                </c:pt>
                <c:pt idx="261">
                  <c:v>-5.33448389349342E-5</c:v>
                </c:pt>
                <c:pt idx="262">
                  <c:v>-5.33448389349342E-5</c:v>
                </c:pt>
                <c:pt idx="263">
                  <c:v>-5.33448389349342E-5</c:v>
                </c:pt>
                <c:pt idx="264">
                  <c:v>-5.33448389349342E-5</c:v>
                </c:pt>
                <c:pt idx="265">
                  <c:v>-5.33448389349342E-5</c:v>
                </c:pt>
                <c:pt idx="266">
                  <c:v>-5.33448389349342E-5</c:v>
                </c:pt>
                <c:pt idx="267">
                  <c:v>-5.33448389349342E-5</c:v>
                </c:pt>
                <c:pt idx="268">
                  <c:v>-5.33448389349342E-5</c:v>
                </c:pt>
                <c:pt idx="269">
                  <c:v>-5.33448389349342E-5</c:v>
                </c:pt>
                <c:pt idx="270">
                  <c:v>-5.33448389349342E-5</c:v>
                </c:pt>
                <c:pt idx="271">
                  <c:v>-5.33448389349342E-5</c:v>
                </c:pt>
                <c:pt idx="272">
                  <c:v>-5.33448389349342E-5</c:v>
                </c:pt>
                <c:pt idx="273">
                  <c:v>-5.33448389349342E-5</c:v>
                </c:pt>
                <c:pt idx="274">
                  <c:v>-5.33448389349342E-5</c:v>
                </c:pt>
                <c:pt idx="275">
                  <c:v>-5.33448389349342E-5</c:v>
                </c:pt>
                <c:pt idx="276">
                  <c:v>-5.33448389349342E-5</c:v>
                </c:pt>
                <c:pt idx="277">
                  <c:v>-5.33448389349342E-5</c:v>
                </c:pt>
                <c:pt idx="278">
                  <c:v>-5.33448389349342E-5</c:v>
                </c:pt>
                <c:pt idx="279">
                  <c:v>-5.33448389349342E-5</c:v>
                </c:pt>
                <c:pt idx="280">
                  <c:v>-5.33448389349342E-5</c:v>
                </c:pt>
                <c:pt idx="281">
                  <c:v>-5.33448389349342E-5</c:v>
                </c:pt>
                <c:pt idx="282">
                  <c:v>-5.33448389349342E-5</c:v>
                </c:pt>
                <c:pt idx="283">
                  <c:v>-5.33448389349342E-5</c:v>
                </c:pt>
                <c:pt idx="284">
                  <c:v>-5.33448389349342E-5</c:v>
                </c:pt>
                <c:pt idx="285">
                  <c:v>-5.33448389349342E-5</c:v>
                </c:pt>
                <c:pt idx="286">
                  <c:v>-5.33448389349342E-5</c:v>
                </c:pt>
                <c:pt idx="287">
                  <c:v>-0.000273261894203226</c:v>
                </c:pt>
                <c:pt idx="288">
                  <c:v>-5.33448389349342E-5</c:v>
                </c:pt>
                <c:pt idx="289">
                  <c:v>-0.000273261894203226</c:v>
                </c:pt>
                <c:pt idx="290">
                  <c:v>-5.33448389349342E-5</c:v>
                </c:pt>
                <c:pt idx="291">
                  <c:v>-5.33448389349342E-5</c:v>
                </c:pt>
                <c:pt idx="292">
                  <c:v>-5.33448389349342E-5</c:v>
                </c:pt>
                <c:pt idx="293">
                  <c:v>-5.33448389349342E-5</c:v>
                </c:pt>
                <c:pt idx="294">
                  <c:v>-0.000273261894203226</c:v>
                </c:pt>
                <c:pt idx="295">
                  <c:v>-5.33448389349342E-5</c:v>
                </c:pt>
                <c:pt idx="296">
                  <c:v>-5.33448389349342E-5</c:v>
                </c:pt>
                <c:pt idx="297">
                  <c:v>-5.33448389349342E-5</c:v>
                </c:pt>
                <c:pt idx="298">
                  <c:v>-5.33448389349342E-5</c:v>
                </c:pt>
                <c:pt idx="299">
                  <c:v>-5.33448389349342E-5</c:v>
                </c:pt>
                <c:pt idx="300">
                  <c:v>-5.33448389349342E-5</c:v>
                </c:pt>
                <c:pt idx="301">
                  <c:v>-5.33448389349342E-5</c:v>
                </c:pt>
                <c:pt idx="302">
                  <c:v>-5.33448389349342E-5</c:v>
                </c:pt>
                <c:pt idx="303">
                  <c:v>-5.33448389349342E-5</c:v>
                </c:pt>
                <c:pt idx="304">
                  <c:v>-0.000273261894203226</c:v>
                </c:pt>
                <c:pt idx="305">
                  <c:v>-5.33448389349342E-5</c:v>
                </c:pt>
                <c:pt idx="306">
                  <c:v>-5.33448389349342E-5</c:v>
                </c:pt>
                <c:pt idx="307">
                  <c:v>-0.000273261894203226</c:v>
                </c:pt>
                <c:pt idx="308">
                  <c:v>-5.33448389349342E-5</c:v>
                </c:pt>
                <c:pt idx="309">
                  <c:v>-5.33448389349342E-5</c:v>
                </c:pt>
                <c:pt idx="310">
                  <c:v>-5.33448389349342E-5</c:v>
                </c:pt>
                <c:pt idx="311">
                  <c:v>-5.33448389349342E-5</c:v>
                </c:pt>
                <c:pt idx="312">
                  <c:v>-5.33448389349342E-5</c:v>
                </c:pt>
                <c:pt idx="313">
                  <c:v>-5.33448389349342E-5</c:v>
                </c:pt>
                <c:pt idx="314">
                  <c:v>-5.33448389349342E-5</c:v>
                </c:pt>
                <c:pt idx="315">
                  <c:v>-5.33448389349342E-5</c:v>
                </c:pt>
                <c:pt idx="316">
                  <c:v>-5.33448389349342E-5</c:v>
                </c:pt>
                <c:pt idx="317">
                  <c:v>-5.33448389349342E-5</c:v>
                </c:pt>
                <c:pt idx="318">
                  <c:v>-5.33448389349342E-5</c:v>
                </c:pt>
                <c:pt idx="319">
                  <c:v>-5.33448389349342E-5</c:v>
                </c:pt>
                <c:pt idx="320">
                  <c:v>-5.33448389349342E-5</c:v>
                </c:pt>
                <c:pt idx="321">
                  <c:v>-5.33448389349342E-5</c:v>
                </c:pt>
                <c:pt idx="322">
                  <c:v>-5.33448389349342E-5</c:v>
                </c:pt>
                <c:pt idx="323">
                  <c:v>-5.33448389349342E-5</c:v>
                </c:pt>
                <c:pt idx="324">
                  <c:v>-5.33448389349342E-5</c:v>
                </c:pt>
                <c:pt idx="325">
                  <c:v>-5.33448389349342E-5</c:v>
                </c:pt>
                <c:pt idx="326">
                  <c:v>-5.33448389349342E-5</c:v>
                </c:pt>
                <c:pt idx="327">
                  <c:v>-5.33448389349342E-5</c:v>
                </c:pt>
                <c:pt idx="328">
                  <c:v>-5.33448389349342E-5</c:v>
                </c:pt>
                <c:pt idx="329">
                  <c:v>-0.000273261894203226</c:v>
                </c:pt>
                <c:pt idx="330">
                  <c:v>-5.33448389349342E-5</c:v>
                </c:pt>
                <c:pt idx="331">
                  <c:v>-5.33448389349342E-5</c:v>
                </c:pt>
                <c:pt idx="332">
                  <c:v>-0.000273261894203226</c:v>
                </c:pt>
                <c:pt idx="333">
                  <c:v>-0.000273261894203226</c:v>
                </c:pt>
                <c:pt idx="334">
                  <c:v>-5.33448389349342E-5</c:v>
                </c:pt>
                <c:pt idx="335">
                  <c:v>-5.33448389349342E-5</c:v>
                </c:pt>
                <c:pt idx="336">
                  <c:v>-5.33448389349342E-5</c:v>
                </c:pt>
                <c:pt idx="337">
                  <c:v>-0.000273261894203226</c:v>
                </c:pt>
                <c:pt idx="338">
                  <c:v>-5.33448389349342E-5</c:v>
                </c:pt>
                <c:pt idx="339">
                  <c:v>-5.33448389349342E-5</c:v>
                </c:pt>
                <c:pt idx="340">
                  <c:v>-5.33448389349342E-5</c:v>
                </c:pt>
                <c:pt idx="341">
                  <c:v>-5.33448389349342E-5</c:v>
                </c:pt>
                <c:pt idx="342">
                  <c:v>-5.33448389349342E-5</c:v>
                </c:pt>
                <c:pt idx="343">
                  <c:v>-5.33448389349342E-5</c:v>
                </c:pt>
                <c:pt idx="344">
                  <c:v>-0.000273261894203226</c:v>
                </c:pt>
                <c:pt idx="345">
                  <c:v>-5.33448389349342E-5</c:v>
                </c:pt>
                <c:pt idx="346">
                  <c:v>-5.33448389349342E-5</c:v>
                </c:pt>
                <c:pt idx="347">
                  <c:v>-5.33448389349342E-5</c:v>
                </c:pt>
                <c:pt idx="348">
                  <c:v>-5.33448389349342E-5</c:v>
                </c:pt>
                <c:pt idx="349">
                  <c:v>-5.33448389349342E-5</c:v>
                </c:pt>
                <c:pt idx="350">
                  <c:v>-0.000273261894203226</c:v>
                </c:pt>
                <c:pt idx="351">
                  <c:v>-5.33448389349342E-5</c:v>
                </c:pt>
                <c:pt idx="352">
                  <c:v>-5.33448389349342E-5</c:v>
                </c:pt>
                <c:pt idx="353">
                  <c:v>-5.33448389349342E-5</c:v>
                </c:pt>
                <c:pt idx="354">
                  <c:v>-5.33448389349342E-5</c:v>
                </c:pt>
                <c:pt idx="355">
                  <c:v>-5.33448389349342E-5</c:v>
                </c:pt>
                <c:pt idx="356">
                  <c:v>-5.33448389349342E-5</c:v>
                </c:pt>
                <c:pt idx="357">
                  <c:v>-5.33448389349342E-5</c:v>
                </c:pt>
                <c:pt idx="358">
                  <c:v>-5.33448389349342E-5</c:v>
                </c:pt>
                <c:pt idx="359">
                  <c:v>-5.33448389349342E-5</c:v>
                </c:pt>
                <c:pt idx="360">
                  <c:v>-5.33448389349342E-5</c:v>
                </c:pt>
                <c:pt idx="361">
                  <c:v>-5.33448389349342E-5</c:v>
                </c:pt>
                <c:pt idx="362">
                  <c:v>-5.33448389349342E-5</c:v>
                </c:pt>
                <c:pt idx="363">
                  <c:v>-5.33448389349342E-5</c:v>
                </c:pt>
                <c:pt idx="364">
                  <c:v>-0.000273261894203226</c:v>
                </c:pt>
                <c:pt idx="365">
                  <c:v>-0.000273261894203226</c:v>
                </c:pt>
                <c:pt idx="366">
                  <c:v>-5.33448389349342E-5</c:v>
                </c:pt>
                <c:pt idx="367">
                  <c:v>-5.33448389349342E-5</c:v>
                </c:pt>
                <c:pt idx="368">
                  <c:v>-5.33448389349342E-5</c:v>
                </c:pt>
                <c:pt idx="369">
                  <c:v>-5.33448389349342E-5</c:v>
                </c:pt>
                <c:pt idx="370">
                  <c:v>-5.33448389349342E-5</c:v>
                </c:pt>
                <c:pt idx="371">
                  <c:v>-0.000273261894203226</c:v>
                </c:pt>
                <c:pt idx="372">
                  <c:v>-5.33448389349342E-5</c:v>
                </c:pt>
                <c:pt idx="373">
                  <c:v>-5.33448389349342E-5</c:v>
                </c:pt>
                <c:pt idx="374">
                  <c:v>-5.33448389349342E-5</c:v>
                </c:pt>
                <c:pt idx="375">
                  <c:v>-5.33448389349342E-5</c:v>
                </c:pt>
                <c:pt idx="376">
                  <c:v>-5.33448389349342E-5</c:v>
                </c:pt>
                <c:pt idx="377">
                  <c:v>-5.33448389349342E-5</c:v>
                </c:pt>
                <c:pt idx="378">
                  <c:v>-5.33448389349342E-5</c:v>
                </c:pt>
                <c:pt idx="379">
                  <c:v>-5.33448389349342E-5</c:v>
                </c:pt>
                <c:pt idx="380">
                  <c:v>-0.000273261894203226</c:v>
                </c:pt>
                <c:pt idx="381">
                  <c:v>-5.33448389349342E-5</c:v>
                </c:pt>
                <c:pt idx="382">
                  <c:v>-5.33448389349342E-5</c:v>
                </c:pt>
                <c:pt idx="383">
                  <c:v>-5.33448389349342E-5</c:v>
                </c:pt>
                <c:pt idx="384">
                  <c:v>-5.33448389349342E-5</c:v>
                </c:pt>
                <c:pt idx="385">
                  <c:v>-5.33448389349342E-5</c:v>
                </c:pt>
                <c:pt idx="386">
                  <c:v>-0.000273261894203226</c:v>
                </c:pt>
                <c:pt idx="387">
                  <c:v>-5.33448389349342E-5</c:v>
                </c:pt>
                <c:pt idx="388">
                  <c:v>-5.33448389349342E-5</c:v>
                </c:pt>
                <c:pt idx="389">
                  <c:v>-5.33448389349342E-5</c:v>
                </c:pt>
                <c:pt idx="390">
                  <c:v>-5.33448389349342E-5</c:v>
                </c:pt>
                <c:pt idx="391">
                  <c:v>-5.33448389349342E-5</c:v>
                </c:pt>
                <c:pt idx="392">
                  <c:v>-0.000273261894203226</c:v>
                </c:pt>
                <c:pt idx="393">
                  <c:v>-0.000273261894203226</c:v>
                </c:pt>
                <c:pt idx="394">
                  <c:v>-0.000273261894203226</c:v>
                </c:pt>
                <c:pt idx="395">
                  <c:v>-5.33448389349342E-5</c:v>
                </c:pt>
                <c:pt idx="396">
                  <c:v>-5.33448389349342E-5</c:v>
                </c:pt>
                <c:pt idx="397">
                  <c:v>-5.33448389349342E-5</c:v>
                </c:pt>
                <c:pt idx="398">
                  <c:v>-5.33448389349342E-5</c:v>
                </c:pt>
                <c:pt idx="399">
                  <c:v>-0.000273261894203226</c:v>
                </c:pt>
                <c:pt idx="400">
                  <c:v>-0.000273261894203226</c:v>
                </c:pt>
                <c:pt idx="401">
                  <c:v>-0.000273261894203226</c:v>
                </c:pt>
                <c:pt idx="402">
                  <c:v>-5.33448389349342E-5</c:v>
                </c:pt>
                <c:pt idx="403">
                  <c:v>-5.33448389349342E-5</c:v>
                </c:pt>
                <c:pt idx="404">
                  <c:v>-5.33448389349342E-5</c:v>
                </c:pt>
                <c:pt idx="405">
                  <c:v>-5.33448389349342E-5</c:v>
                </c:pt>
                <c:pt idx="406">
                  <c:v>-5.33448389349342E-5</c:v>
                </c:pt>
                <c:pt idx="407">
                  <c:v>-5.33448389349342E-5</c:v>
                </c:pt>
                <c:pt idx="408">
                  <c:v>-5.33448389349342E-5</c:v>
                </c:pt>
                <c:pt idx="409">
                  <c:v>-5.33448389349342E-5</c:v>
                </c:pt>
                <c:pt idx="410">
                  <c:v>-5.33448389349342E-5</c:v>
                </c:pt>
                <c:pt idx="411">
                  <c:v>-5.33448389349342E-5</c:v>
                </c:pt>
                <c:pt idx="412">
                  <c:v>-5.33448389349342E-5</c:v>
                </c:pt>
                <c:pt idx="413">
                  <c:v>-5.33448389349342E-5</c:v>
                </c:pt>
                <c:pt idx="414">
                  <c:v>-5.33448389349342E-5</c:v>
                </c:pt>
                <c:pt idx="415">
                  <c:v>-5.33448389349342E-5</c:v>
                </c:pt>
                <c:pt idx="416">
                  <c:v>-5.33448389349342E-5</c:v>
                </c:pt>
                <c:pt idx="417">
                  <c:v>-5.33448389349342E-5</c:v>
                </c:pt>
                <c:pt idx="418">
                  <c:v>-5.33448389349342E-5</c:v>
                </c:pt>
                <c:pt idx="419">
                  <c:v>-5.33448389349342E-5</c:v>
                </c:pt>
                <c:pt idx="420">
                  <c:v>-0.000273261894203226</c:v>
                </c:pt>
                <c:pt idx="421">
                  <c:v>-0.000273261894203226</c:v>
                </c:pt>
                <c:pt idx="422">
                  <c:v>-5.33448389349342E-5</c:v>
                </c:pt>
                <c:pt idx="423">
                  <c:v>-5.33448389349342E-5</c:v>
                </c:pt>
                <c:pt idx="424">
                  <c:v>-5.33448389349342E-5</c:v>
                </c:pt>
                <c:pt idx="425">
                  <c:v>-0.000273261894203226</c:v>
                </c:pt>
                <c:pt idx="426">
                  <c:v>-0.000273261894203226</c:v>
                </c:pt>
                <c:pt idx="427">
                  <c:v>-5.33448389349342E-5</c:v>
                </c:pt>
                <c:pt idx="428">
                  <c:v>-0.000273261894203226</c:v>
                </c:pt>
                <c:pt idx="429">
                  <c:v>-0.000273261894203226</c:v>
                </c:pt>
                <c:pt idx="430">
                  <c:v>-0.000493178289416271</c:v>
                </c:pt>
                <c:pt idx="431">
                  <c:v>-5.33448389349342E-5</c:v>
                </c:pt>
                <c:pt idx="432">
                  <c:v>-0.000273261894203226</c:v>
                </c:pt>
                <c:pt idx="433">
                  <c:v>-0.000273261894203226</c:v>
                </c:pt>
                <c:pt idx="434">
                  <c:v>-0.000273261894203226</c:v>
                </c:pt>
                <c:pt idx="435">
                  <c:v>-5.33448389349342E-5</c:v>
                </c:pt>
                <c:pt idx="436">
                  <c:v>-5.33448389349342E-5</c:v>
                </c:pt>
                <c:pt idx="437">
                  <c:v>-0.000273261894203226</c:v>
                </c:pt>
                <c:pt idx="438">
                  <c:v>-0.000273261894203226</c:v>
                </c:pt>
                <c:pt idx="439">
                  <c:v>-5.33448389349342E-5</c:v>
                </c:pt>
                <c:pt idx="440">
                  <c:v>-5.33448389349342E-5</c:v>
                </c:pt>
                <c:pt idx="441">
                  <c:v>-5.33448389349342E-5</c:v>
                </c:pt>
                <c:pt idx="442">
                  <c:v>-0.000273261894203226</c:v>
                </c:pt>
                <c:pt idx="443">
                  <c:v>-0.000273261894203226</c:v>
                </c:pt>
                <c:pt idx="444">
                  <c:v>-0.000273261894203226</c:v>
                </c:pt>
                <c:pt idx="445">
                  <c:v>-0.000273261894203226</c:v>
                </c:pt>
                <c:pt idx="446">
                  <c:v>-0.000273261894203226</c:v>
                </c:pt>
                <c:pt idx="447">
                  <c:v>-0.000273261894203226</c:v>
                </c:pt>
                <c:pt idx="448">
                  <c:v>-0.000273261894203226</c:v>
                </c:pt>
                <c:pt idx="449">
                  <c:v>-5.33448389349342E-5</c:v>
                </c:pt>
                <c:pt idx="450">
                  <c:v>-5.33448389349342E-5</c:v>
                </c:pt>
                <c:pt idx="451">
                  <c:v>-5.33448389349342E-5</c:v>
                </c:pt>
                <c:pt idx="452">
                  <c:v>-0.000273261894203226</c:v>
                </c:pt>
                <c:pt idx="453">
                  <c:v>-5.33448389349342E-5</c:v>
                </c:pt>
                <c:pt idx="454">
                  <c:v>-5.33448389349342E-5</c:v>
                </c:pt>
                <c:pt idx="455">
                  <c:v>-5.33448389349342E-5</c:v>
                </c:pt>
                <c:pt idx="456">
                  <c:v>-5.33448389349342E-5</c:v>
                </c:pt>
                <c:pt idx="457">
                  <c:v>-0.000273261894203226</c:v>
                </c:pt>
                <c:pt idx="458">
                  <c:v>-5.33448389349342E-5</c:v>
                </c:pt>
                <c:pt idx="459">
                  <c:v>-0.000273261894203226</c:v>
                </c:pt>
                <c:pt idx="460">
                  <c:v>-0.000273261894203226</c:v>
                </c:pt>
                <c:pt idx="461">
                  <c:v>-0.000273261894203226</c:v>
                </c:pt>
                <c:pt idx="462">
                  <c:v>-0.000273261894203226</c:v>
                </c:pt>
                <c:pt idx="463">
                  <c:v>-5.33448389349342E-5</c:v>
                </c:pt>
                <c:pt idx="464">
                  <c:v>-0.000273261894203226</c:v>
                </c:pt>
                <c:pt idx="465">
                  <c:v>-0.000273261894203226</c:v>
                </c:pt>
                <c:pt idx="466">
                  <c:v>-0.000273261894203226</c:v>
                </c:pt>
                <c:pt idx="467">
                  <c:v>-0.000273261894203226</c:v>
                </c:pt>
                <c:pt idx="468">
                  <c:v>-0.000273261894203226</c:v>
                </c:pt>
                <c:pt idx="469">
                  <c:v>-5.33448389349342E-5</c:v>
                </c:pt>
                <c:pt idx="470">
                  <c:v>-0.000273261894203226</c:v>
                </c:pt>
                <c:pt idx="471">
                  <c:v>-0.000273261894203226</c:v>
                </c:pt>
                <c:pt idx="472">
                  <c:v>-5.33448389349342E-5</c:v>
                </c:pt>
                <c:pt idx="473">
                  <c:v>-0.000273261894203226</c:v>
                </c:pt>
                <c:pt idx="474">
                  <c:v>-0.000273261894203226</c:v>
                </c:pt>
                <c:pt idx="475">
                  <c:v>-5.33448389349342E-5</c:v>
                </c:pt>
                <c:pt idx="476">
                  <c:v>-5.33448389349342E-5</c:v>
                </c:pt>
                <c:pt idx="477">
                  <c:v>-0.000273261894203226</c:v>
                </c:pt>
                <c:pt idx="478">
                  <c:v>-0.000273261894203226</c:v>
                </c:pt>
                <c:pt idx="479">
                  <c:v>-0.000273261894203226</c:v>
                </c:pt>
                <c:pt idx="480">
                  <c:v>-5.33448389349342E-5</c:v>
                </c:pt>
                <c:pt idx="481">
                  <c:v>-0.000273261894203226</c:v>
                </c:pt>
                <c:pt idx="482">
                  <c:v>-0.000273261894203226</c:v>
                </c:pt>
                <c:pt idx="483">
                  <c:v>-0.000273261894203226</c:v>
                </c:pt>
                <c:pt idx="484">
                  <c:v>-0.000273261894203226</c:v>
                </c:pt>
                <c:pt idx="485">
                  <c:v>-0.000493178289416271</c:v>
                </c:pt>
                <c:pt idx="486">
                  <c:v>-0.000273261894203226</c:v>
                </c:pt>
                <c:pt idx="487">
                  <c:v>-0.000273261894203226</c:v>
                </c:pt>
                <c:pt idx="488">
                  <c:v>-5.33448389349342E-5</c:v>
                </c:pt>
                <c:pt idx="489">
                  <c:v>-0.000273261894203226</c:v>
                </c:pt>
                <c:pt idx="490">
                  <c:v>-0.000273261894203226</c:v>
                </c:pt>
                <c:pt idx="491">
                  <c:v>-0.000493178289416271</c:v>
                </c:pt>
                <c:pt idx="492">
                  <c:v>-5.33448389349342E-5</c:v>
                </c:pt>
                <c:pt idx="493">
                  <c:v>-0.000273261894203226</c:v>
                </c:pt>
                <c:pt idx="494">
                  <c:v>-0.000273261894203226</c:v>
                </c:pt>
                <c:pt idx="495">
                  <c:v>-5.33448389349342E-5</c:v>
                </c:pt>
                <c:pt idx="496">
                  <c:v>-0.000273261894203226</c:v>
                </c:pt>
                <c:pt idx="497">
                  <c:v>-5.33448389349342E-5</c:v>
                </c:pt>
                <c:pt idx="498">
                  <c:v>-0.000273261894203226</c:v>
                </c:pt>
                <c:pt idx="499">
                  <c:v>-0.000273261894203226</c:v>
                </c:pt>
                <c:pt idx="500">
                  <c:v>-0.000273261894203226</c:v>
                </c:pt>
                <c:pt idx="501">
                  <c:v>-0.000273261894203226</c:v>
                </c:pt>
                <c:pt idx="502">
                  <c:v>-0.000273261894203226</c:v>
                </c:pt>
                <c:pt idx="503">
                  <c:v>-0.000493178289416271</c:v>
                </c:pt>
                <c:pt idx="504">
                  <c:v>-0.000493178289416271</c:v>
                </c:pt>
                <c:pt idx="505">
                  <c:v>-0.000273261894203226</c:v>
                </c:pt>
                <c:pt idx="506">
                  <c:v>-0.000273261894203226</c:v>
                </c:pt>
                <c:pt idx="507">
                  <c:v>-0.000273261894203226</c:v>
                </c:pt>
                <c:pt idx="508">
                  <c:v>-0.000493178289416271</c:v>
                </c:pt>
                <c:pt idx="509">
                  <c:v>-5.33448389349342E-5</c:v>
                </c:pt>
                <c:pt idx="510">
                  <c:v>-0.000273261894203226</c:v>
                </c:pt>
                <c:pt idx="511">
                  <c:v>-0.000493178289416271</c:v>
                </c:pt>
                <c:pt idx="512">
                  <c:v>-0.000493178289416271</c:v>
                </c:pt>
                <c:pt idx="513">
                  <c:v>-0.00071309533083725</c:v>
                </c:pt>
                <c:pt idx="514">
                  <c:v>-0.000273261894203226</c:v>
                </c:pt>
                <c:pt idx="515">
                  <c:v>-0.000493178289416271</c:v>
                </c:pt>
                <c:pt idx="516">
                  <c:v>-5.33448389349342E-5</c:v>
                </c:pt>
                <c:pt idx="517">
                  <c:v>-0.000493178289416271</c:v>
                </c:pt>
                <c:pt idx="518">
                  <c:v>-0.000493178289416271</c:v>
                </c:pt>
                <c:pt idx="519">
                  <c:v>-0.000273261894203226</c:v>
                </c:pt>
                <c:pt idx="520">
                  <c:v>-0.000493178289416271</c:v>
                </c:pt>
                <c:pt idx="521">
                  <c:v>-0.000273261894203226</c:v>
                </c:pt>
                <c:pt idx="522">
                  <c:v>-0.000493178289416271</c:v>
                </c:pt>
                <c:pt idx="523">
                  <c:v>-0.000273261894203226</c:v>
                </c:pt>
                <c:pt idx="524">
                  <c:v>-0.000493178289416271</c:v>
                </c:pt>
                <c:pt idx="525">
                  <c:v>-0.000493178289416271</c:v>
                </c:pt>
                <c:pt idx="526">
                  <c:v>-0.000493178289416271</c:v>
                </c:pt>
                <c:pt idx="527">
                  <c:v>-0.000273261894203226</c:v>
                </c:pt>
                <c:pt idx="528">
                  <c:v>-0.000273261894203226</c:v>
                </c:pt>
                <c:pt idx="529">
                  <c:v>-0.000273261894203226</c:v>
                </c:pt>
                <c:pt idx="530">
                  <c:v>-0.000273261894203226</c:v>
                </c:pt>
                <c:pt idx="531">
                  <c:v>-0.000493178289416271</c:v>
                </c:pt>
                <c:pt idx="532">
                  <c:v>-0.000273261894203226</c:v>
                </c:pt>
                <c:pt idx="533">
                  <c:v>-5.33448389349342E-5</c:v>
                </c:pt>
                <c:pt idx="534">
                  <c:v>-0.000273261894203226</c:v>
                </c:pt>
                <c:pt idx="535">
                  <c:v>-0.000493178289416271</c:v>
                </c:pt>
                <c:pt idx="536">
                  <c:v>-0.00071309533083725</c:v>
                </c:pt>
                <c:pt idx="537">
                  <c:v>-0.000493178289416271</c:v>
                </c:pt>
                <c:pt idx="538">
                  <c:v>-0.000493178289416271</c:v>
                </c:pt>
                <c:pt idx="539">
                  <c:v>-0.000273261894203226</c:v>
                </c:pt>
                <c:pt idx="540">
                  <c:v>-0.000493178289416271</c:v>
                </c:pt>
                <c:pt idx="541">
                  <c:v>-0.000273261894203226</c:v>
                </c:pt>
                <c:pt idx="542">
                  <c:v>-0.000493178289416271</c:v>
                </c:pt>
                <c:pt idx="543">
                  <c:v>-0.00071309533083725</c:v>
                </c:pt>
                <c:pt idx="544">
                  <c:v>-0.000273261894203226</c:v>
                </c:pt>
                <c:pt idx="545">
                  <c:v>-0.000493178289416271</c:v>
                </c:pt>
                <c:pt idx="546">
                  <c:v>-0.000493178289416271</c:v>
                </c:pt>
                <c:pt idx="547">
                  <c:v>-0.000493178289416271</c:v>
                </c:pt>
                <c:pt idx="548">
                  <c:v>-0.000273261894203226</c:v>
                </c:pt>
                <c:pt idx="549">
                  <c:v>-0.00071309533083725</c:v>
                </c:pt>
                <c:pt idx="550">
                  <c:v>-0.000493178289416271</c:v>
                </c:pt>
                <c:pt idx="551">
                  <c:v>-0.000933011781439545</c:v>
                </c:pt>
                <c:pt idx="552">
                  <c:v>-0.000493178289416271</c:v>
                </c:pt>
                <c:pt idx="553">
                  <c:v>-0.000273261894203226</c:v>
                </c:pt>
                <c:pt idx="554">
                  <c:v>-0.000273261894203226</c:v>
                </c:pt>
                <c:pt idx="555">
                  <c:v>-0.000493178289416271</c:v>
                </c:pt>
                <c:pt idx="556">
                  <c:v>-0.000493178289416271</c:v>
                </c:pt>
                <c:pt idx="557">
                  <c:v>-0.000493178289416271</c:v>
                </c:pt>
                <c:pt idx="558">
                  <c:v>-0.000493178289416271</c:v>
                </c:pt>
                <c:pt idx="559">
                  <c:v>-0.00071309533083725</c:v>
                </c:pt>
                <c:pt idx="560">
                  <c:v>-0.000493178289416271</c:v>
                </c:pt>
                <c:pt idx="561">
                  <c:v>-0.000273261894203226</c:v>
                </c:pt>
                <c:pt idx="562">
                  <c:v>-0.00071309533083725</c:v>
                </c:pt>
                <c:pt idx="563">
                  <c:v>-0.00071309533083725</c:v>
                </c:pt>
                <c:pt idx="564">
                  <c:v>-0.000493178289416271</c:v>
                </c:pt>
                <c:pt idx="565">
                  <c:v>-0.00071309533083725</c:v>
                </c:pt>
                <c:pt idx="566">
                  <c:v>-0.00071309533083725</c:v>
                </c:pt>
                <c:pt idx="567">
                  <c:v>-0.000933011781439545</c:v>
                </c:pt>
                <c:pt idx="568">
                  <c:v>-0.00071309533083725</c:v>
                </c:pt>
                <c:pt idx="569">
                  <c:v>-0.000933011781439545</c:v>
                </c:pt>
                <c:pt idx="570">
                  <c:v>-0.000493178289416271</c:v>
                </c:pt>
                <c:pt idx="571">
                  <c:v>-0.000933011781439545</c:v>
                </c:pt>
                <c:pt idx="572">
                  <c:v>-0.000933011781439545</c:v>
                </c:pt>
                <c:pt idx="573">
                  <c:v>-0.00071309533083725</c:v>
                </c:pt>
                <c:pt idx="574">
                  <c:v>-0.00071309533083725</c:v>
                </c:pt>
                <c:pt idx="575">
                  <c:v>-0.000933011781439545</c:v>
                </c:pt>
                <c:pt idx="576">
                  <c:v>-0.00071309533083725</c:v>
                </c:pt>
                <c:pt idx="577">
                  <c:v>-0.00071309533083725</c:v>
                </c:pt>
                <c:pt idx="578">
                  <c:v>-0.00071309533083725</c:v>
                </c:pt>
                <c:pt idx="579">
                  <c:v>-0.00071309533083725</c:v>
                </c:pt>
                <c:pt idx="580">
                  <c:v>-0.000933011781439545</c:v>
                </c:pt>
                <c:pt idx="581">
                  <c:v>-0.000933011781439545</c:v>
                </c:pt>
                <c:pt idx="582">
                  <c:v>-0.000933011781439545</c:v>
                </c:pt>
                <c:pt idx="583">
                  <c:v>-0.00071309533083725</c:v>
                </c:pt>
                <c:pt idx="584">
                  <c:v>-0.00071309533083725</c:v>
                </c:pt>
                <c:pt idx="585">
                  <c:v>-0.00071309533083725</c:v>
                </c:pt>
                <c:pt idx="586">
                  <c:v>-0.00071309533083725</c:v>
                </c:pt>
                <c:pt idx="587">
                  <c:v>-0.000933011781439545</c:v>
                </c:pt>
                <c:pt idx="588">
                  <c:v>-0.00115292882286052</c:v>
                </c:pt>
                <c:pt idx="589">
                  <c:v>-0.00071309533083725</c:v>
                </c:pt>
                <c:pt idx="590">
                  <c:v>-0.000933011781439545</c:v>
                </c:pt>
                <c:pt idx="591">
                  <c:v>-0.000933011781439545</c:v>
                </c:pt>
                <c:pt idx="592">
                  <c:v>-0.000933011781439545</c:v>
                </c:pt>
                <c:pt idx="593">
                  <c:v>-0.000933011781439545</c:v>
                </c:pt>
                <c:pt idx="594">
                  <c:v>-0.000933011781439545</c:v>
                </c:pt>
                <c:pt idx="595">
                  <c:v>-0.000933011781439545</c:v>
                </c:pt>
                <c:pt idx="596">
                  <c:v>-0.000933011781439545</c:v>
                </c:pt>
                <c:pt idx="597">
                  <c:v>-0.000933011781439545</c:v>
                </c:pt>
                <c:pt idx="598">
                  <c:v>-0.000933011781439545</c:v>
                </c:pt>
                <c:pt idx="599">
                  <c:v>-0.00115292882286052</c:v>
                </c:pt>
                <c:pt idx="600">
                  <c:v>-0.00071309533083725</c:v>
                </c:pt>
                <c:pt idx="601">
                  <c:v>-0.000933011781439545</c:v>
                </c:pt>
                <c:pt idx="602">
                  <c:v>-0.000933011781439545</c:v>
                </c:pt>
                <c:pt idx="603">
                  <c:v>-0.000933011781439545</c:v>
                </c:pt>
                <c:pt idx="604">
                  <c:v>-0.00115292882286052</c:v>
                </c:pt>
                <c:pt idx="605">
                  <c:v>-0.000933011781439545</c:v>
                </c:pt>
                <c:pt idx="606">
                  <c:v>-0.000933011781439545</c:v>
                </c:pt>
                <c:pt idx="607">
                  <c:v>-0.000933011781439545</c:v>
                </c:pt>
                <c:pt idx="608">
                  <c:v>-0.000933011781439545</c:v>
                </c:pt>
                <c:pt idx="609">
                  <c:v>-0.000933011781439545</c:v>
                </c:pt>
                <c:pt idx="610">
                  <c:v>-0.00115292882286052</c:v>
                </c:pt>
                <c:pt idx="611">
                  <c:v>-0.000933011781439545</c:v>
                </c:pt>
                <c:pt idx="612">
                  <c:v>-0.00115292882286052</c:v>
                </c:pt>
                <c:pt idx="613">
                  <c:v>-0.00137284579042917</c:v>
                </c:pt>
                <c:pt idx="614">
                  <c:v>-0.000933011781439545</c:v>
                </c:pt>
                <c:pt idx="615">
                  <c:v>-0.00115292882286052</c:v>
                </c:pt>
                <c:pt idx="616">
                  <c:v>-0.00159276224103146</c:v>
                </c:pt>
                <c:pt idx="617">
                  <c:v>-0.00137284579042917</c:v>
                </c:pt>
                <c:pt idx="618">
                  <c:v>-0.00137284579042917</c:v>
                </c:pt>
                <c:pt idx="619">
                  <c:v>-0.00115292882286052</c:v>
                </c:pt>
                <c:pt idx="620">
                  <c:v>-0.00115292882286052</c:v>
                </c:pt>
                <c:pt idx="621">
                  <c:v>-0.00159276224103146</c:v>
                </c:pt>
                <c:pt idx="622">
                  <c:v>-0.00137284579042917</c:v>
                </c:pt>
                <c:pt idx="623">
                  <c:v>-0.00159276224103146</c:v>
                </c:pt>
                <c:pt idx="624">
                  <c:v>-0.00159276224103146</c:v>
                </c:pt>
                <c:pt idx="625">
                  <c:v>-0.00137284579042917</c:v>
                </c:pt>
                <c:pt idx="626">
                  <c:v>-0.00137284579042917</c:v>
                </c:pt>
                <c:pt idx="627">
                  <c:v>-0.00137284579042917</c:v>
                </c:pt>
                <c:pt idx="628">
                  <c:v>-0.00115292882286052</c:v>
                </c:pt>
                <c:pt idx="629">
                  <c:v>-0.00159276224103146</c:v>
                </c:pt>
                <c:pt idx="630">
                  <c:v>-0.00137284579042917</c:v>
                </c:pt>
                <c:pt idx="631">
                  <c:v>-0.00137284579042917</c:v>
                </c:pt>
                <c:pt idx="632">
                  <c:v>-0.00159276224103146</c:v>
                </c:pt>
                <c:pt idx="633">
                  <c:v>-0.00159276224103146</c:v>
                </c:pt>
                <c:pt idx="634">
                  <c:v>-0.00159276224103146</c:v>
                </c:pt>
                <c:pt idx="635">
                  <c:v>-0.00137284579042917</c:v>
                </c:pt>
                <c:pt idx="636">
                  <c:v>-0.00181267928245244</c:v>
                </c:pt>
                <c:pt idx="637">
                  <c:v>-0.00181267928245244</c:v>
                </c:pt>
                <c:pt idx="638">
                  <c:v>-0.00159276224103146</c:v>
                </c:pt>
                <c:pt idx="639">
                  <c:v>-0.00181267928245244</c:v>
                </c:pt>
                <c:pt idx="640">
                  <c:v>-0.00181267928245244</c:v>
                </c:pt>
                <c:pt idx="641">
                  <c:v>-0.00159276224103146</c:v>
                </c:pt>
                <c:pt idx="642">
                  <c:v>-0.00159276224103146</c:v>
                </c:pt>
                <c:pt idx="643">
                  <c:v>-0.00181267928245244</c:v>
                </c:pt>
                <c:pt idx="644">
                  <c:v>-0.00181267928245244</c:v>
                </c:pt>
                <c:pt idx="645">
                  <c:v>-0.00181267928245244</c:v>
                </c:pt>
                <c:pt idx="646">
                  <c:v>-0.00181267928245244</c:v>
                </c:pt>
                <c:pt idx="647">
                  <c:v>-0.00181267928245244</c:v>
                </c:pt>
                <c:pt idx="648">
                  <c:v>-0.00203259573305474</c:v>
                </c:pt>
                <c:pt idx="649">
                  <c:v>-0.00181267928245244</c:v>
                </c:pt>
                <c:pt idx="650">
                  <c:v>-0.00225251277447572</c:v>
                </c:pt>
                <c:pt idx="651">
                  <c:v>-0.00203259573305474</c:v>
                </c:pt>
                <c:pt idx="652">
                  <c:v>-0.00203259573305474</c:v>
                </c:pt>
                <c:pt idx="653">
                  <c:v>-0.00203259573305474</c:v>
                </c:pt>
                <c:pt idx="654">
                  <c:v>-0.00203259573305474</c:v>
                </c:pt>
                <c:pt idx="655">
                  <c:v>-0.00203259573305474</c:v>
                </c:pt>
                <c:pt idx="656">
                  <c:v>-0.00225251277447572</c:v>
                </c:pt>
                <c:pt idx="657">
                  <c:v>-0.00203259573305474</c:v>
                </c:pt>
                <c:pt idx="658">
                  <c:v>-0.00225251277447572</c:v>
                </c:pt>
                <c:pt idx="659">
                  <c:v>-0.00225251277447572</c:v>
                </c:pt>
                <c:pt idx="660">
                  <c:v>-0.00225251277447572</c:v>
                </c:pt>
                <c:pt idx="661">
                  <c:v>-0.00225251277447572</c:v>
                </c:pt>
                <c:pt idx="662">
                  <c:v>-0.0024724298158967</c:v>
                </c:pt>
                <c:pt idx="663">
                  <c:v>-0.00225251277447572</c:v>
                </c:pt>
                <c:pt idx="664">
                  <c:v>-0.00225251277447572</c:v>
                </c:pt>
                <c:pt idx="665">
                  <c:v>-0.00225251277447572</c:v>
                </c:pt>
                <c:pt idx="666">
                  <c:v>-0.0024724298158967</c:v>
                </c:pt>
                <c:pt idx="667">
                  <c:v>-0.0024724298158967</c:v>
                </c:pt>
                <c:pt idx="668">
                  <c:v>-0.0024724298158967</c:v>
                </c:pt>
                <c:pt idx="669">
                  <c:v>-0.00269234685731768</c:v>
                </c:pt>
                <c:pt idx="670">
                  <c:v>-0.0024724298158967</c:v>
                </c:pt>
                <c:pt idx="671">
                  <c:v>-0.0024724298158967</c:v>
                </c:pt>
                <c:pt idx="672">
                  <c:v>-0.00269234685731768</c:v>
                </c:pt>
                <c:pt idx="673">
                  <c:v>-0.0029122631602153</c:v>
                </c:pt>
                <c:pt idx="674">
                  <c:v>-0.00269234685731768</c:v>
                </c:pt>
                <c:pt idx="675">
                  <c:v>-0.00269234685731768</c:v>
                </c:pt>
                <c:pt idx="676">
                  <c:v>-0.0029122631602153</c:v>
                </c:pt>
                <c:pt idx="677">
                  <c:v>-0.0029122631602153</c:v>
                </c:pt>
                <c:pt idx="678">
                  <c:v>-0.00313218034934095</c:v>
                </c:pt>
                <c:pt idx="679">
                  <c:v>-0.0029122631602153</c:v>
                </c:pt>
                <c:pt idx="680">
                  <c:v>-0.00313218034934095</c:v>
                </c:pt>
                <c:pt idx="681">
                  <c:v>-0.00269234685731768</c:v>
                </c:pt>
                <c:pt idx="682">
                  <c:v>-0.00313218034934095</c:v>
                </c:pt>
                <c:pt idx="683">
                  <c:v>-0.00313218034934095</c:v>
                </c:pt>
                <c:pt idx="684">
                  <c:v>-0.00313218034934095</c:v>
                </c:pt>
                <c:pt idx="685">
                  <c:v>-0.00335209665223858</c:v>
                </c:pt>
                <c:pt idx="686">
                  <c:v>-0.00335209665223858</c:v>
                </c:pt>
                <c:pt idx="687">
                  <c:v>-0.00335209665223858</c:v>
                </c:pt>
                <c:pt idx="688">
                  <c:v>-0.00335209665223858</c:v>
                </c:pt>
                <c:pt idx="689">
                  <c:v>-0.00357201384136423</c:v>
                </c:pt>
                <c:pt idx="690">
                  <c:v>-0.00335209665223858</c:v>
                </c:pt>
                <c:pt idx="691">
                  <c:v>-0.00357201384136423</c:v>
                </c:pt>
                <c:pt idx="692">
                  <c:v>-0.00357201384136423</c:v>
                </c:pt>
                <c:pt idx="693">
                  <c:v>-0.00335209665223858</c:v>
                </c:pt>
                <c:pt idx="694">
                  <c:v>-0.00357201384136423</c:v>
                </c:pt>
                <c:pt idx="695">
                  <c:v>-0.00357201384136423</c:v>
                </c:pt>
                <c:pt idx="696">
                  <c:v>-0.00379193014426185</c:v>
                </c:pt>
                <c:pt idx="697">
                  <c:v>-0.00379193014426185</c:v>
                </c:pt>
                <c:pt idx="698">
                  <c:v>-0.00379193014426185</c:v>
                </c:pt>
                <c:pt idx="699">
                  <c:v>-0.0040118473333875</c:v>
                </c:pt>
                <c:pt idx="700">
                  <c:v>-0.00379193014426185</c:v>
                </c:pt>
                <c:pt idx="701">
                  <c:v>-0.0040118473333875</c:v>
                </c:pt>
                <c:pt idx="702">
                  <c:v>-0.0040118473333875</c:v>
                </c:pt>
                <c:pt idx="703">
                  <c:v>-0.00423176363628513</c:v>
                </c:pt>
                <c:pt idx="704">
                  <c:v>-0.0040118473333875</c:v>
                </c:pt>
                <c:pt idx="705">
                  <c:v>-0.0040118473333875</c:v>
                </c:pt>
                <c:pt idx="706">
                  <c:v>-0.00423176363628513</c:v>
                </c:pt>
                <c:pt idx="707">
                  <c:v>-0.00423176363628513</c:v>
                </c:pt>
                <c:pt idx="708">
                  <c:v>-0.00445168082541078</c:v>
                </c:pt>
                <c:pt idx="709">
                  <c:v>-0.00445168082541078</c:v>
                </c:pt>
                <c:pt idx="710">
                  <c:v>-0.00445168082541078</c:v>
                </c:pt>
                <c:pt idx="711">
                  <c:v>-0.00445168082541078</c:v>
                </c:pt>
                <c:pt idx="712">
                  <c:v>-0.00445168082541078</c:v>
                </c:pt>
                <c:pt idx="713">
                  <c:v>-0.00489151402202471</c:v>
                </c:pt>
                <c:pt idx="714">
                  <c:v>-0.00467159771912709</c:v>
                </c:pt>
                <c:pt idx="715">
                  <c:v>-0.00467159771912709</c:v>
                </c:pt>
                <c:pt idx="716">
                  <c:v>-0.00489151402202471</c:v>
                </c:pt>
                <c:pt idx="717">
                  <c:v>-0.00489151402202471</c:v>
                </c:pt>
                <c:pt idx="718">
                  <c:v>-0.00489151402202471</c:v>
                </c:pt>
                <c:pt idx="719">
                  <c:v>-0.00511143121115036</c:v>
                </c:pt>
                <c:pt idx="720">
                  <c:v>-0.00489151402202471</c:v>
                </c:pt>
                <c:pt idx="721">
                  <c:v>-0.00511143121115036</c:v>
                </c:pt>
                <c:pt idx="722">
                  <c:v>-0.00533134810486667</c:v>
                </c:pt>
                <c:pt idx="723">
                  <c:v>-0.00533134810486667</c:v>
                </c:pt>
                <c:pt idx="724">
                  <c:v>-0.00533134810486667</c:v>
                </c:pt>
                <c:pt idx="725">
                  <c:v>-0.00533134810486667</c:v>
                </c:pt>
                <c:pt idx="726">
                  <c:v>-0.00533134810486667</c:v>
                </c:pt>
                <c:pt idx="727">
                  <c:v>-0.00555126558940166</c:v>
                </c:pt>
                <c:pt idx="728">
                  <c:v>-0.00533134810486667</c:v>
                </c:pt>
                <c:pt idx="729">
                  <c:v>-0.00555126558940166</c:v>
                </c:pt>
                <c:pt idx="730">
                  <c:v>-0.00577118189229929</c:v>
                </c:pt>
                <c:pt idx="731">
                  <c:v>-0.00555126558940166</c:v>
                </c:pt>
                <c:pt idx="732">
                  <c:v>-0.00577118189229929</c:v>
                </c:pt>
                <c:pt idx="733">
                  <c:v>-0.00577118189229929</c:v>
                </c:pt>
                <c:pt idx="734">
                  <c:v>-0.00577118189229929</c:v>
                </c:pt>
                <c:pt idx="735">
                  <c:v>-0.00599109819519691</c:v>
                </c:pt>
                <c:pt idx="736">
                  <c:v>-0.00599109819519691</c:v>
                </c:pt>
                <c:pt idx="737">
                  <c:v>-0.00621101508891322</c:v>
                </c:pt>
                <c:pt idx="738">
                  <c:v>-0.00599109819519691</c:v>
                </c:pt>
                <c:pt idx="739">
                  <c:v>-0.00643093198262953</c:v>
                </c:pt>
                <c:pt idx="740">
                  <c:v>-0.00621101508891322</c:v>
                </c:pt>
                <c:pt idx="741">
                  <c:v>-0.00643093198262953</c:v>
                </c:pt>
                <c:pt idx="742">
                  <c:v>-0.00643093198262953</c:v>
                </c:pt>
                <c:pt idx="743">
                  <c:v>-0.00621101508891322</c:v>
                </c:pt>
                <c:pt idx="744">
                  <c:v>-0.00665084887634583</c:v>
                </c:pt>
                <c:pt idx="745">
                  <c:v>-0.00687076577006214</c:v>
                </c:pt>
                <c:pt idx="746">
                  <c:v>-0.00687076577006214</c:v>
                </c:pt>
                <c:pt idx="747">
                  <c:v>-0.00709068266377845</c:v>
                </c:pt>
                <c:pt idx="748">
                  <c:v>-0.00709068266377845</c:v>
                </c:pt>
                <c:pt idx="749">
                  <c:v>-0.00687076577006214</c:v>
                </c:pt>
                <c:pt idx="750">
                  <c:v>-0.00731059896667608</c:v>
                </c:pt>
                <c:pt idx="751">
                  <c:v>-0.00687076577006214</c:v>
                </c:pt>
                <c:pt idx="752">
                  <c:v>-0.00753051645121107</c:v>
                </c:pt>
                <c:pt idx="753">
                  <c:v>-0.00709068266377845</c:v>
                </c:pt>
                <c:pt idx="754">
                  <c:v>-0.00731059896667608</c:v>
                </c:pt>
                <c:pt idx="755">
                  <c:v>-0.00731059896667608</c:v>
                </c:pt>
                <c:pt idx="756">
                  <c:v>-0.00753051645121107</c:v>
                </c:pt>
                <c:pt idx="757">
                  <c:v>-0.00775043275410869</c:v>
                </c:pt>
                <c:pt idx="758">
                  <c:v>-0.00775043275410869</c:v>
                </c:pt>
                <c:pt idx="759">
                  <c:v>-0.00775043275410869</c:v>
                </c:pt>
                <c:pt idx="760">
                  <c:v>-0.007970349647825</c:v>
                </c:pt>
                <c:pt idx="761">
                  <c:v>-0.00819026654154131</c:v>
                </c:pt>
                <c:pt idx="762">
                  <c:v>-0.007970349647825</c:v>
                </c:pt>
                <c:pt idx="763">
                  <c:v>-0.00819026654154131</c:v>
                </c:pt>
                <c:pt idx="764">
                  <c:v>-0.00819026654154131</c:v>
                </c:pt>
                <c:pt idx="765">
                  <c:v>-0.00819026654154131</c:v>
                </c:pt>
                <c:pt idx="766">
                  <c:v>-0.00863010032897393</c:v>
                </c:pt>
                <c:pt idx="767">
                  <c:v>-0.00841018402607631</c:v>
                </c:pt>
                <c:pt idx="768">
                  <c:v>-0.00841018402607631</c:v>
                </c:pt>
                <c:pt idx="769">
                  <c:v>-0.00863010032897393</c:v>
                </c:pt>
                <c:pt idx="770">
                  <c:v>-0.00885001663187155</c:v>
                </c:pt>
                <c:pt idx="771">
                  <c:v>-0.00885001663187155</c:v>
                </c:pt>
                <c:pt idx="772">
                  <c:v>-0.00906993352558786</c:v>
                </c:pt>
                <c:pt idx="773">
                  <c:v>-0.00885001663187155</c:v>
                </c:pt>
                <c:pt idx="774">
                  <c:v>-0.00906993352558786</c:v>
                </c:pt>
                <c:pt idx="775">
                  <c:v>-0.00906993352558786</c:v>
                </c:pt>
                <c:pt idx="776">
                  <c:v>-0.00950976731302048</c:v>
                </c:pt>
                <c:pt idx="777">
                  <c:v>-0.00928985041930417</c:v>
                </c:pt>
                <c:pt idx="778">
                  <c:v>-0.00950976731302048</c:v>
                </c:pt>
                <c:pt idx="779">
                  <c:v>-0.00950976731302048</c:v>
                </c:pt>
                <c:pt idx="780">
                  <c:v>-0.00972968420673679</c:v>
                </c:pt>
                <c:pt idx="781">
                  <c:v>-0.00972968420673679</c:v>
                </c:pt>
                <c:pt idx="782">
                  <c:v>-0.00994960050963441</c:v>
                </c:pt>
                <c:pt idx="783">
                  <c:v>-0.0101695174033507</c:v>
                </c:pt>
                <c:pt idx="784">
                  <c:v>-0.0101695174033507</c:v>
                </c:pt>
                <c:pt idx="785">
                  <c:v>-0.0101695174033507</c:v>
                </c:pt>
                <c:pt idx="786">
                  <c:v>-0.010389434297067</c:v>
                </c:pt>
                <c:pt idx="787">
                  <c:v>-0.010389434297067</c:v>
                </c:pt>
                <c:pt idx="788">
                  <c:v>-0.0106093511907833</c:v>
                </c:pt>
                <c:pt idx="789">
                  <c:v>-0.0106093511907833</c:v>
                </c:pt>
                <c:pt idx="790">
                  <c:v>-0.0106093511907833</c:v>
                </c:pt>
                <c:pt idx="791">
                  <c:v>-0.011049184978216</c:v>
                </c:pt>
                <c:pt idx="792">
                  <c:v>-0.0108292680844996</c:v>
                </c:pt>
                <c:pt idx="793">
                  <c:v>-0.0112691018719323</c:v>
                </c:pt>
                <c:pt idx="794">
                  <c:v>-0.0112691018719323</c:v>
                </c:pt>
                <c:pt idx="795">
                  <c:v>-0.0112691018719323</c:v>
                </c:pt>
                <c:pt idx="796">
                  <c:v>-0.0112691018719323</c:v>
                </c:pt>
                <c:pt idx="797">
                  <c:v>-0.0117089356593649</c:v>
                </c:pt>
                <c:pt idx="798">
                  <c:v>-0.0119288525530812</c:v>
                </c:pt>
                <c:pt idx="799">
                  <c:v>-0.0117089356593649</c:v>
                </c:pt>
                <c:pt idx="800">
                  <c:v>-0.0117089356593649</c:v>
                </c:pt>
                <c:pt idx="801">
                  <c:v>-0.0121487694467975</c:v>
                </c:pt>
                <c:pt idx="802">
                  <c:v>-0.0121487694467975</c:v>
                </c:pt>
                <c:pt idx="803">
                  <c:v>-0.0123686851588764</c:v>
                </c:pt>
                <c:pt idx="804">
                  <c:v>-0.0123686851588764</c:v>
                </c:pt>
                <c:pt idx="805">
                  <c:v>-0.0125886020525927</c:v>
                </c:pt>
                <c:pt idx="806">
                  <c:v>-0.0128085189463091</c:v>
                </c:pt>
                <c:pt idx="807">
                  <c:v>-0.0128085189463091</c:v>
                </c:pt>
                <c:pt idx="808">
                  <c:v>-0.0130284358400254</c:v>
                </c:pt>
                <c:pt idx="809">
                  <c:v>-0.0130284358400254</c:v>
                </c:pt>
                <c:pt idx="810">
                  <c:v>-0.0130284358400254</c:v>
                </c:pt>
                <c:pt idx="811">
                  <c:v>-0.0130284358400254</c:v>
                </c:pt>
                <c:pt idx="812">
                  <c:v>-0.0130284358400254</c:v>
                </c:pt>
                <c:pt idx="813">
                  <c:v>-0.013468269627458</c:v>
                </c:pt>
                <c:pt idx="814">
                  <c:v>-0.0136881865211743</c:v>
                </c:pt>
                <c:pt idx="815">
                  <c:v>-0.0136881865211743</c:v>
                </c:pt>
                <c:pt idx="816">
                  <c:v>-0.0139081034148906</c:v>
                </c:pt>
                <c:pt idx="817">
                  <c:v>-0.0139081034148906</c:v>
                </c:pt>
                <c:pt idx="818">
                  <c:v>-0.0141280203086069</c:v>
                </c:pt>
                <c:pt idx="819">
                  <c:v>-0.0141280203086069</c:v>
                </c:pt>
                <c:pt idx="820">
                  <c:v>-0.0141280203086069</c:v>
                </c:pt>
                <c:pt idx="821">
                  <c:v>-0.0143479372023232</c:v>
                </c:pt>
                <c:pt idx="822">
                  <c:v>-0.0143479372023232</c:v>
                </c:pt>
                <c:pt idx="823">
                  <c:v>-0.0147877709897558</c:v>
                </c:pt>
                <c:pt idx="824">
                  <c:v>-0.0145678540960395</c:v>
                </c:pt>
                <c:pt idx="825">
                  <c:v>-0.0147877709897558</c:v>
                </c:pt>
                <c:pt idx="826">
                  <c:v>-0.0147877709897558</c:v>
                </c:pt>
                <c:pt idx="827">
                  <c:v>-0.0152276035955511</c:v>
                </c:pt>
                <c:pt idx="828">
                  <c:v>-0.0152276035955511</c:v>
                </c:pt>
                <c:pt idx="829">
                  <c:v>-0.0154475204892674</c:v>
                </c:pt>
                <c:pt idx="830">
                  <c:v>-0.0152276035955511</c:v>
                </c:pt>
                <c:pt idx="831">
                  <c:v>-0.0156674373829837</c:v>
                </c:pt>
                <c:pt idx="832">
                  <c:v>-0.0156674373829837</c:v>
                </c:pt>
                <c:pt idx="833">
                  <c:v>-0.0158873542767</c:v>
                </c:pt>
                <c:pt idx="834">
                  <c:v>-0.0158873542767</c:v>
                </c:pt>
                <c:pt idx="835">
                  <c:v>-0.0163271880641326</c:v>
                </c:pt>
                <c:pt idx="836">
                  <c:v>-0.0163271880641326</c:v>
                </c:pt>
                <c:pt idx="837">
                  <c:v>-0.0163271880641326</c:v>
                </c:pt>
                <c:pt idx="838">
                  <c:v>-0.0165471049578489</c:v>
                </c:pt>
                <c:pt idx="839">
                  <c:v>-0.0165471049578489</c:v>
                </c:pt>
                <c:pt idx="840">
                  <c:v>-0.0165471049578489</c:v>
                </c:pt>
                <c:pt idx="841">
                  <c:v>-0.0169869387452815</c:v>
                </c:pt>
                <c:pt idx="842">
                  <c:v>-0.0172068556389979</c:v>
                </c:pt>
                <c:pt idx="843">
                  <c:v>-0.0174267725327142</c:v>
                </c:pt>
                <c:pt idx="844">
                  <c:v>-0.0174267725327142</c:v>
                </c:pt>
                <c:pt idx="845">
                  <c:v>-0.0176466894264305</c:v>
                </c:pt>
                <c:pt idx="846">
                  <c:v>-0.0176466894264305</c:v>
                </c:pt>
                <c:pt idx="847">
                  <c:v>-0.0176466894264305</c:v>
                </c:pt>
                <c:pt idx="848">
                  <c:v>-0.0178666051385094</c:v>
                </c:pt>
                <c:pt idx="849">
                  <c:v>-0.0178666051385094</c:v>
                </c:pt>
                <c:pt idx="850">
                  <c:v>-0.018306438925942</c:v>
                </c:pt>
                <c:pt idx="851">
                  <c:v>-0.0180865220322257</c:v>
                </c:pt>
                <c:pt idx="852">
                  <c:v>-0.018306438925942</c:v>
                </c:pt>
                <c:pt idx="853">
                  <c:v>-0.0187462727133746</c:v>
                </c:pt>
                <c:pt idx="854">
                  <c:v>-0.0187462727133746</c:v>
                </c:pt>
                <c:pt idx="855">
                  <c:v>-0.018966189607091</c:v>
                </c:pt>
                <c:pt idx="856">
                  <c:v>-0.0187462727133746</c:v>
                </c:pt>
                <c:pt idx="857">
                  <c:v>-0.018966189607091</c:v>
                </c:pt>
                <c:pt idx="858">
                  <c:v>-0.0191861065008073</c:v>
                </c:pt>
                <c:pt idx="859">
                  <c:v>-0.0196259402882399</c:v>
                </c:pt>
                <c:pt idx="860">
                  <c:v>-0.0194060233945236</c:v>
                </c:pt>
                <c:pt idx="861">
                  <c:v>-0.0198458571819562</c:v>
                </c:pt>
                <c:pt idx="862">
                  <c:v>-0.0196259402882399</c:v>
                </c:pt>
                <c:pt idx="863">
                  <c:v>-0.0198458571819562</c:v>
                </c:pt>
                <c:pt idx="864">
                  <c:v>-0.0200657740756725</c:v>
                </c:pt>
                <c:pt idx="865">
                  <c:v>-0.0202856909693888</c:v>
                </c:pt>
                <c:pt idx="866">
                  <c:v>-0.0205056078631051</c:v>
                </c:pt>
                <c:pt idx="867">
                  <c:v>-0.0209454416505377</c:v>
                </c:pt>
                <c:pt idx="868">
                  <c:v>-0.0209454416505377</c:v>
                </c:pt>
                <c:pt idx="869">
                  <c:v>-0.021165358544254</c:v>
                </c:pt>
                <c:pt idx="870">
                  <c:v>-0.0209454416505377</c:v>
                </c:pt>
                <c:pt idx="871">
                  <c:v>-0.0209454416505377</c:v>
                </c:pt>
                <c:pt idx="872">
                  <c:v>-0.0213852754379704</c:v>
                </c:pt>
                <c:pt idx="873">
                  <c:v>-0.0216051923316867</c:v>
                </c:pt>
                <c:pt idx="874">
                  <c:v>-0.0216051923316867</c:v>
                </c:pt>
                <c:pt idx="875">
                  <c:v>-0.021825109225403</c:v>
                </c:pt>
                <c:pt idx="876">
                  <c:v>-0.021825109225403</c:v>
                </c:pt>
                <c:pt idx="877">
                  <c:v>-0.0220450237558445</c:v>
                </c:pt>
                <c:pt idx="878">
                  <c:v>-0.0220450237558445</c:v>
                </c:pt>
                <c:pt idx="879">
                  <c:v>-0.0222649406495609</c:v>
                </c:pt>
                <c:pt idx="880">
                  <c:v>-0.0224848575432772</c:v>
                </c:pt>
                <c:pt idx="881">
                  <c:v>-0.0229246913307098</c:v>
                </c:pt>
                <c:pt idx="882">
                  <c:v>-0.0229246913307098</c:v>
                </c:pt>
                <c:pt idx="883">
                  <c:v>-0.0227047744369935</c:v>
                </c:pt>
                <c:pt idx="884">
                  <c:v>-0.0231446082244261</c:v>
                </c:pt>
                <c:pt idx="885">
                  <c:v>-0.0231446082244261</c:v>
                </c:pt>
                <c:pt idx="886">
                  <c:v>-0.0235844420118587</c:v>
                </c:pt>
                <c:pt idx="887">
                  <c:v>-0.0235844420118587</c:v>
                </c:pt>
                <c:pt idx="888">
                  <c:v>-0.023804358905575</c:v>
                </c:pt>
                <c:pt idx="889">
                  <c:v>-0.0235844420118587</c:v>
                </c:pt>
                <c:pt idx="890">
                  <c:v>-0.023804358905575</c:v>
                </c:pt>
                <c:pt idx="891">
                  <c:v>-0.0242441926930076</c:v>
                </c:pt>
                <c:pt idx="892">
                  <c:v>-0.0244641095867239</c:v>
                </c:pt>
                <c:pt idx="893">
                  <c:v>-0.0244641095867239</c:v>
                </c:pt>
                <c:pt idx="894">
                  <c:v>-0.0246840264804402</c:v>
                </c:pt>
                <c:pt idx="895">
                  <c:v>-0.0246840264804402</c:v>
                </c:pt>
                <c:pt idx="896">
                  <c:v>-0.0249039433741566</c:v>
                </c:pt>
                <c:pt idx="897">
                  <c:v>-0.0249039433741566</c:v>
                </c:pt>
                <c:pt idx="898">
                  <c:v>-0.0253437771615892</c:v>
                </c:pt>
                <c:pt idx="899">
                  <c:v>-0.0253437771615892</c:v>
                </c:pt>
                <c:pt idx="900">
                  <c:v>-0.0255636940553055</c:v>
                </c:pt>
                <c:pt idx="901">
                  <c:v>-0.0253437771615892</c:v>
                </c:pt>
                <c:pt idx="902">
                  <c:v>-0.0257836109490218</c:v>
                </c:pt>
                <c:pt idx="903">
                  <c:v>-0.0262234447364544</c:v>
                </c:pt>
                <c:pt idx="904">
                  <c:v>-0.0262234447364544</c:v>
                </c:pt>
                <c:pt idx="905">
                  <c:v>-0.0262234447364544</c:v>
                </c:pt>
                <c:pt idx="906">
                  <c:v>-0.0264433616301707</c:v>
                </c:pt>
                <c:pt idx="907">
                  <c:v>-0.026663278523887</c:v>
                </c:pt>
                <c:pt idx="908">
                  <c:v>-0.0268831954176033</c:v>
                </c:pt>
                <c:pt idx="909">
                  <c:v>-0.0268831954176033</c:v>
                </c:pt>
                <c:pt idx="910">
                  <c:v>-0.0271031123113196</c:v>
                </c:pt>
                <c:pt idx="911">
                  <c:v>-0.0273230292050359</c:v>
                </c:pt>
                <c:pt idx="912">
                  <c:v>-0.0275429460987522</c:v>
                </c:pt>
                <c:pt idx="913">
                  <c:v>-0.0277628606291938</c:v>
                </c:pt>
                <c:pt idx="914">
                  <c:v>-0.0275429460987522</c:v>
                </c:pt>
                <c:pt idx="915">
                  <c:v>-0.0279827775229101</c:v>
                </c:pt>
                <c:pt idx="916">
                  <c:v>-0.0279827775229101</c:v>
                </c:pt>
                <c:pt idx="917">
                  <c:v>-0.0282026944166264</c:v>
                </c:pt>
                <c:pt idx="918">
                  <c:v>-0.0282026944166264</c:v>
                </c:pt>
                <c:pt idx="919">
                  <c:v>-0.0284226113103427</c:v>
                </c:pt>
                <c:pt idx="920">
                  <c:v>-0.0284226113103427</c:v>
                </c:pt>
                <c:pt idx="921">
                  <c:v>-0.0288624450977754</c:v>
                </c:pt>
                <c:pt idx="922">
                  <c:v>-0.0290823619914917</c:v>
                </c:pt>
                <c:pt idx="923">
                  <c:v>-0.0290823619914917</c:v>
                </c:pt>
                <c:pt idx="924">
                  <c:v>-0.029302278885208</c:v>
                </c:pt>
                <c:pt idx="925">
                  <c:v>-0.029302278885208</c:v>
                </c:pt>
                <c:pt idx="926">
                  <c:v>-0.0295221957789243</c:v>
                </c:pt>
                <c:pt idx="927">
                  <c:v>-0.0297421126726406</c:v>
                </c:pt>
                <c:pt idx="928">
                  <c:v>-0.0299620295663569</c:v>
                </c:pt>
                <c:pt idx="929">
                  <c:v>-0.0299620295663569</c:v>
                </c:pt>
                <c:pt idx="930">
                  <c:v>-0.0301819464600732</c:v>
                </c:pt>
                <c:pt idx="931">
                  <c:v>-0.0304018633537895</c:v>
                </c:pt>
                <c:pt idx="932">
                  <c:v>-0.0304018633537895</c:v>
                </c:pt>
                <c:pt idx="933">
                  <c:v>-0.0308416971412221</c:v>
                </c:pt>
                <c:pt idx="934">
                  <c:v>-0.0312815309286548</c:v>
                </c:pt>
                <c:pt idx="935">
                  <c:v>-0.0310616140349384</c:v>
                </c:pt>
                <c:pt idx="936">
                  <c:v>-0.0310616140349384</c:v>
                </c:pt>
                <c:pt idx="937">
                  <c:v>-0.0312815309286548</c:v>
                </c:pt>
                <c:pt idx="938">
                  <c:v>-0.0317213647160874</c:v>
                </c:pt>
                <c:pt idx="939">
                  <c:v>-0.0317213647160874</c:v>
                </c:pt>
                <c:pt idx="940">
                  <c:v>-0.0317213647160874</c:v>
                </c:pt>
                <c:pt idx="941">
                  <c:v>-0.0319412816098037</c:v>
                </c:pt>
                <c:pt idx="942">
                  <c:v>-0.0323811153972363</c:v>
                </c:pt>
                <c:pt idx="943">
                  <c:v>-0.0326010322909526</c:v>
                </c:pt>
                <c:pt idx="944">
                  <c:v>-0.0328209491846689</c:v>
                </c:pt>
                <c:pt idx="945">
                  <c:v>-0.0326010322909526</c:v>
                </c:pt>
                <c:pt idx="946">
                  <c:v>-0.0328209491846689</c:v>
                </c:pt>
                <c:pt idx="947">
                  <c:v>-0.0330408660783852</c:v>
                </c:pt>
                <c:pt idx="948">
                  <c:v>-0.0337006143962594</c:v>
                </c:pt>
                <c:pt idx="949">
                  <c:v>-0.0334806975025431</c:v>
                </c:pt>
                <c:pt idx="950">
                  <c:v>-0.0339205312899757</c:v>
                </c:pt>
                <c:pt idx="951">
                  <c:v>-0.0337006143962594</c:v>
                </c:pt>
                <c:pt idx="952">
                  <c:v>-0.034140448183692</c:v>
                </c:pt>
                <c:pt idx="953">
                  <c:v>-0.034140448183692</c:v>
                </c:pt>
                <c:pt idx="954">
                  <c:v>-0.0343603650774083</c:v>
                </c:pt>
                <c:pt idx="955">
                  <c:v>-0.0343603650774083</c:v>
                </c:pt>
                <c:pt idx="956">
                  <c:v>-0.034800198864841</c:v>
                </c:pt>
                <c:pt idx="957">
                  <c:v>-0.034800198864841</c:v>
                </c:pt>
                <c:pt idx="958">
                  <c:v>-0.0352400326522736</c:v>
                </c:pt>
                <c:pt idx="959">
                  <c:v>-0.0352400326522736</c:v>
                </c:pt>
                <c:pt idx="960">
                  <c:v>-0.0354599495459899</c:v>
                </c:pt>
                <c:pt idx="961">
                  <c:v>-0.0356798664397062</c:v>
                </c:pt>
                <c:pt idx="962">
                  <c:v>-0.0358997833334225</c:v>
                </c:pt>
                <c:pt idx="963">
                  <c:v>-0.0361197002271388</c:v>
                </c:pt>
                <c:pt idx="964">
                  <c:v>-0.0361197002271388</c:v>
                </c:pt>
                <c:pt idx="965">
                  <c:v>-0.0363396171208551</c:v>
                </c:pt>
                <c:pt idx="966">
                  <c:v>-0.0365595340145714</c:v>
                </c:pt>
                <c:pt idx="967">
                  <c:v>-0.0367794509082877</c:v>
                </c:pt>
                <c:pt idx="968">
                  <c:v>-0.0367794509082877</c:v>
                </c:pt>
                <c:pt idx="969">
                  <c:v>-0.036999367802004</c:v>
                </c:pt>
                <c:pt idx="970">
                  <c:v>-0.0372192846957204</c:v>
                </c:pt>
                <c:pt idx="971">
                  <c:v>-0.0374392015894367</c:v>
                </c:pt>
                <c:pt idx="972">
                  <c:v>-0.0374392015894367</c:v>
                </c:pt>
                <c:pt idx="973">
                  <c:v>-0.037659118483153</c:v>
                </c:pt>
                <c:pt idx="974">
                  <c:v>-0.0378790353768693</c:v>
                </c:pt>
                <c:pt idx="975">
                  <c:v>-0.0378790353768693</c:v>
                </c:pt>
                <c:pt idx="976">
                  <c:v>-0.0380989522705856</c:v>
                </c:pt>
                <c:pt idx="977">
                  <c:v>-0.0385387860580182</c:v>
                </c:pt>
                <c:pt idx="978">
                  <c:v>-0.0387587029517345</c:v>
                </c:pt>
                <c:pt idx="979">
                  <c:v>-0.0387587029517345</c:v>
                </c:pt>
                <c:pt idx="980">
                  <c:v>-0.0387587029517345</c:v>
                </c:pt>
                <c:pt idx="981">
                  <c:v>-0.0389786174821761</c:v>
                </c:pt>
                <c:pt idx="982">
                  <c:v>-0.0394184512696087</c:v>
                </c:pt>
                <c:pt idx="983">
                  <c:v>-0.0394184512696087</c:v>
                </c:pt>
                <c:pt idx="984">
                  <c:v>-0.039858287420316</c:v>
                </c:pt>
                <c:pt idx="985">
                  <c:v>-0.039858287420316</c:v>
                </c:pt>
                <c:pt idx="986">
                  <c:v>-0.0400782043140324</c:v>
                </c:pt>
                <c:pt idx="987">
                  <c:v>-0.0402981212077487</c:v>
                </c:pt>
                <c:pt idx="988">
                  <c:v>-0.0402981212077487</c:v>
                </c:pt>
                <c:pt idx="989">
                  <c:v>-0.0407379549951813</c:v>
                </c:pt>
                <c:pt idx="990">
                  <c:v>-0.0409578718888976</c:v>
                </c:pt>
                <c:pt idx="991">
                  <c:v>-0.0409578718888976</c:v>
                </c:pt>
                <c:pt idx="992">
                  <c:v>-0.0411777887826139</c:v>
                </c:pt>
                <c:pt idx="993">
                  <c:v>-0.0411777887826139</c:v>
                </c:pt>
                <c:pt idx="994">
                  <c:v>-0.0416176225700465</c:v>
                </c:pt>
                <c:pt idx="995">
                  <c:v>-0.0416176225700465</c:v>
                </c:pt>
                <c:pt idx="996">
                  <c:v>-0.0420574516309297</c:v>
                </c:pt>
                <c:pt idx="997">
                  <c:v>-0.042277368524646</c:v>
                </c:pt>
                <c:pt idx="998">
                  <c:v>-0.0424972854183623</c:v>
                </c:pt>
                <c:pt idx="999">
                  <c:v>-0.0424972854183623</c:v>
                </c:pt>
                <c:pt idx="1000">
                  <c:v>-0.0424972854183623</c:v>
                </c:pt>
                <c:pt idx="1001">
                  <c:v>-0.0427172023120786</c:v>
                </c:pt>
                <c:pt idx="1002">
                  <c:v>-0.0429371192057949</c:v>
                </c:pt>
                <c:pt idx="1003">
                  <c:v>-0.0433769529932275</c:v>
                </c:pt>
                <c:pt idx="1004">
                  <c:v>-0.0433769529932275</c:v>
                </c:pt>
                <c:pt idx="1005">
                  <c:v>-0.0435968698869438</c:v>
                </c:pt>
                <c:pt idx="1006">
                  <c:v>-0.0438167867806601</c:v>
                </c:pt>
                <c:pt idx="1007">
                  <c:v>-0.0438167867806601</c:v>
                </c:pt>
                <c:pt idx="1008">
                  <c:v>-0.0442566205680928</c:v>
                </c:pt>
                <c:pt idx="1009">
                  <c:v>-0.0440367036743764</c:v>
                </c:pt>
                <c:pt idx="1010">
                  <c:v>-0.0446964543555254</c:v>
                </c:pt>
                <c:pt idx="1011">
                  <c:v>-0.0449163712492417</c:v>
                </c:pt>
                <c:pt idx="1012">
                  <c:v>-0.0449163712492417</c:v>
                </c:pt>
                <c:pt idx="1013">
                  <c:v>-0.0453562050366743</c:v>
                </c:pt>
                <c:pt idx="1014">
                  <c:v>-0.0453562050366743</c:v>
                </c:pt>
                <c:pt idx="1015">
                  <c:v>-0.0457960388241069</c:v>
                </c:pt>
                <c:pt idx="1016">
                  <c:v>-0.0457960388241069</c:v>
                </c:pt>
                <c:pt idx="1017">
                  <c:v>-0.0457960388241069</c:v>
                </c:pt>
                <c:pt idx="1018">
                  <c:v>-0.0462358726115395</c:v>
                </c:pt>
                <c:pt idx="1019">
                  <c:v>-0.0464557895052558</c:v>
                </c:pt>
                <c:pt idx="1020">
                  <c:v>-0.0466757063989721</c:v>
                </c:pt>
                <c:pt idx="1021">
                  <c:v>-0.0468956232926885</c:v>
                </c:pt>
                <c:pt idx="1022">
                  <c:v>-0.0471155401864048</c:v>
                </c:pt>
                <c:pt idx="1023">
                  <c:v>-0.0473354570801211</c:v>
                </c:pt>
                <c:pt idx="1024">
                  <c:v>-0.0475553739738374</c:v>
                </c:pt>
                <c:pt idx="1025">
                  <c:v>-0.0475553739738374</c:v>
                </c:pt>
                <c:pt idx="1026">
                  <c:v>-0.0477752908675537</c:v>
                </c:pt>
                <c:pt idx="1027">
                  <c:v>-0.0482151246549863</c:v>
                </c:pt>
                <c:pt idx="1028">
                  <c:v>-0.0482151246549863</c:v>
                </c:pt>
                <c:pt idx="1029">
                  <c:v>-0.0484350415487026</c:v>
                </c:pt>
                <c:pt idx="1030">
                  <c:v>-0.0486549584424189</c:v>
                </c:pt>
                <c:pt idx="1031">
                  <c:v>-0.0488748753361352</c:v>
                </c:pt>
                <c:pt idx="1032">
                  <c:v>-0.0490947922298515</c:v>
                </c:pt>
                <c:pt idx="1033">
                  <c:v>-0.0493147091235678</c:v>
                </c:pt>
                <c:pt idx="1034">
                  <c:v>-0.0495346260172842</c:v>
                </c:pt>
                <c:pt idx="1035">
                  <c:v>-0.0495346260172842</c:v>
                </c:pt>
                <c:pt idx="1036">
                  <c:v>-0.0499744598047168</c:v>
                </c:pt>
                <c:pt idx="1037">
                  <c:v>-0.0499744598047168</c:v>
                </c:pt>
                <c:pt idx="1038">
                  <c:v>-0.0501943766984331</c:v>
                </c:pt>
                <c:pt idx="1039">
                  <c:v>-0.0504142935921494</c:v>
                </c:pt>
                <c:pt idx="1040">
                  <c:v>-0.0506342104858657</c:v>
                </c:pt>
                <c:pt idx="1041">
                  <c:v>-0.050854127379582</c:v>
                </c:pt>
                <c:pt idx="1042">
                  <c:v>-0.0510740442732983</c:v>
                </c:pt>
                <c:pt idx="1043">
                  <c:v>-0.0512939611670146</c:v>
                </c:pt>
                <c:pt idx="1044">
                  <c:v>-0.0517337949544473</c:v>
                </c:pt>
                <c:pt idx="1045">
                  <c:v>-0.0517337949544473</c:v>
                </c:pt>
                <c:pt idx="1046">
                  <c:v>-0.0517337949544473</c:v>
                </c:pt>
                <c:pt idx="1047">
                  <c:v>-0.0521736287418798</c:v>
                </c:pt>
                <c:pt idx="1048">
                  <c:v>-0.0523935456355962</c:v>
                </c:pt>
                <c:pt idx="1049">
                  <c:v>-0.0526134625293125</c:v>
                </c:pt>
                <c:pt idx="1050">
                  <c:v>-0.0528333794230288</c:v>
                </c:pt>
                <c:pt idx="1051">
                  <c:v>-0.0528333794230288</c:v>
                </c:pt>
                <c:pt idx="1052">
                  <c:v>-0.0530532915901956</c:v>
                </c:pt>
                <c:pt idx="1053">
                  <c:v>-0.0534931253776282</c:v>
                </c:pt>
                <c:pt idx="1054">
                  <c:v>-0.0534931253776282</c:v>
                </c:pt>
                <c:pt idx="1055">
                  <c:v>-0.0537130422713445</c:v>
                </c:pt>
                <c:pt idx="1056">
                  <c:v>-0.0543727929524935</c:v>
                </c:pt>
                <c:pt idx="1057">
                  <c:v>-0.0541528760587772</c:v>
                </c:pt>
                <c:pt idx="1058">
                  <c:v>-0.0541528760587772</c:v>
                </c:pt>
                <c:pt idx="1059">
                  <c:v>-0.0548126267399261</c:v>
                </c:pt>
                <c:pt idx="1060">
                  <c:v>-0.0548126267399261</c:v>
                </c:pt>
                <c:pt idx="1061">
                  <c:v>-0.0550325436336424</c:v>
                </c:pt>
                <c:pt idx="1062">
                  <c:v>-0.0552524605273587</c:v>
                </c:pt>
                <c:pt idx="1063">
                  <c:v>-0.0559122112085076</c:v>
                </c:pt>
                <c:pt idx="1064">
                  <c:v>-0.0556922943147913</c:v>
                </c:pt>
                <c:pt idx="1065">
                  <c:v>-0.0561321281022239</c:v>
                </c:pt>
                <c:pt idx="1066">
                  <c:v>-0.0561321281022239</c:v>
                </c:pt>
                <c:pt idx="1067">
                  <c:v>-0.0561321281022239</c:v>
                </c:pt>
                <c:pt idx="1068">
                  <c:v>-0.0565719618896565</c:v>
                </c:pt>
                <c:pt idx="1069">
                  <c:v>-0.0565719618896565</c:v>
                </c:pt>
                <c:pt idx="1070">
                  <c:v>-0.0570117956770892</c:v>
                </c:pt>
                <c:pt idx="1071">
                  <c:v>-0.0574516294645218</c:v>
                </c:pt>
                <c:pt idx="1072">
                  <c:v>-0.0574516294645218</c:v>
                </c:pt>
                <c:pt idx="1073">
                  <c:v>-0.0576715463582381</c:v>
                </c:pt>
                <c:pt idx="1074">
                  <c:v>-0.0576715463582381</c:v>
                </c:pt>
                <c:pt idx="1075">
                  <c:v>-0.0578914632519544</c:v>
                </c:pt>
                <c:pt idx="1076">
                  <c:v>-0.0581113801456707</c:v>
                </c:pt>
                <c:pt idx="1077">
                  <c:v>-0.0585512139331033</c:v>
                </c:pt>
                <c:pt idx="1078">
                  <c:v>-0.0589910477205359</c:v>
                </c:pt>
                <c:pt idx="1079">
                  <c:v>-0.0587711308268196</c:v>
                </c:pt>
                <c:pt idx="1080">
                  <c:v>-0.0592109646142523</c:v>
                </c:pt>
                <c:pt idx="1081">
                  <c:v>-0.0592109646142523</c:v>
                </c:pt>
                <c:pt idx="1082">
                  <c:v>-0.0596507984016849</c:v>
                </c:pt>
                <c:pt idx="1083">
                  <c:v>-0.0598707152954012</c:v>
                </c:pt>
                <c:pt idx="1084">
                  <c:v>-0.0598707152954012</c:v>
                </c:pt>
                <c:pt idx="1085">
                  <c:v>-0.0600906321891175</c:v>
                </c:pt>
                <c:pt idx="1086">
                  <c:v>-0.0605304659765501</c:v>
                </c:pt>
                <c:pt idx="1087">
                  <c:v>-0.0607503828702664</c:v>
                </c:pt>
                <c:pt idx="1088">
                  <c:v>-0.061190216657699</c:v>
                </c:pt>
                <c:pt idx="1089">
                  <c:v>-0.061190216657699</c:v>
                </c:pt>
                <c:pt idx="1090">
                  <c:v>-0.0614101335514153</c:v>
                </c:pt>
                <c:pt idx="1091">
                  <c:v>-0.0616300504451316</c:v>
                </c:pt>
                <c:pt idx="1092">
                  <c:v>-0.0620698842325643</c:v>
                </c:pt>
                <c:pt idx="1093">
                  <c:v>-0.0622898011262806</c:v>
                </c:pt>
                <c:pt idx="1094">
                  <c:v>-0.0625097180199969</c:v>
                </c:pt>
                <c:pt idx="1095">
                  <c:v>-0.0627296349137132</c:v>
                </c:pt>
                <c:pt idx="1096">
                  <c:v>-0.0629495518074295</c:v>
                </c:pt>
                <c:pt idx="1097">
                  <c:v>-0.0631694687011458</c:v>
                </c:pt>
                <c:pt idx="1098">
                  <c:v>-0.0633893855948621</c:v>
                </c:pt>
                <c:pt idx="1099">
                  <c:v>-0.0633893855948621</c:v>
                </c:pt>
                <c:pt idx="1100">
                  <c:v>-0.0638292193822947</c:v>
                </c:pt>
                <c:pt idx="1101">
                  <c:v>-0.0642690484431779</c:v>
                </c:pt>
                <c:pt idx="1102">
                  <c:v>-0.0642690484431779</c:v>
                </c:pt>
                <c:pt idx="1103">
                  <c:v>-0.0647088822306105</c:v>
                </c:pt>
                <c:pt idx="1104">
                  <c:v>-0.0649287991243268</c:v>
                </c:pt>
                <c:pt idx="1105">
                  <c:v>-0.0647088822306105</c:v>
                </c:pt>
                <c:pt idx="1106">
                  <c:v>-0.0651487160180431</c:v>
                </c:pt>
                <c:pt idx="1107">
                  <c:v>-0.0655885498054757</c:v>
                </c:pt>
                <c:pt idx="1108">
                  <c:v>-0.065808466699192</c:v>
                </c:pt>
                <c:pt idx="1109">
                  <c:v>-0.0662483004866246</c:v>
                </c:pt>
                <c:pt idx="1110">
                  <c:v>-0.0662483004866246</c:v>
                </c:pt>
                <c:pt idx="1111">
                  <c:v>-0.0666881342740572</c:v>
                </c:pt>
                <c:pt idx="1112">
                  <c:v>-0.0666881342740572</c:v>
                </c:pt>
                <c:pt idx="1113">
                  <c:v>-0.0669080511677736</c:v>
                </c:pt>
                <c:pt idx="1114">
                  <c:v>-0.0671279680614899</c:v>
                </c:pt>
                <c:pt idx="1115">
                  <c:v>-0.0673478849552062</c:v>
                </c:pt>
                <c:pt idx="1116">
                  <c:v>-0.0675678018489225</c:v>
                </c:pt>
                <c:pt idx="1117">
                  <c:v>-0.0680076356363551</c:v>
                </c:pt>
                <c:pt idx="1118">
                  <c:v>-0.0680076356363551</c:v>
                </c:pt>
                <c:pt idx="1119">
                  <c:v>-0.0684474694237877</c:v>
                </c:pt>
                <c:pt idx="1120">
                  <c:v>-0.0684474694237877</c:v>
                </c:pt>
                <c:pt idx="1121">
                  <c:v>-0.068667386317504</c:v>
                </c:pt>
                <c:pt idx="1122">
                  <c:v>-0.0691072201049367</c:v>
                </c:pt>
                <c:pt idx="1123">
                  <c:v>-0.0695470538923693</c:v>
                </c:pt>
                <c:pt idx="1124">
                  <c:v>-0.0695470538923693</c:v>
                </c:pt>
                <c:pt idx="1125">
                  <c:v>-0.0699868876798019</c:v>
                </c:pt>
                <c:pt idx="1126">
                  <c:v>-0.0702068045735182</c:v>
                </c:pt>
                <c:pt idx="1127">
                  <c:v>-0.0704267214672345</c:v>
                </c:pt>
                <c:pt idx="1128">
                  <c:v>-0.0704267214672345</c:v>
                </c:pt>
                <c:pt idx="1129">
                  <c:v>-0.0704267214672345</c:v>
                </c:pt>
                <c:pt idx="1130">
                  <c:v>-0.0708665552546671</c:v>
                </c:pt>
                <c:pt idx="1131">
                  <c:v>-0.0713063890420997</c:v>
                </c:pt>
                <c:pt idx="1132">
                  <c:v>-0.0715263059358161</c:v>
                </c:pt>
                <c:pt idx="1133">
                  <c:v>-0.0717462228295324</c:v>
                </c:pt>
                <c:pt idx="1134">
                  <c:v>-0.0719661397232487</c:v>
                </c:pt>
                <c:pt idx="1135">
                  <c:v>-0.072186056616965</c:v>
                </c:pt>
                <c:pt idx="1136">
                  <c:v>-0.0724059735106813</c:v>
                </c:pt>
                <c:pt idx="1137">
                  <c:v>-0.0724059735106813</c:v>
                </c:pt>
                <c:pt idx="1138">
                  <c:v>-0.0726258904043976</c:v>
                </c:pt>
                <c:pt idx="1139">
                  <c:v>-0.0732856410855465</c:v>
                </c:pt>
                <c:pt idx="1140">
                  <c:v>-0.0732856410855465</c:v>
                </c:pt>
                <c:pt idx="1141">
                  <c:v>-0.0737254748729791</c:v>
                </c:pt>
                <c:pt idx="1142">
                  <c:v>-0.0739453917666954</c:v>
                </c:pt>
                <c:pt idx="1143">
                  <c:v>-0.0739453917666954</c:v>
                </c:pt>
                <c:pt idx="1144">
                  <c:v>-0.0741653086604118</c:v>
                </c:pt>
                <c:pt idx="1145">
                  <c:v>-0.0746051424478444</c:v>
                </c:pt>
                <c:pt idx="1146">
                  <c:v>-0.0746051424478444</c:v>
                </c:pt>
                <c:pt idx="1147">
                  <c:v>-0.0752648931289933</c:v>
                </c:pt>
                <c:pt idx="1148">
                  <c:v>-0.0752648931289933</c:v>
                </c:pt>
                <c:pt idx="1149">
                  <c:v>-0.0754848100227096</c:v>
                </c:pt>
                <c:pt idx="1150">
                  <c:v>-0.0757047221898764</c:v>
                </c:pt>
                <c:pt idx="1151">
                  <c:v>-0.0759246390835928</c:v>
                </c:pt>
                <c:pt idx="1152">
                  <c:v>-0.0765843897647417</c:v>
                </c:pt>
                <c:pt idx="1153">
                  <c:v>-0.0765843897647417</c:v>
                </c:pt>
                <c:pt idx="1154">
                  <c:v>-0.0765843897647417</c:v>
                </c:pt>
                <c:pt idx="1155">
                  <c:v>-0.0770242235521743</c:v>
                </c:pt>
                <c:pt idx="1156">
                  <c:v>-0.0774640573396069</c:v>
                </c:pt>
                <c:pt idx="1157">
                  <c:v>-0.0774640573396069</c:v>
                </c:pt>
                <c:pt idx="1158">
                  <c:v>-0.0776839742333232</c:v>
                </c:pt>
                <c:pt idx="1159">
                  <c:v>-0.0781238080207558</c:v>
                </c:pt>
                <c:pt idx="1160">
                  <c:v>-0.0783437249144721</c:v>
                </c:pt>
                <c:pt idx="1161">
                  <c:v>-0.0785636418081885</c:v>
                </c:pt>
                <c:pt idx="1162">
                  <c:v>-0.0787835587019048</c:v>
                </c:pt>
                <c:pt idx="1163">
                  <c:v>-0.0792233924893374</c:v>
                </c:pt>
                <c:pt idx="1164">
                  <c:v>-0.0794433141096032</c:v>
                </c:pt>
                <c:pt idx="1165">
                  <c:v>-0.0796632310033195</c:v>
                </c:pt>
                <c:pt idx="1166">
                  <c:v>-0.0801030647907521</c:v>
                </c:pt>
                <c:pt idx="1167">
                  <c:v>-0.0805428985781847</c:v>
                </c:pt>
                <c:pt idx="1168">
                  <c:v>-0.0803229816844684</c:v>
                </c:pt>
                <c:pt idx="1169">
                  <c:v>-0.0809827323656173</c:v>
                </c:pt>
                <c:pt idx="1170">
                  <c:v>-0.0809827323656173</c:v>
                </c:pt>
                <c:pt idx="1171">
                  <c:v>-0.081422556699951</c:v>
                </c:pt>
                <c:pt idx="1172">
                  <c:v>-0.0816424735936673</c:v>
                </c:pt>
                <c:pt idx="1173">
                  <c:v>-0.0818623904873836</c:v>
                </c:pt>
                <c:pt idx="1174">
                  <c:v>-0.0825221411685325</c:v>
                </c:pt>
                <c:pt idx="1175">
                  <c:v>-0.0827420580622488</c:v>
                </c:pt>
                <c:pt idx="1176">
                  <c:v>-0.0827420580622488</c:v>
                </c:pt>
                <c:pt idx="1177">
                  <c:v>-0.0829619749559651</c:v>
                </c:pt>
                <c:pt idx="1178">
                  <c:v>-0.0834018087433978</c:v>
                </c:pt>
                <c:pt idx="1179">
                  <c:v>-0.0834018087433978</c:v>
                </c:pt>
                <c:pt idx="1180">
                  <c:v>-0.0838416425308304</c:v>
                </c:pt>
                <c:pt idx="1181">
                  <c:v>-0.084281476318263</c:v>
                </c:pt>
                <c:pt idx="1182">
                  <c:v>-0.084281476318263</c:v>
                </c:pt>
                <c:pt idx="1183">
                  <c:v>-0.0847213101056956</c:v>
                </c:pt>
                <c:pt idx="1184">
                  <c:v>-0.0849412269994119</c:v>
                </c:pt>
                <c:pt idx="1185">
                  <c:v>-0.0849412269994119</c:v>
                </c:pt>
                <c:pt idx="1186">
                  <c:v>-0.0851611438931282</c:v>
                </c:pt>
                <c:pt idx="1187">
                  <c:v>-0.0856009776805608</c:v>
                </c:pt>
                <c:pt idx="1188">
                  <c:v>-0.0858208945742772</c:v>
                </c:pt>
                <c:pt idx="1189">
                  <c:v>-0.0862607283617098</c:v>
                </c:pt>
                <c:pt idx="1190">
                  <c:v>-0.0864806452554261</c:v>
                </c:pt>
                <c:pt idx="1191">
                  <c:v>-0.0867005621491424</c:v>
                </c:pt>
                <c:pt idx="1192">
                  <c:v>-0.0869204790428587</c:v>
                </c:pt>
                <c:pt idx="1193">
                  <c:v>-0.087140395936575</c:v>
                </c:pt>
                <c:pt idx="1194">
                  <c:v>-0.0875802297240076</c:v>
                </c:pt>
                <c:pt idx="1195">
                  <c:v>-0.0878001466177239</c:v>
                </c:pt>
                <c:pt idx="1196">
                  <c:v>-0.0880200635114403</c:v>
                </c:pt>
                <c:pt idx="1197">
                  <c:v>-0.0882399804051565</c:v>
                </c:pt>
                <c:pt idx="1198">
                  <c:v>-0.0886798141925892</c:v>
                </c:pt>
                <c:pt idx="1199">
                  <c:v>-0.0888997310863055</c:v>
                </c:pt>
                <c:pt idx="1200">
                  <c:v>-0.0888997310863055</c:v>
                </c:pt>
                <c:pt idx="1201">
                  <c:v>-0.0893395648737381</c:v>
                </c:pt>
                <c:pt idx="1202">
                  <c:v>-0.0895594817674544</c:v>
                </c:pt>
                <c:pt idx="1203">
                  <c:v>-0.0897793986611707</c:v>
                </c:pt>
                <c:pt idx="1204">
                  <c:v>-0.0902192324486033</c:v>
                </c:pt>
                <c:pt idx="1205">
                  <c:v>-0.0904391493423196</c:v>
                </c:pt>
                <c:pt idx="1206">
                  <c:v>-0.0908789831297522</c:v>
                </c:pt>
                <c:pt idx="1207">
                  <c:v>-0.0908789831297522</c:v>
                </c:pt>
                <c:pt idx="1208">
                  <c:v>-0.0913188169171848</c:v>
                </c:pt>
                <c:pt idx="1209">
                  <c:v>-0.0915387338109011</c:v>
                </c:pt>
                <c:pt idx="1210">
                  <c:v>-0.0917586507046175</c:v>
                </c:pt>
                <c:pt idx="1211">
                  <c:v>-0.0919785675983338</c:v>
                </c:pt>
                <c:pt idx="1212">
                  <c:v>-0.0924184013857664</c:v>
                </c:pt>
                <c:pt idx="1213">
                  <c:v>-0.0924184013857664</c:v>
                </c:pt>
                <c:pt idx="1214">
                  <c:v>-0.092858235173199</c:v>
                </c:pt>
                <c:pt idx="1215">
                  <c:v>-0.0932980689606317</c:v>
                </c:pt>
                <c:pt idx="1216">
                  <c:v>-0.0932980689606317</c:v>
                </c:pt>
                <c:pt idx="1217">
                  <c:v>-0.0937379027480643</c:v>
                </c:pt>
                <c:pt idx="1218">
                  <c:v>-0.0937379027480643</c:v>
                </c:pt>
                <c:pt idx="1219">
                  <c:v>-0.0941777365354969</c:v>
                </c:pt>
                <c:pt idx="1220">
                  <c:v>-0.0946175703229295</c:v>
                </c:pt>
                <c:pt idx="1221">
                  <c:v>-0.0948374872166458</c:v>
                </c:pt>
                <c:pt idx="1222">
                  <c:v>-0.0950574041103621</c:v>
                </c:pt>
                <c:pt idx="1223">
                  <c:v>-0.0952773210040784</c:v>
                </c:pt>
                <c:pt idx="1224">
                  <c:v>-0.095717154791511</c:v>
                </c:pt>
                <c:pt idx="1225">
                  <c:v>-0.0959370716852273</c:v>
                </c:pt>
                <c:pt idx="1226">
                  <c:v>-0.0961569885789437</c:v>
                </c:pt>
                <c:pt idx="1227">
                  <c:v>-0.0968167392600926</c:v>
                </c:pt>
                <c:pt idx="1228">
                  <c:v>-0.0965968223663763</c:v>
                </c:pt>
                <c:pt idx="1229">
                  <c:v>-0.0970366561538089</c:v>
                </c:pt>
                <c:pt idx="1230">
                  <c:v>-0.0974764899412415</c:v>
                </c:pt>
                <c:pt idx="1231">
                  <c:v>-0.0974764899412415</c:v>
                </c:pt>
                <c:pt idx="1232">
                  <c:v>-0.0979163237286741</c:v>
                </c:pt>
                <c:pt idx="1233">
                  <c:v>-0.0981362406223904</c:v>
                </c:pt>
                <c:pt idx="1234">
                  <c:v>-0.0983561575161067</c:v>
                </c:pt>
                <c:pt idx="1235">
                  <c:v>-0.0985760744098231</c:v>
                </c:pt>
                <c:pt idx="1236">
                  <c:v>-0.0987959913035394</c:v>
                </c:pt>
                <c:pt idx="1237">
                  <c:v>-0.099235825090972</c:v>
                </c:pt>
                <c:pt idx="1238">
                  <c:v>-0.0996756588784046</c:v>
                </c:pt>
                <c:pt idx="1239">
                  <c:v>-0.0998955757721209</c:v>
                </c:pt>
                <c:pt idx="1240">
                  <c:v>-0.100335409559554</c:v>
                </c:pt>
                <c:pt idx="1241">
                  <c:v>-0.100775243346986</c:v>
                </c:pt>
                <c:pt idx="1242">
                  <c:v>-0.100995160240702</c:v>
                </c:pt>
                <c:pt idx="1243">
                  <c:v>-0.101434994028135</c:v>
                </c:pt>
                <c:pt idx="1244">
                  <c:v>-0.101874827815568</c:v>
                </c:pt>
                <c:pt idx="1245">
                  <c:v>-0.102094744709284</c:v>
                </c:pt>
                <c:pt idx="1246">
                  <c:v>-0.102314661603</c:v>
                </c:pt>
                <c:pt idx="1247">
                  <c:v>-0.102534578496717</c:v>
                </c:pt>
                <c:pt idx="1248">
                  <c:v>-0.102974412284149</c:v>
                </c:pt>
                <c:pt idx="1249">
                  <c:v>-0.102974412284149</c:v>
                </c:pt>
                <c:pt idx="1250">
                  <c:v>-0.103854070405916</c:v>
                </c:pt>
                <c:pt idx="1251">
                  <c:v>-0.104073987299632</c:v>
                </c:pt>
                <c:pt idx="1252">
                  <c:v>-0.104293904193348</c:v>
                </c:pt>
                <c:pt idx="1253">
                  <c:v>-0.104733737980781</c:v>
                </c:pt>
                <c:pt idx="1254">
                  <c:v>-0.104953654874497</c:v>
                </c:pt>
                <c:pt idx="1255">
                  <c:v>-0.105173571768213</c:v>
                </c:pt>
                <c:pt idx="1256">
                  <c:v>-0.105613405555646</c:v>
                </c:pt>
                <c:pt idx="1257">
                  <c:v>-0.105613405555646</c:v>
                </c:pt>
                <c:pt idx="1258">
                  <c:v>-0.106053239343079</c:v>
                </c:pt>
                <c:pt idx="1259">
                  <c:v>-0.106053239343079</c:v>
                </c:pt>
                <c:pt idx="1260">
                  <c:v>-0.106493073130511</c:v>
                </c:pt>
                <c:pt idx="1261">
                  <c:v>-0.106932906917944</c:v>
                </c:pt>
                <c:pt idx="1262">
                  <c:v>-0.107372740705376</c:v>
                </c:pt>
                <c:pt idx="1263">
                  <c:v>-0.107372740705376</c:v>
                </c:pt>
                <c:pt idx="1264">
                  <c:v>-0.107592657599093</c:v>
                </c:pt>
                <c:pt idx="1265">
                  <c:v>-0.108032491386525</c:v>
                </c:pt>
                <c:pt idx="1266">
                  <c:v>-0.108472325173958</c:v>
                </c:pt>
                <c:pt idx="1267">
                  <c:v>-0.108692242067674</c:v>
                </c:pt>
                <c:pt idx="1268">
                  <c:v>-0.108912158961391</c:v>
                </c:pt>
                <c:pt idx="1269">
                  <c:v>-0.109132075855107</c:v>
                </c:pt>
                <c:pt idx="1270">
                  <c:v>-0.10957190964254</c:v>
                </c:pt>
                <c:pt idx="1271">
                  <c:v>-0.109791826536256</c:v>
                </c:pt>
                <c:pt idx="1272">
                  <c:v>-0.110011743429972</c:v>
                </c:pt>
                <c:pt idx="1273">
                  <c:v>-0.110671494111121</c:v>
                </c:pt>
                <c:pt idx="1274">
                  <c:v>-0.110891411004837</c:v>
                </c:pt>
                <c:pt idx="1275">
                  <c:v>-0.111111327898554</c:v>
                </c:pt>
                <c:pt idx="1276">
                  <c:v>-0.111551161685986</c:v>
                </c:pt>
                <c:pt idx="1277">
                  <c:v>-0.111990995473419</c:v>
                </c:pt>
                <c:pt idx="1278">
                  <c:v>-0.112430829260852</c:v>
                </c:pt>
                <c:pt idx="1279">
                  <c:v>-0.112650746154568</c:v>
                </c:pt>
                <c:pt idx="1280">
                  <c:v>-0.112650746154568</c:v>
                </c:pt>
                <c:pt idx="1281">
                  <c:v>-0.112870663048284</c:v>
                </c:pt>
                <c:pt idx="1282">
                  <c:v>-0.113310496835717</c:v>
                </c:pt>
                <c:pt idx="1283">
                  <c:v>-0.113310496835717</c:v>
                </c:pt>
                <c:pt idx="1284">
                  <c:v>-0.113530413729433</c:v>
                </c:pt>
                <c:pt idx="1285">
                  <c:v>-0.114410081304298</c:v>
                </c:pt>
                <c:pt idx="1286">
                  <c:v>-0.114190164410582</c:v>
                </c:pt>
                <c:pt idx="1287">
                  <c:v>-0.114849915091731</c:v>
                </c:pt>
                <c:pt idx="1288">
                  <c:v>-0.115289748879164</c:v>
                </c:pt>
                <c:pt idx="1289">
                  <c:v>-0.115289748879164</c:v>
                </c:pt>
                <c:pt idx="1290">
                  <c:v>-0.115729582666596</c:v>
                </c:pt>
                <c:pt idx="1291">
                  <c:v>-0.115949499560312</c:v>
                </c:pt>
                <c:pt idx="1292">
                  <c:v>-0.116389333347745</c:v>
                </c:pt>
                <c:pt idx="1293">
                  <c:v>-0.116389333347745</c:v>
                </c:pt>
                <c:pt idx="1294">
                  <c:v>-0.116829167135178</c:v>
                </c:pt>
                <c:pt idx="1295">
                  <c:v>-0.117049084028894</c:v>
                </c:pt>
                <c:pt idx="1296">
                  <c:v>-0.117488917816327</c:v>
                </c:pt>
                <c:pt idx="1297">
                  <c:v>-0.117928751603759</c:v>
                </c:pt>
                <c:pt idx="1298">
                  <c:v>-0.117928751603759</c:v>
                </c:pt>
                <c:pt idx="1299">
                  <c:v>-0.118368585391192</c:v>
                </c:pt>
                <c:pt idx="1300">
                  <c:v>-0.118588502284908</c:v>
                </c:pt>
                <c:pt idx="1301">
                  <c:v>-0.118808419178624</c:v>
                </c:pt>
                <c:pt idx="1302">
                  <c:v>-0.119028336072341</c:v>
                </c:pt>
                <c:pt idx="1303">
                  <c:v>-0.119468169859773</c:v>
                </c:pt>
                <c:pt idx="1304">
                  <c:v>-0.120127920540922</c:v>
                </c:pt>
                <c:pt idx="1305">
                  <c:v>-0.120127920540922</c:v>
                </c:pt>
                <c:pt idx="1306">
                  <c:v>-0.120347837434639</c:v>
                </c:pt>
                <c:pt idx="1307">
                  <c:v>-0.120787671222071</c:v>
                </c:pt>
                <c:pt idx="1308">
                  <c:v>-0.120787671222071</c:v>
                </c:pt>
                <c:pt idx="1309">
                  <c:v>-0.121227505009504</c:v>
                </c:pt>
                <c:pt idx="1310">
                  <c:v>-0.121887255690653</c:v>
                </c:pt>
                <c:pt idx="1311">
                  <c:v>-0.122107172584369</c:v>
                </c:pt>
                <c:pt idx="1312">
                  <c:v>-0.122547006371802</c:v>
                </c:pt>
                <c:pt idx="1313">
                  <c:v>-0.122766923265518</c:v>
                </c:pt>
                <c:pt idx="1314">
                  <c:v>-0.123206757052951</c:v>
                </c:pt>
                <c:pt idx="1315">
                  <c:v>-0.123206757052951</c:v>
                </c:pt>
                <c:pt idx="1316">
                  <c:v>-0.1238665077341</c:v>
                </c:pt>
                <c:pt idx="1317">
                  <c:v>-0.124086424627816</c:v>
                </c:pt>
                <c:pt idx="1318">
                  <c:v>-0.124966092202681</c:v>
                </c:pt>
                <c:pt idx="1319">
                  <c:v>-0.125405925990114</c:v>
                </c:pt>
                <c:pt idx="1320">
                  <c:v>-0.12562584288383</c:v>
                </c:pt>
                <c:pt idx="1321">
                  <c:v>-0.125845759777546</c:v>
                </c:pt>
                <c:pt idx="1322">
                  <c:v>-0.126505501005596</c:v>
                </c:pt>
                <c:pt idx="1323">
                  <c:v>-0.126725417899313</c:v>
                </c:pt>
                <c:pt idx="1324">
                  <c:v>-0.126945334793029</c:v>
                </c:pt>
                <c:pt idx="1325">
                  <c:v>-0.127165251686745</c:v>
                </c:pt>
                <c:pt idx="1326">
                  <c:v>-0.127605085474178</c:v>
                </c:pt>
                <c:pt idx="1327">
                  <c:v>-0.12804491926161</c:v>
                </c:pt>
                <c:pt idx="1328">
                  <c:v>-0.128484753049043</c:v>
                </c:pt>
                <c:pt idx="1329">
                  <c:v>-0.128924586836476</c:v>
                </c:pt>
                <c:pt idx="1330">
                  <c:v>-0.128924586836476</c:v>
                </c:pt>
                <c:pt idx="1331">
                  <c:v>-0.129144503730192</c:v>
                </c:pt>
                <c:pt idx="1332">
                  <c:v>-0.129584337517625</c:v>
                </c:pt>
                <c:pt idx="1333">
                  <c:v>-0.129804254411341</c:v>
                </c:pt>
                <c:pt idx="1334">
                  <c:v>-0.130244088198774</c:v>
                </c:pt>
                <c:pt idx="1335">
                  <c:v>-0.13046400509249</c:v>
                </c:pt>
                <c:pt idx="1336">
                  <c:v>-0.130903838879923</c:v>
                </c:pt>
                <c:pt idx="1337">
                  <c:v>-0.131343672667355</c:v>
                </c:pt>
                <c:pt idx="1338">
                  <c:v>-0.131563589561071</c:v>
                </c:pt>
                <c:pt idx="1339">
                  <c:v>-0.131783506454788</c:v>
                </c:pt>
                <c:pt idx="1340">
                  <c:v>-0.13222334024222</c:v>
                </c:pt>
                <c:pt idx="1341">
                  <c:v>-0.132883090923369</c:v>
                </c:pt>
                <c:pt idx="1342">
                  <c:v>-0.132663174029653</c:v>
                </c:pt>
                <c:pt idx="1343">
                  <c:v>-0.133322924710802</c:v>
                </c:pt>
                <c:pt idx="1344">
                  <c:v>-0.133322924710802</c:v>
                </c:pt>
                <c:pt idx="1345">
                  <c:v>-0.133982675391951</c:v>
                </c:pt>
                <c:pt idx="1346">
                  <c:v>-0.134202592285667</c:v>
                </c:pt>
                <c:pt idx="1347">
                  <c:v>-0.134422509179383</c:v>
                </c:pt>
                <c:pt idx="1348">
                  <c:v>-0.134862342966816</c:v>
                </c:pt>
                <c:pt idx="1349">
                  <c:v>-0.135082259860532</c:v>
                </c:pt>
                <c:pt idx="1350">
                  <c:v>-0.135522093647965</c:v>
                </c:pt>
                <c:pt idx="1351">
                  <c:v>-0.135742010541681</c:v>
                </c:pt>
                <c:pt idx="1352">
                  <c:v>-0.13640176122283</c:v>
                </c:pt>
                <c:pt idx="1353">
                  <c:v>-0.13640176122283</c:v>
                </c:pt>
                <c:pt idx="1354">
                  <c:v>-0.136621678116546</c:v>
                </c:pt>
                <c:pt idx="1355">
                  <c:v>-0.137061511903979</c:v>
                </c:pt>
                <c:pt idx="1356">
                  <c:v>-0.137501345691412</c:v>
                </c:pt>
                <c:pt idx="1357">
                  <c:v>-0.137941179478844</c:v>
                </c:pt>
                <c:pt idx="1358">
                  <c:v>-0.138161096372561</c:v>
                </c:pt>
                <c:pt idx="1359">
                  <c:v>-0.138381013266277</c:v>
                </c:pt>
                <c:pt idx="1360">
                  <c:v>-0.13882084705371</c:v>
                </c:pt>
                <c:pt idx="1361">
                  <c:v>-0.139040763947426</c:v>
                </c:pt>
                <c:pt idx="1362">
                  <c:v>-0.139260680841142</c:v>
                </c:pt>
                <c:pt idx="1363">
                  <c:v>-0.139920431522291</c:v>
                </c:pt>
                <c:pt idx="1364">
                  <c:v>-0.140140348416007</c:v>
                </c:pt>
                <c:pt idx="1365">
                  <c:v>-0.14058018220344</c:v>
                </c:pt>
                <c:pt idx="1366">
                  <c:v>-0.140800099097156</c:v>
                </c:pt>
                <c:pt idx="1367">
                  <c:v>-0.141020015990873</c:v>
                </c:pt>
                <c:pt idx="1368">
                  <c:v>-0.141239932884589</c:v>
                </c:pt>
                <c:pt idx="1369">
                  <c:v>-0.141679766672022</c:v>
                </c:pt>
                <c:pt idx="1370">
                  <c:v>-0.142119600459454</c:v>
                </c:pt>
                <c:pt idx="1371">
                  <c:v>-0.142559434246887</c:v>
                </c:pt>
                <c:pt idx="1372">
                  <c:v>-0.142559434246887</c:v>
                </c:pt>
                <c:pt idx="1373">
                  <c:v>-0.143219184928036</c:v>
                </c:pt>
                <c:pt idx="1374">
                  <c:v>-0.143439101821752</c:v>
                </c:pt>
                <c:pt idx="1375">
                  <c:v>-0.143878935609185</c:v>
                </c:pt>
                <c:pt idx="1376">
                  <c:v>-0.144098852502901</c:v>
                </c:pt>
                <c:pt idx="1377">
                  <c:v>-0.144318769396617</c:v>
                </c:pt>
                <c:pt idx="1378">
                  <c:v>-0.14475860318405</c:v>
                </c:pt>
                <c:pt idx="1379">
                  <c:v>-0.145198436971483</c:v>
                </c:pt>
                <c:pt idx="1380">
                  <c:v>-0.145418353865199</c:v>
                </c:pt>
                <c:pt idx="1381">
                  <c:v>-0.145638270758915</c:v>
                </c:pt>
                <c:pt idx="1382">
                  <c:v>-0.146078104546348</c:v>
                </c:pt>
                <c:pt idx="1383">
                  <c:v>-0.14651793833378</c:v>
                </c:pt>
                <c:pt idx="1384">
                  <c:v>-0.146737855227497</c:v>
                </c:pt>
                <c:pt idx="1385">
                  <c:v>-0.147177689014929</c:v>
                </c:pt>
                <c:pt idx="1386">
                  <c:v>-0.147837439696078</c:v>
                </c:pt>
                <c:pt idx="1387">
                  <c:v>-0.147837439696078</c:v>
                </c:pt>
                <c:pt idx="1388">
                  <c:v>-0.148057356589795</c:v>
                </c:pt>
                <c:pt idx="1389">
                  <c:v>-0.148717097817845</c:v>
                </c:pt>
                <c:pt idx="1390">
                  <c:v>-0.149156931605277</c:v>
                </c:pt>
                <c:pt idx="1391">
                  <c:v>-0.149156931605277</c:v>
                </c:pt>
                <c:pt idx="1392">
                  <c:v>-0.149816682286426</c:v>
                </c:pt>
                <c:pt idx="1393">
                  <c:v>-0.149816682286426</c:v>
                </c:pt>
                <c:pt idx="1394">
                  <c:v>-0.150476432967575</c:v>
                </c:pt>
                <c:pt idx="1395">
                  <c:v>-0.150696349861291</c:v>
                </c:pt>
                <c:pt idx="1396">
                  <c:v>-0.15135610054244</c:v>
                </c:pt>
                <c:pt idx="1397">
                  <c:v>-0.151576017436157</c:v>
                </c:pt>
                <c:pt idx="1398">
                  <c:v>-0.152455685011022</c:v>
                </c:pt>
                <c:pt idx="1399">
                  <c:v>-0.152675601904738</c:v>
                </c:pt>
                <c:pt idx="1400">
                  <c:v>-0.153335352585887</c:v>
                </c:pt>
                <c:pt idx="1401">
                  <c:v>-0.153335352585887</c:v>
                </c:pt>
                <c:pt idx="1402">
                  <c:v>-0.15377518637332</c:v>
                </c:pt>
                <c:pt idx="1403">
                  <c:v>-0.154434937054469</c:v>
                </c:pt>
                <c:pt idx="1404">
                  <c:v>-0.154654853948185</c:v>
                </c:pt>
                <c:pt idx="1405">
                  <c:v>-0.154874770841901</c:v>
                </c:pt>
                <c:pt idx="1406">
                  <c:v>-0.155314604629334</c:v>
                </c:pt>
                <c:pt idx="1407">
                  <c:v>-0.155754438416766</c:v>
                </c:pt>
                <c:pt idx="1408">
                  <c:v>-0.155974355310483</c:v>
                </c:pt>
                <c:pt idx="1409">
                  <c:v>-0.156194272204199</c:v>
                </c:pt>
                <c:pt idx="1410">
                  <c:v>-0.156634105991632</c:v>
                </c:pt>
                <c:pt idx="1411">
                  <c:v>-0.156854022885348</c:v>
                </c:pt>
                <c:pt idx="1412">
                  <c:v>-0.157293856672781</c:v>
                </c:pt>
                <c:pt idx="1413">
                  <c:v>-0.157733690460213</c:v>
                </c:pt>
                <c:pt idx="1414">
                  <c:v>-0.158173524247646</c:v>
                </c:pt>
                <c:pt idx="1415">
                  <c:v>-0.158613358035078</c:v>
                </c:pt>
                <c:pt idx="1416">
                  <c:v>-0.158613358035078</c:v>
                </c:pt>
                <c:pt idx="1417">
                  <c:v>-0.159053191822511</c:v>
                </c:pt>
                <c:pt idx="1418">
                  <c:v>-0.159493025609944</c:v>
                </c:pt>
                <c:pt idx="1419">
                  <c:v>-0.159932859397376</c:v>
                </c:pt>
                <c:pt idx="1420">
                  <c:v>-0.160152776291093</c:v>
                </c:pt>
                <c:pt idx="1421">
                  <c:v>-0.160372693184809</c:v>
                </c:pt>
                <c:pt idx="1422">
                  <c:v>-0.161032443865958</c:v>
                </c:pt>
                <c:pt idx="1423">
                  <c:v>-0.161252360759674</c:v>
                </c:pt>
                <c:pt idx="1424">
                  <c:v>-0.161692194547107</c:v>
                </c:pt>
                <c:pt idx="1425">
                  <c:v>-0.161912111440823</c:v>
                </c:pt>
                <c:pt idx="1426">
                  <c:v>-0.162132028334539</c:v>
                </c:pt>
                <c:pt idx="1427">
                  <c:v>-0.162791779015688</c:v>
                </c:pt>
                <c:pt idx="1428">
                  <c:v>-0.163011695909405</c:v>
                </c:pt>
                <c:pt idx="1429">
                  <c:v>-0.163231612803121</c:v>
                </c:pt>
                <c:pt idx="1430">
                  <c:v>-0.163671446590554</c:v>
                </c:pt>
                <c:pt idx="1431">
                  <c:v>-0.16389136348427</c:v>
                </c:pt>
                <c:pt idx="1432">
                  <c:v>-0.164331197271702</c:v>
                </c:pt>
                <c:pt idx="1433">
                  <c:v>-0.164771031059135</c:v>
                </c:pt>
                <c:pt idx="1434">
                  <c:v>-0.165210864846568</c:v>
                </c:pt>
                <c:pt idx="1435">
                  <c:v>-0.165650698634</c:v>
                </c:pt>
                <c:pt idx="1436">
                  <c:v>-0.165870615527717</c:v>
                </c:pt>
                <c:pt idx="1437">
                  <c:v>-0.166310449315149</c:v>
                </c:pt>
                <c:pt idx="1438">
                  <c:v>-0.166530366208866</c:v>
                </c:pt>
                <c:pt idx="1439">
                  <c:v>-0.166970199996298</c:v>
                </c:pt>
                <c:pt idx="1440">
                  <c:v>-0.167190116890014</c:v>
                </c:pt>
                <c:pt idx="1441">
                  <c:v>-0.167629950677447</c:v>
                </c:pt>
                <c:pt idx="1442">
                  <c:v>-0.167849867571163</c:v>
                </c:pt>
                <c:pt idx="1443">
                  <c:v>-0.16806978446488</c:v>
                </c:pt>
                <c:pt idx="1444">
                  <c:v>-0.168729535146029</c:v>
                </c:pt>
                <c:pt idx="1445">
                  <c:v>-0.168949452039745</c:v>
                </c:pt>
                <c:pt idx="1446">
                  <c:v>-0.169389285827178</c:v>
                </c:pt>
                <c:pt idx="1447">
                  <c:v>-0.16982911961461</c:v>
                </c:pt>
                <c:pt idx="1448">
                  <c:v>-0.170049036508326</c:v>
                </c:pt>
                <c:pt idx="1449">
                  <c:v>-0.170049036508326</c:v>
                </c:pt>
                <c:pt idx="1450">
                  <c:v>-0.170708787189475</c:v>
                </c:pt>
                <c:pt idx="1451">
                  <c:v>-0.171148620976908</c:v>
                </c:pt>
                <c:pt idx="1452">
                  <c:v>-0.171368537870624</c:v>
                </c:pt>
                <c:pt idx="1453">
                  <c:v>-0.171808371658057</c:v>
                </c:pt>
                <c:pt idx="1454">
                  <c:v>-0.17224820544549</c:v>
                </c:pt>
                <c:pt idx="1455">
                  <c:v>-0.172468122339206</c:v>
                </c:pt>
                <c:pt idx="1456">
                  <c:v>-0.172688039232922</c:v>
                </c:pt>
                <c:pt idx="1457">
                  <c:v>-0.173127873020355</c:v>
                </c:pt>
                <c:pt idx="1458">
                  <c:v>-0.173567706807787</c:v>
                </c:pt>
                <c:pt idx="1459">
                  <c:v>-0.17400754059522</c:v>
                </c:pt>
                <c:pt idx="1460">
                  <c:v>-0.174447374382653</c:v>
                </c:pt>
                <c:pt idx="1461">
                  <c:v>-0.174447374382653</c:v>
                </c:pt>
                <c:pt idx="1462">
                  <c:v>-0.174887208170085</c:v>
                </c:pt>
                <c:pt idx="1463">
                  <c:v>-0.175327041957518</c:v>
                </c:pt>
                <c:pt idx="1464">
                  <c:v>-0.17576687574495</c:v>
                </c:pt>
                <c:pt idx="1465">
                  <c:v>-0.175986792638667</c:v>
                </c:pt>
                <c:pt idx="1466">
                  <c:v>-0.176206709532383</c:v>
                </c:pt>
                <c:pt idx="1467">
                  <c:v>-0.176866460213532</c:v>
                </c:pt>
                <c:pt idx="1468">
                  <c:v>-0.177086377107248</c:v>
                </c:pt>
                <c:pt idx="1469">
                  <c:v>-0.177306294000965</c:v>
                </c:pt>
                <c:pt idx="1470">
                  <c:v>-0.177966044682114</c:v>
                </c:pt>
                <c:pt idx="1471">
                  <c:v>-0.17818596157583</c:v>
                </c:pt>
                <c:pt idx="1472">
                  <c:v>-0.178405878469546</c:v>
                </c:pt>
                <c:pt idx="1473">
                  <c:v>-0.178845712256979</c:v>
                </c:pt>
                <c:pt idx="1474">
                  <c:v>-0.179505462938128</c:v>
                </c:pt>
                <c:pt idx="1475">
                  <c:v>-0.180165213619277</c:v>
                </c:pt>
                <c:pt idx="1476">
                  <c:v>-0.180605047406709</c:v>
                </c:pt>
                <c:pt idx="1477">
                  <c:v>-0.181044881194142</c:v>
                </c:pt>
                <c:pt idx="1478">
                  <c:v>-0.181704631875291</c:v>
                </c:pt>
                <c:pt idx="1479">
                  <c:v>-0.181924548769007</c:v>
                </c:pt>
                <c:pt idx="1480">
                  <c:v>-0.182804197437674</c:v>
                </c:pt>
                <c:pt idx="1481">
                  <c:v>-0.183024114331391</c:v>
                </c:pt>
                <c:pt idx="1482">
                  <c:v>-0.18368386501254</c:v>
                </c:pt>
                <c:pt idx="1483">
                  <c:v>-0.18368386501254</c:v>
                </c:pt>
                <c:pt idx="1484">
                  <c:v>-0.184123698799972</c:v>
                </c:pt>
                <c:pt idx="1485">
                  <c:v>-0.184563532587405</c:v>
                </c:pt>
                <c:pt idx="1486">
                  <c:v>-0.184783449481121</c:v>
                </c:pt>
                <c:pt idx="1487">
                  <c:v>-0.185223283268554</c:v>
                </c:pt>
                <c:pt idx="1488">
                  <c:v>-0.18544320016227</c:v>
                </c:pt>
                <c:pt idx="1489">
                  <c:v>-0.185883033949703</c:v>
                </c:pt>
                <c:pt idx="1490">
                  <c:v>-0.186542784630852</c:v>
                </c:pt>
                <c:pt idx="1491">
                  <c:v>-0.186762701524568</c:v>
                </c:pt>
                <c:pt idx="1492">
                  <c:v>-0.187202535312001</c:v>
                </c:pt>
                <c:pt idx="1493">
                  <c:v>-0.187422452205717</c:v>
                </c:pt>
                <c:pt idx="1494">
                  <c:v>-0.18786228599315</c:v>
                </c:pt>
                <c:pt idx="1495">
                  <c:v>-0.188302119780582</c:v>
                </c:pt>
                <c:pt idx="1496">
                  <c:v>-0.188522036674298</c:v>
                </c:pt>
                <c:pt idx="1497">
                  <c:v>-0.188961870461731</c:v>
                </c:pt>
                <c:pt idx="1498">
                  <c:v>-0.189181787355447</c:v>
                </c:pt>
                <c:pt idx="1499">
                  <c:v>-0.189841538036596</c:v>
                </c:pt>
                <c:pt idx="1500">
                  <c:v>-0.190061454930313</c:v>
                </c:pt>
                <c:pt idx="1501">
                  <c:v>-0.190501288717745</c:v>
                </c:pt>
                <c:pt idx="1502">
                  <c:v>-0.190721205611462</c:v>
                </c:pt>
                <c:pt idx="1503">
                  <c:v>-0.19138095629261</c:v>
                </c:pt>
                <c:pt idx="1504">
                  <c:v>-0.191600873186327</c:v>
                </c:pt>
                <c:pt idx="1505">
                  <c:v>-0.191820790080043</c:v>
                </c:pt>
                <c:pt idx="1506">
                  <c:v>-0.192260623867476</c:v>
                </c:pt>
                <c:pt idx="1507">
                  <c:v>-0.192480540761192</c:v>
                </c:pt>
                <c:pt idx="1508">
                  <c:v>-0.193140291442341</c:v>
                </c:pt>
                <c:pt idx="1509">
                  <c:v>-0.193360208336057</c:v>
                </c:pt>
                <c:pt idx="1510">
                  <c:v>-0.19380004212349</c:v>
                </c:pt>
                <c:pt idx="1511">
                  <c:v>-0.194459792804639</c:v>
                </c:pt>
                <c:pt idx="1512">
                  <c:v>-0.194239875910923</c:v>
                </c:pt>
                <c:pt idx="1513">
                  <c:v>-0.194679709698355</c:v>
                </c:pt>
                <c:pt idx="1514">
                  <c:v>-0.195119543485788</c:v>
                </c:pt>
                <c:pt idx="1515">
                  <c:v>-0.195339460379504</c:v>
                </c:pt>
                <c:pt idx="1516">
                  <c:v>-0.195779294166937</c:v>
                </c:pt>
                <c:pt idx="1517">
                  <c:v>-0.196219127954369</c:v>
                </c:pt>
                <c:pt idx="1518">
                  <c:v>-0.196658961741802</c:v>
                </c:pt>
                <c:pt idx="1519">
                  <c:v>-0.197098795529235</c:v>
                </c:pt>
                <c:pt idx="1520">
                  <c:v>-0.197318712422951</c:v>
                </c:pt>
                <c:pt idx="1521">
                  <c:v>-0.1979784631041</c:v>
                </c:pt>
                <c:pt idx="1522">
                  <c:v>-0.197758546210383</c:v>
                </c:pt>
                <c:pt idx="1523">
                  <c:v>-0.198418296891532</c:v>
                </c:pt>
                <c:pt idx="1524">
                  <c:v>-0.198858130678965</c:v>
                </c:pt>
                <c:pt idx="1525">
                  <c:v>-0.199078047572681</c:v>
                </c:pt>
                <c:pt idx="1526">
                  <c:v>-0.199517881360114</c:v>
                </c:pt>
                <c:pt idx="1527">
                  <c:v>-0.199957715147547</c:v>
                </c:pt>
                <c:pt idx="1528">
                  <c:v>-0.200397548934979</c:v>
                </c:pt>
                <c:pt idx="1529">
                  <c:v>-0.200397548934979</c:v>
                </c:pt>
                <c:pt idx="1530">
                  <c:v>-0.200617465828695</c:v>
                </c:pt>
                <c:pt idx="1531">
                  <c:v>-0.201057299616128</c:v>
                </c:pt>
                <c:pt idx="1532">
                  <c:v>-0.201717050297277</c:v>
                </c:pt>
                <c:pt idx="1533">
                  <c:v>-0.201936967190993</c:v>
                </c:pt>
                <c:pt idx="1534">
                  <c:v>-0.202376800978426</c:v>
                </c:pt>
                <c:pt idx="1535">
                  <c:v>-0.202596717872142</c:v>
                </c:pt>
                <c:pt idx="1536">
                  <c:v>-0.203036551659575</c:v>
                </c:pt>
                <c:pt idx="1537">
                  <c:v>-0.203256468553291</c:v>
                </c:pt>
                <c:pt idx="1538">
                  <c:v>-0.203696302340724</c:v>
                </c:pt>
                <c:pt idx="1539">
                  <c:v>-0.204136136128156</c:v>
                </c:pt>
                <c:pt idx="1540">
                  <c:v>-0.204356053021873</c:v>
                </c:pt>
                <c:pt idx="1541">
                  <c:v>-0.205015803703022</c:v>
                </c:pt>
                <c:pt idx="1542">
                  <c:v>-0.205235720596738</c:v>
                </c:pt>
                <c:pt idx="1543">
                  <c:v>-0.20567555438417</c:v>
                </c:pt>
                <c:pt idx="1544">
                  <c:v>-0.205895471277887</c:v>
                </c:pt>
                <c:pt idx="1545">
                  <c:v>-0.206115388171603</c:v>
                </c:pt>
                <c:pt idx="1546">
                  <c:v>-0.206555221959036</c:v>
                </c:pt>
                <c:pt idx="1547">
                  <c:v>-0.206995055746468</c:v>
                </c:pt>
                <c:pt idx="1548">
                  <c:v>-0.207434889533901</c:v>
                </c:pt>
                <c:pt idx="1549">
                  <c:v>-0.207654806427617</c:v>
                </c:pt>
                <c:pt idx="1550">
                  <c:v>-0.208314557108766</c:v>
                </c:pt>
                <c:pt idx="1551">
                  <c:v>-0.208314557108766</c:v>
                </c:pt>
                <c:pt idx="1552">
                  <c:v>-0.208534474002483</c:v>
                </c:pt>
                <c:pt idx="1553">
                  <c:v>-0.208974307789915</c:v>
                </c:pt>
                <c:pt idx="1554">
                  <c:v>-0.209634058471064</c:v>
                </c:pt>
                <c:pt idx="1555">
                  <c:v>-0.20985397536478</c:v>
                </c:pt>
                <c:pt idx="1556">
                  <c:v>-0.210293809152213</c:v>
                </c:pt>
                <c:pt idx="1557">
                  <c:v>-0.210733642939646</c:v>
                </c:pt>
                <c:pt idx="1558">
                  <c:v>-0.211173476727078</c:v>
                </c:pt>
                <c:pt idx="1559">
                  <c:v>-0.211613310514511</c:v>
                </c:pt>
                <c:pt idx="1560">
                  <c:v>-0.212492978089376</c:v>
                </c:pt>
                <c:pt idx="1561">
                  <c:v>-0.212932811876809</c:v>
                </c:pt>
                <c:pt idx="1562">
                  <c:v>-0.213812479451674</c:v>
                </c:pt>
                <c:pt idx="1563">
                  <c:v>-0.213812479451674</c:v>
                </c:pt>
                <c:pt idx="1564">
                  <c:v>-0.214252313239107</c:v>
                </c:pt>
                <c:pt idx="1565">
                  <c:v>-0.214692147026539</c:v>
                </c:pt>
                <c:pt idx="1566">
                  <c:v>-0.214912063920256</c:v>
                </c:pt>
                <c:pt idx="1567">
                  <c:v>-0.215351897707688</c:v>
                </c:pt>
                <c:pt idx="1568">
                  <c:v>-0.215791731495121</c:v>
                </c:pt>
                <c:pt idx="1569">
                  <c:v>-0.216231565282553</c:v>
                </c:pt>
                <c:pt idx="1570">
                  <c:v>-0.21645148217627</c:v>
                </c:pt>
                <c:pt idx="1571">
                  <c:v>-0.216891315963702</c:v>
                </c:pt>
                <c:pt idx="1572">
                  <c:v>-0.217551066644851</c:v>
                </c:pt>
                <c:pt idx="1573">
                  <c:v>-0.217551066644851</c:v>
                </c:pt>
                <c:pt idx="1574">
                  <c:v>-0.217990900432284</c:v>
                </c:pt>
                <c:pt idx="1575">
                  <c:v>-0.218210817326</c:v>
                </c:pt>
                <c:pt idx="1576">
                  <c:v>-0.218650651113433</c:v>
                </c:pt>
                <c:pt idx="1577">
                  <c:v>-0.219090484900865</c:v>
                </c:pt>
                <c:pt idx="1578">
                  <c:v>-0.219310401794582</c:v>
                </c:pt>
                <c:pt idx="1579">
                  <c:v>-0.219750235582014</c:v>
                </c:pt>
                <c:pt idx="1580">
                  <c:v>-0.220190069369447</c:v>
                </c:pt>
                <c:pt idx="1581">
                  <c:v>-0.22062990315688</c:v>
                </c:pt>
                <c:pt idx="1582">
                  <c:v>-0.220849820050596</c:v>
                </c:pt>
                <c:pt idx="1583">
                  <c:v>-0.221509570731745</c:v>
                </c:pt>
                <c:pt idx="1584">
                  <c:v>-0.221949404519177</c:v>
                </c:pt>
                <c:pt idx="1585">
                  <c:v>-0.221949404519177</c:v>
                </c:pt>
                <c:pt idx="1586">
                  <c:v>-0.222609155200326</c:v>
                </c:pt>
                <c:pt idx="1587">
                  <c:v>-0.222829072094043</c:v>
                </c:pt>
                <c:pt idx="1588">
                  <c:v>-0.223488822775192</c:v>
                </c:pt>
                <c:pt idx="1589">
                  <c:v>-0.223708739668908</c:v>
                </c:pt>
                <c:pt idx="1590">
                  <c:v>-0.22414857345634</c:v>
                </c:pt>
                <c:pt idx="1591">
                  <c:v>-0.224808324137489</c:v>
                </c:pt>
                <c:pt idx="1592">
                  <c:v>-0.225248157924922</c:v>
                </c:pt>
                <c:pt idx="1593">
                  <c:v>-0.225248157924922</c:v>
                </c:pt>
                <c:pt idx="1594">
                  <c:v>-0.225687991712355</c:v>
                </c:pt>
                <c:pt idx="1595">
                  <c:v>-0.226127825499787</c:v>
                </c:pt>
                <c:pt idx="1596">
                  <c:v>-0.226347742393504</c:v>
                </c:pt>
                <c:pt idx="1597">
                  <c:v>-0.226347742393504</c:v>
                </c:pt>
                <c:pt idx="1598">
                  <c:v>-0.227007493074652</c:v>
                </c:pt>
                <c:pt idx="1599">
                  <c:v>-0.227667224849604</c:v>
                </c:pt>
                <c:pt idx="1600">
                  <c:v>-0.227667224849604</c:v>
                </c:pt>
                <c:pt idx="1601">
                  <c:v>-0.228107058637036</c:v>
                </c:pt>
                <c:pt idx="1602">
                  <c:v>-0.228766809318185</c:v>
                </c:pt>
                <c:pt idx="1603">
                  <c:v>-0.228986726211901</c:v>
                </c:pt>
                <c:pt idx="1604">
                  <c:v>-0.229206643105618</c:v>
                </c:pt>
                <c:pt idx="1605">
                  <c:v>-0.22964647689305</c:v>
                </c:pt>
                <c:pt idx="1606">
                  <c:v>-0.229866393786767</c:v>
                </c:pt>
                <c:pt idx="1607">
                  <c:v>-0.230526144467916</c:v>
                </c:pt>
                <c:pt idx="1608">
                  <c:v>-0.230746061361632</c:v>
                </c:pt>
                <c:pt idx="1609">
                  <c:v>-0.231185895149064</c:v>
                </c:pt>
                <c:pt idx="1610">
                  <c:v>-0.231625728936497</c:v>
                </c:pt>
                <c:pt idx="1611">
                  <c:v>-0.231845645830213</c:v>
                </c:pt>
                <c:pt idx="1612">
                  <c:v>-0.232285479617646</c:v>
                </c:pt>
                <c:pt idx="1613">
                  <c:v>-0.232725313405079</c:v>
                </c:pt>
                <c:pt idx="1614">
                  <c:v>-0.232945230298795</c:v>
                </c:pt>
                <c:pt idx="1615">
                  <c:v>-0.233385064086228</c:v>
                </c:pt>
                <c:pt idx="1616">
                  <c:v>-0.233604980979944</c:v>
                </c:pt>
                <c:pt idx="1617">
                  <c:v>-0.234044814767376</c:v>
                </c:pt>
                <c:pt idx="1618">
                  <c:v>-0.234264731661093</c:v>
                </c:pt>
                <c:pt idx="1619">
                  <c:v>-0.234704565448525</c:v>
                </c:pt>
                <c:pt idx="1620">
                  <c:v>-0.234924482342242</c:v>
                </c:pt>
                <c:pt idx="1621">
                  <c:v>-0.235584233023391</c:v>
                </c:pt>
                <c:pt idx="1622">
                  <c:v>-0.235804149917107</c:v>
                </c:pt>
                <c:pt idx="1623">
                  <c:v>-0.236024066810823</c:v>
                </c:pt>
                <c:pt idx="1624">
                  <c:v>-0.23624398370454</c:v>
                </c:pt>
                <c:pt idx="1625">
                  <c:v>-0.236683817491972</c:v>
                </c:pt>
                <c:pt idx="1626">
                  <c:v>-0.237123651279405</c:v>
                </c:pt>
                <c:pt idx="1627">
                  <c:v>-0.237343568173121</c:v>
                </c:pt>
                <c:pt idx="1628">
                  <c:v>-0.23800331885427</c:v>
                </c:pt>
                <c:pt idx="1629">
                  <c:v>-0.238223235747986</c:v>
                </c:pt>
                <c:pt idx="1630">
                  <c:v>-0.238443152641703</c:v>
                </c:pt>
                <c:pt idx="1631">
                  <c:v>-0.239102903322852</c:v>
                </c:pt>
                <c:pt idx="1632">
                  <c:v>-0.239322820216568</c:v>
                </c:pt>
                <c:pt idx="1633">
                  <c:v>-0.239322820216568</c:v>
                </c:pt>
                <c:pt idx="1634">
                  <c:v>-0.239762654004</c:v>
                </c:pt>
                <c:pt idx="1635">
                  <c:v>-0.240422404685149</c:v>
                </c:pt>
                <c:pt idx="1636">
                  <c:v>-0.240642321578866</c:v>
                </c:pt>
                <c:pt idx="1637">
                  <c:v>-0.240862238472582</c:v>
                </c:pt>
                <c:pt idx="1638">
                  <c:v>-0.241302072260015</c:v>
                </c:pt>
                <c:pt idx="1639">
                  <c:v>-0.241741906047447</c:v>
                </c:pt>
                <c:pt idx="1640">
                  <c:v>-0.24218173983488</c:v>
                </c:pt>
                <c:pt idx="1641">
                  <c:v>-0.242621573622312</c:v>
                </c:pt>
                <c:pt idx="1642">
                  <c:v>-0.243501241197178</c:v>
                </c:pt>
                <c:pt idx="1643">
                  <c:v>-0.244160991878327</c:v>
                </c:pt>
                <c:pt idx="1644">
                  <c:v>-0.244600825665759</c:v>
                </c:pt>
                <c:pt idx="1645">
                  <c:v>-0.245040659453192</c:v>
                </c:pt>
                <c:pt idx="1646">
                  <c:v>-0.245480493240624</c:v>
                </c:pt>
                <c:pt idx="1647">
                  <c:v>-0.245700410134341</c:v>
                </c:pt>
                <c:pt idx="1648">
                  <c:v>-0.245920327028057</c:v>
                </c:pt>
                <c:pt idx="1649">
                  <c:v>-0.24636016081549</c:v>
                </c:pt>
                <c:pt idx="1650">
                  <c:v>-0.246799994602922</c:v>
                </c:pt>
                <c:pt idx="1651">
                  <c:v>-0.247019911496639</c:v>
                </c:pt>
                <c:pt idx="1652">
                  <c:v>-0.247679662177788</c:v>
                </c:pt>
                <c:pt idx="1653">
                  <c:v>-0.24811949596522</c:v>
                </c:pt>
                <c:pt idx="1654">
                  <c:v>-0.24811949596522</c:v>
                </c:pt>
                <c:pt idx="1655">
                  <c:v>-0.248339412858936</c:v>
                </c:pt>
                <c:pt idx="1656">
                  <c:v>-0.248999163540085</c:v>
                </c:pt>
                <c:pt idx="1657">
                  <c:v>-0.249219080433802</c:v>
                </c:pt>
                <c:pt idx="1658">
                  <c:v>-0.250098748008667</c:v>
                </c:pt>
                <c:pt idx="1659">
                  <c:v>-0.250098748008667</c:v>
                </c:pt>
                <c:pt idx="1660">
                  <c:v>-0.250318664902383</c:v>
                </c:pt>
                <c:pt idx="1661">
                  <c:v>-0.250758498689816</c:v>
                </c:pt>
                <c:pt idx="1662">
                  <c:v>-0.250978415583532</c:v>
                </c:pt>
                <c:pt idx="1663">
                  <c:v>-0.251198332477248</c:v>
                </c:pt>
                <c:pt idx="1664">
                  <c:v>-0.251638166264681</c:v>
                </c:pt>
                <c:pt idx="1665">
                  <c:v>-0.251638166264681</c:v>
                </c:pt>
                <c:pt idx="1666">
                  <c:v>-0.252737750733263</c:v>
                </c:pt>
                <c:pt idx="1667">
                  <c:v>-0.252957667626979</c:v>
                </c:pt>
                <c:pt idx="1668">
                  <c:v>-0.253177584520695</c:v>
                </c:pt>
                <c:pt idx="1669">
                  <c:v>-0.253617418308128</c:v>
                </c:pt>
                <c:pt idx="1670">
                  <c:v>-0.253837335201844</c:v>
                </c:pt>
                <c:pt idx="1671">
                  <c:v>-0.25405725209556</c:v>
                </c:pt>
                <c:pt idx="1672">
                  <c:v>-0.254277168989277</c:v>
                </c:pt>
                <c:pt idx="1673">
                  <c:v>-0.254717002776709</c:v>
                </c:pt>
                <c:pt idx="1674">
                  <c:v>-0.255156836564142</c:v>
                </c:pt>
                <c:pt idx="1675">
                  <c:v>-0.255376753457858</c:v>
                </c:pt>
                <c:pt idx="1676">
                  <c:v>-0.255596670351575</c:v>
                </c:pt>
                <c:pt idx="1677">
                  <c:v>-0.256036504139007</c:v>
                </c:pt>
                <c:pt idx="1678">
                  <c:v>-0.25647633792644</c:v>
                </c:pt>
                <c:pt idx="1679">
                  <c:v>-0.256696254820156</c:v>
                </c:pt>
                <c:pt idx="1680">
                  <c:v>-0.256916171713873</c:v>
                </c:pt>
                <c:pt idx="1681">
                  <c:v>-0.257575922395021</c:v>
                </c:pt>
                <c:pt idx="1682">
                  <c:v>-0.257795839288738</c:v>
                </c:pt>
                <c:pt idx="1683">
                  <c:v>-0.258015756182454</c:v>
                </c:pt>
                <c:pt idx="1684">
                  <c:v>-0.25823567307617</c:v>
                </c:pt>
                <c:pt idx="1685">
                  <c:v>-0.25823567307617</c:v>
                </c:pt>
                <c:pt idx="1686">
                  <c:v>-0.258895423757319</c:v>
                </c:pt>
                <c:pt idx="1687">
                  <c:v>-0.259335257544752</c:v>
                </c:pt>
                <c:pt idx="1688">
                  <c:v>-0.259335257544752</c:v>
                </c:pt>
                <c:pt idx="1689">
                  <c:v>-0.259995008225901</c:v>
                </c:pt>
                <c:pt idx="1690">
                  <c:v>-0.260434842013333</c:v>
                </c:pt>
                <c:pt idx="1691">
                  <c:v>-0.26065475890705</c:v>
                </c:pt>
                <c:pt idx="1692">
                  <c:v>-0.260874675800766</c:v>
                </c:pt>
                <c:pt idx="1693">
                  <c:v>-0.261314509588199</c:v>
                </c:pt>
                <c:pt idx="1694">
                  <c:v>-0.261534426481915</c:v>
                </c:pt>
                <c:pt idx="1695">
                  <c:v>-0.261754343375631</c:v>
                </c:pt>
                <c:pt idx="1696">
                  <c:v>-0.26241409405678</c:v>
                </c:pt>
                <c:pt idx="1697">
                  <c:v>-0.262634010950497</c:v>
                </c:pt>
                <c:pt idx="1698">
                  <c:v>-0.263073844737929</c:v>
                </c:pt>
                <c:pt idx="1699">
                  <c:v>-0.263073844737929</c:v>
                </c:pt>
                <c:pt idx="1700">
                  <c:v>-0.263513678525362</c:v>
                </c:pt>
                <c:pt idx="1701">
                  <c:v>-0.263733595419078</c:v>
                </c:pt>
                <c:pt idx="1702">
                  <c:v>-0.263953512312794</c:v>
                </c:pt>
                <c:pt idx="1703">
                  <c:v>-0.264613262993943</c:v>
                </c:pt>
                <c:pt idx="1704">
                  <c:v>-0.265053096781376</c:v>
                </c:pt>
                <c:pt idx="1705">
                  <c:v>-0.265053096781376</c:v>
                </c:pt>
                <c:pt idx="1706">
                  <c:v>-0.265273013675092</c:v>
                </c:pt>
                <c:pt idx="1707">
                  <c:v>-0.265712847462525</c:v>
                </c:pt>
                <c:pt idx="1708">
                  <c:v>-0.265932764356241</c:v>
                </c:pt>
                <c:pt idx="1709">
                  <c:v>-0.266152681249958</c:v>
                </c:pt>
                <c:pt idx="1710">
                  <c:v>-0.26659251503739</c:v>
                </c:pt>
                <c:pt idx="1711">
                  <c:v>-0.267032348824823</c:v>
                </c:pt>
                <c:pt idx="1712">
                  <c:v>-0.267252265718539</c:v>
                </c:pt>
                <c:pt idx="1713">
                  <c:v>-0.267692099505972</c:v>
                </c:pt>
                <c:pt idx="1714">
                  <c:v>-0.267692099505972</c:v>
                </c:pt>
                <c:pt idx="1715">
                  <c:v>-0.267912016399688</c:v>
                </c:pt>
                <c:pt idx="1716">
                  <c:v>-0.268571767080837</c:v>
                </c:pt>
                <c:pt idx="1717">
                  <c:v>-0.268351850187121</c:v>
                </c:pt>
                <c:pt idx="1718">
                  <c:v>-0.269231517761986</c:v>
                </c:pt>
                <c:pt idx="1719">
                  <c:v>-0.269231517761986</c:v>
                </c:pt>
                <c:pt idx="1720">
                  <c:v>-0.269451434655702</c:v>
                </c:pt>
                <c:pt idx="1721">
                  <c:v>-0.269891268443135</c:v>
                </c:pt>
                <c:pt idx="1722">
                  <c:v>-0.270111185336851</c:v>
                </c:pt>
                <c:pt idx="1723">
                  <c:v>-0.270331102230567</c:v>
                </c:pt>
                <c:pt idx="1724">
                  <c:v>-0.270770936018</c:v>
                </c:pt>
                <c:pt idx="1725">
                  <c:v>-0.271210769805433</c:v>
                </c:pt>
                <c:pt idx="1726">
                  <c:v>-0.271870520486581</c:v>
                </c:pt>
                <c:pt idx="1727">
                  <c:v>-0.27253027116773</c:v>
                </c:pt>
                <c:pt idx="1728">
                  <c:v>-0.273190002942681</c:v>
                </c:pt>
                <c:pt idx="1729">
                  <c:v>-0.27384975362383</c:v>
                </c:pt>
                <c:pt idx="1730">
                  <c:v>-0.274069670517547</c:v>
                </c:pt>
                <c:pt idx="1731">
                  <c:v>-0.274069670517547</c:v>
                </c:pt>
                <c:pt idx="1732">
                  <c:v>-0.274509504304979</c:v>
                </c:pt>
                <c:pt idx="1733">
                  <c:v>-0.274729421198696</c:v>
                </c:pt>
                <c:pt idx="1734">
                  <c:v>-0.275169254986128</c:v>
                </c:pt>
                <c:pt idx="1735">
                  <c:v>-0.275609088773561</c:v>
                </c:pt>
                <c:pt idx="1736">
                  <c:v>-0.275609088773561</c:v>
                </c:pt>
                <c:pt idx="1737">
                  <c:v>-0.276048922560993</c:v>
                </c:pt>
                <c:pt idx="1738">
                  <c:v>-0.276488756348426</c:v>
                </c:pt>
                <c:pt idx="1739">
                  <c:v>-0.276708673242143</c:v>
                </c:pt>
                <c:pt idx="1740">
                  <c:v>-0.276708673242143</c:v>
                </c:pt>
                <c:pt idx="1741">
                  <c:v>-0.277368423923291</c:v>
                </c:pt>
                <c:pt idx="1742">
                  <c:v>-0.277588340817008</c:v>
                </c:pt>
                <c:pt idx="1743">
                  <c:v>-0.27802817460444</c:v>
                </c:pt>
                <c:pt idx="1744">
                  <c:v>-0.278248091498157</c:v>
                </c:pt>
                <c:pt idx="1745">
                  <c:v>-0.278248091498157</c:v>
                </c:pt>
                <c:pt idx="1746">
                  <c:v>-0.278687925285589</c:v>
                </c:pt>
                <c:pt idx="1747">
                  <c:v>-0.278907842179305</c:v>
                </c:pt>
                <c:pt idx="1748">
                  <c:v>-0.279347675966738</c:v>
                </c:pt>
                <c:pt idx="1749">
                  <c:v>-0.279787509754171</c:v>
                </c:pt>
                <c:pt idx="1750">
                  <c:v>-0.279787509754171</c:v>
                </c:pt>
                <c:pt idx="1751">
                  <c:v>-0.28044726043532</c:v>
                </c:pt>
                <c:pt idx="1752">
                  <c:v>-0.280667177329036</c:v>
                </c:pt>
                <c:pt idx="1753">
                  <c:v>-0.280887094222752</c:v>
                </c:pt>
                <c:pt idx="1754">
                  <c:v>-0.281326928010185</c:v>
                </c:pt>
                <c:pt idx="1755">
                  <c:v>-0.281546844903901</c:v>
                </c:pt>
                <c:pt idx="1756">
                  <c:v>-0.281546844903901</c:v>
                </c:pt>
                <c:pt idx="1757">
                  <c:v>-0.281766761797618</c:v>
                </c:pt>
                <c:pt idx="1758">
                  <c:v>-0.282426512478766</c:v>
                </c:pt>
                <c:pt idx="1759">
                  <c:v>-0.282646429372483</c:v>
                </c:pt>
                <c:pt idx="1760">
                  <c:v>-0.282646429372483</c:v>
                </c:pt>
                <c:pt idx="1761">
                  <c:v>-0.283086263159915</c:v>
                </c:pt>
                <c:pt idx="1762">
                  <c:v>-0.283306180053632</c:v>
                </c:pt>
                <c:pt idx="1763">
                  <c:v>-0.283306180053632</c:v>
                </c:pt>
                <c:pt idx="1764">
                  <c:v>-0.283746013841064</c:v>
                </c:pt>
                <c:pt idx="1765">
                  <c:v>-0.284185847628497</c:v>
                </c:pt>
                <c:pt idx="1766">
                  <c:v>-0.284405764522213</c:v>
                </c:pt>
                <c:pt idx="1767">
                  <c:v>-0.28462568141593</c:v>
                </c:pt>
                <c:pt idx="1768">
                  <c:v>-0.284845598309646</c:v>
                </c:pt>
                <c:pt idx="1769">
                  <c:v>-0.285065515203362</c:v>
                </c:pt>
                <c:pt idx="1770">
                  <c:v>-0.285065515203362</c:v>
                </c:pt>
                <c:pt idx="1771">
                  <c:v>-0.285505348990795</c:v>
                </c:pt>
                <c:pt idx="1772">
                  <c:v>-0.285505348990795</c:v>
                </c:pt>
                <c:pt idx="1773">
                  <c:v>-0.286165099671944</c:v>
                </c:pt>
                <c:pt idx="1774">
                  <c:v>-0.286165099671944</c:v>
                </c:pt>
                <c:pt idx="1775">
                  <c:v>-0.286604933459376</c:v>
                </c:pt>
                <c:pt idx="1776">
                  <c:v>-0.287044767246809</c:v>
                </c:pt>
                <c:pt idx="1777">
                  <c:v>-0.287044767246809</c:v>
                </c:pt>
                <c:pt idx="1778">
                  <c:v>-0.287264684140525</c:v>
                </c:pt>
                <c:pt idx="1779">
                  <c:v>-0.287264684140525</c:v>
                </c:pt>
                <c:pt idx="1780">
                  <c:v>-0.287924434821674</c:v>
                </c:pt>
                <c:pt idx="1781">
                  <c:v>-0.287924434821674</c:v>
                </c:pt>
                <c:pt idx="1782">
                  <c:v>-0.288364268609107</c:v>
                </c:pt>
                <c:pt idx="1783">
                  <c:v>-0.288584185502823</c:v>
                </c:pt>
                <c:pt idx="1784">
                  <c:v>-0.288804102396539</c:v>
                </c:pt>
                <c:pt idx="1785">
                  <c:v>-0.289243936183972</c:v>
                </c:pt>
                <c:pt idx="1786">
                  <c:v>-0.289243936183972</c:v>
                </c:pt>
                <c:pt idx="1787">
                  <c:v>-0.289463853077688</c:v>
                </c:pt>
                <c:pt idx="1788">
                  <c:v>-0.290123603758837</c:v>
                </c:pt>
                <c:pt idx="1789">
                  <c:v>-0.289903686865121</c:v>
                </c:pt>
                <c:pt idx="1790">
                  <c:v>-0.290123603758837</c:v>
                </c:pt>
                <c:pt idx="1791">
                  <c:v>-0.290343520652554</c:v>
                </c:pt>
                <c:pt idx="1792">
                  <c:v>-0.290783354439986</c:v>
                </c:pt>
                <c:pt idx="1793">
                  <c:v>-0.291003271333702</c:v>
                </c:pt>
                <c:pt idx="1794">
                  <c:v>-0.291003271333702</c:v>
                </c:pt>
                <c:pt idx="1795">
                  <c:v>-0.291223188227419</c:v>
                </c:pt>
                <c:pt idx="1796">
                  <c:v>-0.291882938908568</c:v>
                </c:pt>
                <c:pt idx="1797">
                  <c:v>-0.291882938908568</c:v>
                </c:pt>
                <c:pt idx="1798">
                  <c:v>-0.291882938908568</c:v>
                </c:pt>
                <c:pt idx="1799">
                  <c:v>-0.292102855802284</c:v>
                </c:pt>
                <c:pt idx="1800">
                  <c:v>-0.292322772696</c:v>
                </c:pt>
                <c:pt idx="1801">
                  <c:v>-0.292542689589717</c:v>
                </c:pt>
                <c:pt idx="1802">
                  <c:v>-0.293422357164582</c:v>
                </c:pt>
                <c:pt idx="1803">
                  <c:v>-0.293422357164582</c:v>
                </c:pt>
                <c:pt idx="1804">
                  <c:v>-0.293862190952015</c:v>
                </c:pt>
                <c:pt idx="1805">
                  <c:v>-0.293642274058298</c:v>
                </c:pt>
                <c:pt idx="1806">
                  <c:v>-0.293862190952015</c:v>
                </c:pt>
                <c:pt idx="1807">
                  <c:v>-0.294082107845731</c:v>
                </c:pt>
                <c:pt idx="1808">
                  <c:v>-0.294302024739447</c:v>
                </c:pt>
                <c:pt idx="1809">
                  <c:v>-0.29474185852688</c:v>
                </c:pt>
                <c:pt idx="1810">
                  <c:v>-0.29474185852688</c:v>
                </c:pt>
                <c:pt idx="1811">
                  <c:v>-0.295181692314312</c:v>
                </c:pt>
                <c:pt idx="1812">
                  <c:v>-0.295621526101745</c:v>
                </c:pt>
                <c:pt idx="1813">
                  <c:v>-0.29650119367661</c:v>
                </c:pt>
                <c:pt idx="1814">
                  <c:v>-0.296721110570326</c:v>
                </c:pt>
                <c:pt idx="1815">
                  <c:v>-0.297160944357759</c:v>
                </c:pt>
                <c:pt idx="1816">
                  <c:v>-0.297380861251476</c:v>
                </c:pt>
                <c:pt idx="1817">
                  <c:v>-0.298040611932624</c:v>
                </c:pt>
                <c:pt idx="1818">
                  <c:v>-0.298480445720057</c:v>
                </c:pt>
                <c:pt idx="1819">
                  <c:v>-0.298700362613773</c:v>
                </c:pt>
                <c:pt idx="1820">
                  <c:v>-0.299140196401206</c:v>
                </c:pt>
                <c:pt idx="1821">
                  <c:v>-0.29892027950749</c:v>
                </c:pt>
                <c:pt idx="1822">
                  <c:v>-0.299140196401206</c:v>
                </c:pt>
                <c:pt idx="1823">
                  <c:v>-0.299580030188639</c:v>
                </c:pt>
                <c:pt idx="1824">
                  <c:v>-0.299580030188639</c:v>
                </c:pt>
                <c:pt idx="1825">
                  <c:v>-0.300239780869787</c:v>
                </c:pt>
                <c:pt idx="1826">
                  <c:v>-0.300239780869787</c:v>
                </c:pt>
                <c:pt idx="1827">
                  <c:v>-0.300239780869787</c:v>
                </c:pt>
                <c:pt idx="1828">
                  <c:v>-0.300459697763504</c:v>
                </c:pt>
                <c:pt idx="1829">
                  <c:v>-0.300899531550936</c:v>
                </c:pt>
                <c:pt idx="1830">
                  <c:v>-0.301119448444653</c:v>
                </c:pt>
                <c:pt idx="1831">
                  <c:v>-0.301119448444653</c:v>
                </c:pt>
                <c:pt idx="1832">
                  <c:v>-0.301559282232085</c:v>
                </c:pt>
                <c:pt idx="1833">
                  <c:v>-0.301779199125802</c:v>
                </c:pt>
                <c:pt idx="1834">
                  <c:v>-0.301999116019518</c:v>
                </c:pt>
                <c:pt idx="1835">
                  <c:v>-0.301999116019518</c:v>
                </c:pt>
                <c:pt idx="1836">
                  <c:v>-0.30243894980695</c:v>
                </c:pt>
                <c:pt idx="1837">
                  <c:v>-0.302658866700667</c:v>
                </c:pt>
                <c:pt idx="1838">
                  <c:v>-0.302658866700667</c:v>
                </c:pt>
                <c:pt idx="1839">
                  <c:v>-0.302878783594383</c:v>
                </c:pt>
                <c:pt idx="1840">
                  <c:v>-0.302878783594383</c:v>
                </c:pt>
                <c:pt idx="1841">
                  <c:v>-0.303318617381816</c:v>
                </c:pt>
                <c:pt idx="1842">
                  <c:v>-0.303318617381816</c:v>
                </c:pt>
                <c:pt idx="1843">
                  <c:v>-0.303758451169248</c:v>
                </c:pt>
                <c:pt idx="1844">
                  <c:v>-0.303758451169248</c:v>
                </c:pt>
                <c:pt idx="1845">
                  <c:v>-0.303978368062965</c:v>
                </c:pt>
                <c:pt idx="1846">
                  <c:v>-0.304198284956681</c:v>
                </c:pt>
                <c:pt idx="1847">
                  <c:v>-0.304418201850397</c:v>
                </c:pt>
                <c:pt idx="1848">
                  <c:v>-0.304638118744114</c:v>
                </c:pt>
                <c:pt idx="1849">
                  <c:v>-0.304418201850397</c:v>
                </c:pt>
                <c:pt idx="1850">
                  <c:v>-0.30485803563783</c:v>
                </c:pt>
                <c:pt idx="1851">
                  <c:v>-0.305077952531546</c:v>
                </c:pt>
                <c:pt idx="1852">
                  <c:v>-0.305297869425263</c:v>
                </c:pt>
                <c:pt idx="1853">
                  <c:v>-0.305297869425263</c:v>
                </c:pt>
                <c:pt idx="1854">
                  <c:v>-0.305297869425263</c:v>
                </c:pt>
                <c:pt idx="1855">
                  <c:v>-0.305957620106411</c:v>
                </c:pt>
                <c:pt idx="1856">
                  <c:v>-0.305957620106411</c:v>
                </c:pt>
                <c:pt idx="1857">
                  <c:v>-0.306177537000128</c:v>
                </c:pt>
                <c:pt idx="1858">
                  <c:v>-0.306177537000128</c:v>
                </c:pt>
                <c:pt idx="1859">
                  <c:v>-0.306397453893844</c:v>
                </c:pt>
                <c:pt idx="1860">
                  <c:v>-0.306397453893844</c:v>
                </c:pt>
                <c:pt idx="1861">
                  <c:v>-0.30661737078756</c:v>
                </c:pt>
                <c:pt idx="1862">
                  <c:v>-0.307057204574993</c:v>
                </c:pt>
                <c:pt idx="1863">
                  <c:v>-0.307057204574993</c:v>
                </c:pt>
                <c:pt idx="1864">
                  <c:v>-0.307057204574993</c:v>
                </c:pt>
                <c:pt idx="1865">
                  <c:v>-0.307277121468709</c:v>
                </c:pt>
                <c:pt idx="1866">
                  <c:v>-0.307277121468709</c:v>
                </c:pt>
                <c:pt idx="1867">
                  <c:v>-0.307716955256142</c:v>
                </c:pt>
                <c:pt idx="1868">
                  <c:v>-0.307936872149858</c:v>
                </c:pt>
                <c:pt idx="1869">
                  <c:v>-0.308156789043575</c:v>
                </c:pt>
                <c:pt idx="1870">
                  <c:v>-0.308156789043575</c:v>
                </c:pt>
                <c:pt idx="1871">
                  <c:v>-0.308376705937291</c:v>
                </c:pt>
                <c:pt idx="1872">
                  <c:v>-0.308376705937291</c:v>
                </c:pt>
                <c:pt idx="1873">
                  <c:v>-0.308376705937291</c:v>
                </c:pt>
                <c:pt idx="1874">
                  <c:v>-0.308596622831007</c:v>
                </c:pt>
                <c:pt idx="1875">
                  <c:v>-0.308816539724724</c:v>
                </c:pt>
                <c:pt idx="1876">
                  <c:v>-0.309256373512156</c:v>
                </c:pt>
                <c:pt idx="1877">
                  <c:v>-0.309256373512156</c:v>
                </c:pt>
                <c:pt idx="1878">
                  <c:v>-0.309256373512156</c:v>
                </c:pt>
                <c:pt idx="1879">
                  <c:v>-0.309476290405872</c:v>
                </c:pt>
                <c:pt idx="1880">
                  <c:v>-0.309696207299589</c:v>
                </c:pt>
                <c:pt idx="1881">
                  <c:v>-0.309696207299589</c:v>
                </c:pt>
                <c:pt idx="1882">
                  <c:v>-0.309916124193305</c:v>
                </c:pt>
                <c:pt idx="1883">
                  <c:v>-0.309916124193305</c:v>
                </c:pt>
                <c:pt idx="1884">
                  <c:v>-0.310136041087021</c:v>
                </c:pt>
                <c:pt idx="1885">
                  <c:v>-0.310355957980738</c:v>
                </c:pt>
                <c:pt idx="1886">
                  <c:v>-0.310355957980738</c:v>
                </c:pt>
                <c:pt idx="1887">
                  <c:v>-0.310355957980738</c:v>
                </c:pt>
                <c:pt idx="1888">
                  <c:v>-0.310575874874454</c:v>
                </c:pt>
                <c:pt idx="1889">
                  <c:v>-0.310575874874454</c:v>
                </c:pt>
                <c:pt idx="1890">
                  <c:v>-0.31079579176817</c:v>
                </c:pt>
                <c:pt idx="1891">
                  <c:v>-0.311015708661887</c:v>
                </c:pt>
                <c:pt idx="1892">
                  <c:v>-0.311015708661887</c:v>
                </c:pt>
                <c:pt idx="1893">
                  <c:v>-0.311455542449319</c:v>
                </c:pt>
                <c:pt idx="1894">
                  <c:v>-0.311455542449319</c:v>
                </c:pt>
                <c:pt idx="1895">
                  <c:v>-0.311675459343035</c:v>
                </c:pt>
                <c:pt idx="1896">
                  <c:v>-0.311675459343035</c:v>
                </c:pt>
                <c:pt idx="1897">
                  <c:v>-0.311675459343035</c:v>
                </c:pt>
                <c:pt idx="1898">
                  <c:v>-0.311675459343035</c:v>
                </c:pt>
                <c:pt idx="1899">
                  <c:v>-0.312115293130468</c:v>
                </c:pt>
                <c:pt idx="1900">
                  <c:v>-0.312115293130468</c:v>
                </c:pt>
                <c:pt idx="1901">
                  <c:v>-0.312115293130468</c:v>
                </c:pt>
                <c:pt idx="1902">
                  <c:v>-0.312115293130468</c:v>
                </c:pt>
                <c:pt idx="1903">
                  <c:v>-0.312555126917901</c:v>
                </c:pt>
                <c:pt idx="1904">
                  <c:v>-0.312775043811617</c:v>
                </c:pt>
                <c:pt idx="1905">
                  <c:v>-0.313434794492766</c:v>
                </c:pt>
                <c:pt idx="1906">
                  <c:v>-0.313874628280199</c:v>
                </c:pt>
                <c:pt idx="1907">
                  <c:v>-0.314534378961347</c:v>
                </c:pt>
                <c:pt idx="1908">
                  <c:v>-0.314754295855064</c:v>
                </c:pt>
                <c:pt idx="1909">
                  <c:v>-0.315194129642496</c:v>
                </c:pt>
                <c:pt idx="1910">
                  <c:v>-0.315194129642496</c:v>
                </c:pt>
                <c:pt idx="1911">
                  <c:v>-0.315414046536213</c:v>
                </c:pt>
                <c:pt idx="1912">
                  <c:v>-0.315414046536213</c:v>
                </c:pt>
                <c:pt idx="1913">
                  <c:v>-0.315414046536213</c:v>
                </c:pt>
                <c:pt idx="1914">
                  <c:v>-0.315853880323645</c:v>
                </c:pt>
                <c:pt idx="1915">
                  <c:v>-0.315853880323645</c:v>
                </c:pt>
                <c:pt idx="1916">
                  <c:v>-0.316073797217362</c:v>
                </c:pt>
                <c:pt idx="1917">
                  <c:v>-0.316073797217362</c:v>
                </c:pt>
                <c:pt idx="1918">
                  <c:v>-0.316293714111078</c:v>
                </c:pt>
                <c:pt idx="1919">
                  <c:v>-0.316073797217362</c:v>
                </c:pt>
                <c:pt idx="1920">
                  <c:v>-0.316293714111078</c:v>
                </c:pt>
                <c:pt idx="1921">
                  <c:v>-0.31673354789851</c:v>
                </c:pt>
                <c:pt idx="1922">
                  <c:v>-0.31673354789851</c:v>
                </c:pt>
                <c:pt idx="1923">
                  <c:v>-0.31673354789851</c:v>
                </c:pt>
                <c:pt idx="1924">
                  <c:v>-0.316953464792227</c:v>
                </c:pt>
                <c:pt idx="1925">
                  <c:v>-0.31673354789851</c:v>
                </c:pt>
                <c:pt idx="1926">
                  <c:v>-0.31673354789851</c:v>
                </c:pt>
                <c:pt idx="1927">
                  <c:v>-0.316953464792227</c:v>
                </c:pt>
                <c:pt idx="1928">
                  <c:v>-0.316953464792227</c:v>
                </c:pt>
                <c:pt idx="1929">
                  <c:v>-0.316953464792227</c:v>
                </c:pt>
                <c:pt idx="1930">
                  <c:v>-0.317393279673462</c:v>
                </c:pt>
                <c:pt idx="1931">
                  <c:v>-0.317173381685943</c:v>
                </c:pt>
                <c:pt idx="1932">
                  <c:v>-0.317393279673462</c:v>
                </c:pt>
                <c:pt idx="1933">
                  <c:v>-0.317173381685943</c:v>
                </c:pt>
                <c:pt idx="1934">
                  <c:v>-0.317613196567178</c:v>
                </c:pt>
                <c:pt idx="1935">
                  <c:v>-0.317393279673462</c:v>
                </c:pt>
                <c:pt idx="1936">
                  <c:v>-0.317613196567178</c:v>
                </c:pt>
                <c:pt idx="1937">
                  <c:v>-0.317173381685943</c:v>
                </c:pt>
                <c:pt idx="1938">
                  <c:v>-0.317393279673462</c:v>
                </c:pt>
                <c:pt idx="1939">
                  <c:v>-0.317833113460894</c:v>
                </c:pt>
                <c:pt idx="1940">
                  <c:v>-0.317613196567178</c:v>
                </c:pt>
                <c:pt idx="1941">
                  <c:v>-0.317833113460894</c:v>
                </c:pt>
                <c:pt idx="1942">
                  <c:v>-0.317833113460894</c:v>
                </c:pt>
                <c:pt idx="1943">
                  <c:v>-0.318053030354611</c:v>
                </c:pt>
                <c:pt idx="1944">
                  <c:v>-0.318053030354611</c:v>
                </c:pt>
                <c:pt idx="1945">
                  <c:v>-0.318053030354611</c:v>
                </c:pt>
                <c:pt idx="1946">
                  <c:v>-0.317833113460894</c:v>
                </c:pt>
                <c:pt idx="1947">
                  <c:v>-0.317833113460894</c:v>
                </c:pt>
                <c:pt idx="1948">
                  <c:v>-0.317833113460894</c:v>
                </c:pt>
                <c:pt idx="1949">
                  <c:v>-0.318053030354611</c:v>
                </c:pt>
                <c:pt idx="1950">
                  <c:v>-0.318272947248327</c:v>
                </c:pt>
                <c:pt idx="1951">
                  <c:v>-0.318053030354611</c:v>
                </c:pt>
                <c:pt idx="1952">
                  <c:v>-0.318053030354611</c:v>
                </c:pt>
                <c:pt idx="1953">
                  <c:v>-0.318053030354611</c:v>
                </c:pt>
                <c:pt idx="1954">
                  <c:v>-0.318272947248327</c:v>
                </c:pt>
                <c:pt idx="1955">
                  <c:v>-0.317833113460894</c:v>
                </c:pt>
                <c:pt idx="1956">
                  <c:v>-0.318053030354611</c:v>
                </c:pt>
                <c:pt idx="1957">
                  <c:v>-0.318272947248327</c:v>
                </c:pt>
                <c:pt idx="1958">
                  <c:v>-0.318272947248327</c:v>
                </c:pt>
                <c:pt idx="1959">
                  <c:v>-0.318272947248327</c:v>
                </c:pt>
                <c:pt idx="1960">
                  <c:v>-0.318272947248327</c:v>
                </c:pt>
                <c:pt idx="1961">
                  <c:v>-0.318272947248327</c:v>
                </c:pt>
                <c:pt idx="1962">
                  <c:v>-0.318053030354611</c:v>
                </c:pt>
                <c:pt idx="1963">
                  <c:v>-0.318492864142043</c:v>
                </c:pt>
                <c:pt idx="1964">
                  <c:v>-0.318272947248327</c:v>
                </c:pt>
                <c:pt idx="1965">
                  <c:v>-0.318492864142043</c:v>
                </c:pt>
                <c:pt idx="1966">
                  <c:v>-0.318492864142043</c:v>
                </c:pt>
                <c:pt idx="1967">
                  <c:v>-0.318492864142043</c:v>
                </c:pt>
                <c:pt idx="1968">
                  <c:v>-0.318492864142043</c:v>
                </c:pt>
                <c:pt idx="1969">
                  <c:v>-0.318492864142043</c:v>
                </c:pt>
                <c:pt idx="1970">
                  <c:v>-0.318053030354611</c:v>
                </c:pt>
                <c:pt idx="1971">
                  <c:v>-0.318272947248327</c:v>
                </c:pt>
                <c:pt idx="1972">
                  <c:v>-0.31871278103576</c:v>
                </c:pt>
                <c:pt idx="1973">
                  <c:v>-0.318492864142043</c:v>
                </c:pt>
                <c:pt idx="1974">
                  <c:v>-0.318492864142043</c:v>
                </c:pt>
                <c:pt idx="1975">
                  <c:v>-0.318492864142043</c:v>
                </c:pt>
                <c:pt idx="1976">
                  <c:v>-0.318492864142043</c:v>
                </c:pt>
                <c:pt idx="1977">
                  <c:v>-0.318492864142043</c:v>
                </c:pt>
                <c:pt idx="1978">
                  <c:v>-0.318492864142043</c:v>
                </c:pt>
                <c:pt idx="1979">
                  <c:v>-0.318272947248327</c:v>
                </c:pt>
                <c:pt idx="1980">
                  <c:v>-0.318492864142043</c:v>
                </c:pt>
                <c:pt idx="1981">
                  <c:v>-0.318492864142043</c:v>
                </c:pt>
                <c:pt idx="1982">
                  <c:v>-0.318492864142043</c:v>
                </c:pt>
                <c:pt idx="1983">
                  <c:v>-0.318272947248327</c:v>
                </c:pt>
                <c:pt idx="1984">
                  <c:v>-0.318272947248327</c:v>
                </c:pt>
                <c:pt idx="1985">
                  <c:v>-0.318492864142043</c:v>
                </c:pt>
                <c:pt idx="1986">
                  <c:v>-0.318492864142043</c:v>
                </c:pt>
                <c:pt idx="1987">
                  <c:v>-0.318272947248327</c:v>
                </c:pt>
                <c:pt idx="1988">
                  <c:v>-0.318492864142043</c:v>
                </c:pt>
                <c:pt idx="1989">
                  <c:v>-0.318492864142043</c:v>
                </c:pt>
                <c:pt idx="1990">
                  <c:v>-0.318053030354611</c:v>
                </c:pt>
                <c:pt idx="1991">
                  <c:v>-0.317833113460894</c:v>
                </c:pt>
                <c:pt idx="1992">
                  <c:v>-0.318272947248327</c:v>
                </c:pt>
                <c:pt idx="1993">
                  <c:v>-0.318053030354611</c:v>
                </c:pt>
                <c:pt idx="1994">
                  <c:v>-0.318053030354611</c:v>
                </c:pt>
                <c:pt idx="1995">
                  <c:v>-0.318272947248327</c:v>
                </c:pt>
                <c:pt idx="1996">
                  <c:v>-0.318053030354611</c:v>
                </c:pt>
                <c:pt idx="1997">
                  <c:v>-0.318492864142043</c:v>
                </c:pt>
                <c:pt idx="1998">
                  <c:v>-0.318053030354611</c:v>
                </c:pt>
                <c:pt idx="1999">
                  <c:v>-0.318053030354611</c:v>
                </c:pt>
                <c:pt idx="2000">
                  <c:v>-0.318053030354611</c:v>
                </c:pt>
                <c:pt idx="2001">
                  <c:v>-0.318053030354611</c:v>
                </c:pt>
                <c:pt idx="2002">
                  <c:v>-0.318053030354611</c:v>
                </c:pt>
                <c:pt idx="2003">
                  <c:v>-0.318272947248327</c:v>
                </c:pt>
                <c:pt idx="2004">
                  <c:v>-0.318932697929476</c:v>
                </c:pt>
                <c:pt idx="2005">
                  <c:v>-0.319152614823192</c:v>
                </c:pt>
                <c:pt idx="2006">
                  <c:v>-0.319592448610625</c:v>
                </c:pt>
                <c:pt idx="2007">
                  <c:v>-0.320252199291774</c:v>
                </c:pt>
                <c:pt idx="2008">
                  <c:v>-0.320252199291774</c:v>
                </c:pt>
                <c:pt idx="2009">
                  <c:v>-0.320252199291774</c:v>
                </c:pt>
                <c:pt idx="2010">
                  <c:v>-0.320252199291774</c:v>
                </c:pt>
                <c:pt idx="2011">
                  <c:v>-0.32047211618549</c:v>
                </c:pt>
                <c:pt idx="2012">
                  <c:v>-0.320252199291774</c:v>
                </c:pt>
                <c:pt idx="2013">
                  <c:v>-0.320252199291774</c:v>
                </c:pt>
                <c:pt idx="2014">
                  <c:v>-0.319812365504341</c:v>
                </c:pt>
                <c:pt idx="2015">
                  <c:v>-0.320032282398057</c:v>
                </c:pt>
                <c:pt idx="2016">
                  <c:v>-0.319812365504341</c:v>
                </c:pt>
                <c:pt idx="2017">
                  <c:v>-0.319812365504341</c:v>
                </c:pt>
                <c:pt idx="2018">
                  <c:v>-0.320252199291774</c:v>
                </c:pt>
                <c:pt idx="2019">
                  <c:v>-0.319812365504341</c:v>
                </c:pt>
                <c:pt idx="2020">
                  <c:v>-0.319592448610625</c:v>
                </c:pt>
                <c:pt idx="2021">
                  <c:v>-0.319592448610625</c:v>
                </c:pt>
                <c:pt idx="2022">
                  <c:v>-0.319592448610625</c:v>
                </c:pt>
                <c:pt idx="2023">
                  <c:v>-0.319372531716908</c:v>
                </c:pt>
                <c:pt idx="2024">
                  <c:v>-0.319372531716908</c:v>
                </c:pt>
                <c:pt idx="2025">
                  <c:v>-0.319372531716908</c:v>
                </c:pt>
                <c:pt idx="2026">
                  <c:v>-0.319592448610625</c:v>
                </c:pt>
                <c:pt idx="2027">
                  <c:v>-0.319372531716908</c:v>
                </c:pt>
                <c:pt idx="2028">
                  <c:v>-0.318932697929476</c:v>
                </c:pt>
                <c:pt idx="2029">
                  <c:v>-0.318932697929476</c:v>
                </c:pt>
                <c:pt idx="2030">
                  <c:v>-0.318932697929476</c:v>
                </c:pt>
                <c:pt idx="2031">
                  <c:v>-0.31871278103576</c:v>
                </c:pt>
                <c:pt idx="2032">
                  <c:v>-0.31871278103576</c:v>
                </c:pt>
                <c:pt idx="2033">
                  <c:v>-0.31871278103576</c:v>
                </c:pt>
                <c:pt idx="2034">
                  <c:v>-0.31871278103576</c:v>
                </c:pt>
                <c:pt idx="2035">
                  <c:v>-0.318492864142043</c:v>
                </c:pt>
                <c:pt idx="2036">
                  <c:v>-0.318053030354611</c:v>
                </c:pt>
                <c:pt idx="2037">
                  <c:v>-0.318272947248327</c:v>
                </c:pt>
                <c:pt idx="2038">
                  <c:v>-0.318053030354611</c:v>
                </c:pt>
                <c:pt idx="2039">
                  <c:v>-0.317833113460894</c:v>
                </c:pt>
                <c:pt idx="2040">
                  <c:v>-0.317833113460894</c:v>
                </c:pt>
                <c:pt idx="2041">
                  <c:v>-0.317833113460894</c:v>
                </c:pt>
                <c:pt idx="2042">
                  <c:v>-0.317613196567178</c:v>
                </c:pt>
                <c:pt idx="2043">
                  <c:v>-0.317613196567178</c:v>
                </c:pt>
                <c:pt idx="2044">
                  <c:v>-0.317393279673462</c:v>
                </c:pt>
                <c:pt idx="2045">
                  <c:v>-0.317393279673462</c:v>
                </c:pt>
                <c:pt idx="2046">
                  <c:v>-0.317173381685943</c:v>
                </c:pt>
                <c:pt idx="2047">
                  <c:v>-0.317173381685943</c:v>
                </c:pt>
                <c:pt idx="2048">
                  <c:v>-0.317173381685943</c:v>
                </c:pt>
                <c:pt idx="2049">
                  <c:v>-0.317173381685943</c:v>
                </c:pt>
                <c:pt idx="2050">
                  <c:v>-0.316953464792227</c:v>
                </c:pt>
                <c:pt idx="2051">
                  <c:v>-0.31673354789851</c:v>
                </c:pt>
                <c:pt idx="2052">
                  <c:v>-0.31673354789851</c:v>
                </c:pt>
                <c:pt idx="2053">
                  <c:v>-0.316293714111078</c:v>
                </c:pt>
                <c:pt idx="2054">
                  <c:v>-0.316513631004794</c:v>
                </c:pt>
                <c:pt idx="2055">
                  <c:v>-0.316293714111078</c:v>
                </c:pt>
                <c:pt idx="2056">
                  <c:v>-0.316073797217362</c:v>
                </c:pt>
                <c:pt idx="2057">
                  <c:v>-0.316073797217362</c:v>
                </c:pt>
                <c:pt idx="2058">
                  <c:v>-0.315853880323645</c:v>
                </c:pt>
                <c:pt idx="2059">
                  <c:v>-0.315633963429929</c:v>
                </c:pt>
                <c:pt idx="2060">
                  <c:v>-0.315414046536213</c:v>
                </c:pt>
                <c:pt idx="2061">
                  <c:v>-0.315414046536213</c:v>
                </c:pt>
                <c:pt idx="2062">
                  <c:v>-0.315414046536213</c:v>
                </c:pt>
                <c:pt idx="2063">
                  <c:v>-0.315194129642496</c:v>
                </c:pt>
                <c:pt idx="2064">
                  <c:v>-0.315194129642496</c:v>
                </c:pt>
                <c:pt idx="2065">
                  <c:v>-0.31497421274878</c:v>
                </c:pt>
                <c:pt idx="2066">
                  <c:v>-0.314754295855064</c:v>
                </c:pt>
                <c:pt idx="2067">
                  <c:v>-0.314754295855064</c:v>
                </c:pt>
                <c:pt idx="2068">
                  <c:v>-0.314314462067631</c:v>
                </c:pt>
                <c:pt idx="2069">
                  <c:v>-0.314314462067631</c:v>
                </c:pt>
                <c:pt idx="2070">
                  <c:v>-0.313874628280199</c:v>
                </c:pt>
                <c:pt idx="2071">
                  <c:v>-0.314094545173915</c:v>
                </c:pt>
                <c:pt idx="2072">
                  <c:v>-0.313874628280199</c:v>
                </c:pt>
                <c:pt idx="2073">
                  <c:v>-0.313874628280199</c:v>
                </c:pt>
                <c:pt idx="2074">
                  <c:v>-0.313654711386482</c:v>
                </c:pt>
                <c:pt idx="2075">
                  <c:v>-0.31321487759905</c:v>
                </c:pt>
                <c:pt idx="2076">
                  <c:v>-0.31321487759905</c:v>
                </c:pt>
                <c:pt idx="2077">
                  <c:v>-0.31321487759905</c:v>
                </c:pt>
                <c:pt idx="2078">
                  <c:v>-0.312775043811617</c:v>
                </c:pt>
                <c:pt idx="2079">
                  <c:v>-0.312994960705333</c:v>
                </c:pt>
                <c:pt idx="2080">
                  <c:v>-0.312555126917901</c:v>
                </c:pt>
                <c:pt idx="2081">
                  <c:v>-0.312335210024184</c:v>
                </c:pt>
                <c:pt idx="2082">
                  <c:v>-0.312335210024184</c:v>
                </c:pt>
                <c:pt idx="2083">
                  <c:v>-0.312115293130468</c:v>
                </c:pt>
                <c:pt idx="2084">
                  <c:v>-0.311895376236752</c:v>
                </c:pt>
                <c:pt idx="2085">
                  <c:v>-0.311675459343035</c:v>
                </c:pt>
                <c:pt idx="2086">
                  <c:v>-0.311895376236752</c:v>
                </c:pt>
                <c:pt idx="2087">
                  <c:v>-0.311455542449319</c:v>
                </c:pt>
                <c:pt idx="2088">
                  <c:v>-0.311675459343035</c:v>
                </c:pt>
                <c:pt idx="2089">
                  <c:v>-0.311675459343035</c:v>
                </c:pt>
                <c:pt idx="2090">
                  <c:v>-0.311455542449319</c:v>
                </c:pt>
                <c:pt idx="2091">
                  <c:v>-0.311455542449319</c:v>
                </c:pt>
                <c:pt idx="2092">
                  <c:v>-0.311455542449319</c:v>
                </c:pt>
                <c:pt idx="2093">
                  <c:v>-0.311235625555603</c:v>
                </c:pt>
                <c:pt idx="2094">
                  <c:v>-0.311015708661887</c:v>
                </c:pt>
                <c:pt idx="2095">
                  <c:v>-0.311015708661887</c:v>
                </c:pt>
                <c:pt idx="2096">
                  <c:v>-0.31079579176817</c:v>
                </c:pt>
                <c:pt idx="2097">
                  <c:v>-0.310355957980738</c:v>
                </c:pt>
                <c:pt idx="2098">
                  <c:v>-0.310355957980738</c:v>
                </c:pt>
                <c:pt idx="2099">
                  <c:v>-0.310136041087021</c:v>
                </c:pt>
                <c:pt idx="2100">
                  <c:v>-0.309916124193305</c:v>
                </c:pt>
                <c:pt idx="2101">
                  <c:v>-0.310136041087021</c:v>
                </c:pt>
                <c:pt idx="2102">
                  <c:v>-0.309916124193305</c:v>
                </c:pt>
                <c:pt idx="2103">
                  <c:v>-0.309916124193305</c:v>
                </c:pt>
                <c:pt idx="2104">
                  <c:v>-0.309916124193305</c:v>
                </c:pt>
                <c:pt idx="2105">
                  <c:v>-0.309916124193305</c:v>
                </c:pt>
                <c:pt idx="2106">
                  <c:v>-0.310136041087021</c:v>
                </c:pt>
                <c:pt idx="2107">
                  <c:v>-0.310355957980738</c:v>
                </c:pt>
                <c:pt idx="2108">
                  <c:v>-0.310355957980738</c:v>
                </c:pt>
                <c:pt idx="2109">
                  <c:v>-0.31079579176817</c:v>
                </c:pt>
                <c:pt idx="2110">
                  <c:v>-0.310575874874454</c:v>
                </c:pt>
                <c:pt idx="2111">
                  <c:v>-0.310355957980738</c:v>
                </c:pt>
                <c:pt idx="2112">
                  <c:v>-0.310355957980738</c:v>
                </c:pt>
                <c:pt idx="2113">
                  <c:v>-0.310136041087021</c:v>
                </c:pt>
                <c:pt idx="2114">
                  <c:v>-0.310136041087021</c:v>
                </c:pt>
                <c:pt idx="2115">
                  <c:v>-0.310355957980738</c:v>
                </c:pt>
                <c:pt idx="2116">
                  <c:v>-0.309916124193305</c:v>
                </c:pt>
                <c:pt idx="2117">
                  <c:v>-0.309916124193305</c:v>
                </c:pt>
                <c:pt idx="2118">
                  <c:v>-0.309696207299589</c:v>
                </c:pt>
                <c:pt idx="2119">
                  <c:v>-0.309696207299589</c:v>
                </c:pt>
                <c:pt idx="2120">
                  <c:v>-0.309256373512156</c:v>
                </c:pt>
                <c:pt idx="2121">
                  <c:v>-0.309256373512156</c:v>
                </c:pt>
                <c:pt idx="2122">
                  <c:v>-0.309476290405872</c:v>
                </c:pt>
                <c:pt idx="2123">
                  <c:v>-0.30903645661844</c:v>
                </c:pt>
                <c:pt idx="2124">
                  <c:v>-0.308816539724724</c:v>
                </c:pt>
                <c:pt idx="2125">
                  <c:v>-0.308376705937291</c:v>
                </c:pt>
                <c:pt idx="2126">
                  <c:v>-0.308156789043575</c:v>
                </c:pt>
                <c:pt idx="2127">
                  <c:v>-0.308156789043575</c:v>
                </c:pt>
                <c:pt idx="2128">
                  <c:v>-0.307716955256142</c:v>
                </c:pt>
                <c:pt idx="2129">
                  <c:v>-0.307497038362426</c:v>
                </c:pt>
                <c:pt idx="2130">
                  <c:v>-0.307497038362426</c:v>
                </c:pt>
                <c:pt idx="2131">
                  <c:v>-0.307277121468709</c:v>
                </c:pt>
                <c:pt idx="2132">
                  <c:v>-0.307277121468709</c:v>
                </c:pt>
                <c:pt idx="2133">
                  <c:v>-0.307057204574993</c:v>
                </c:pt>
                <c:pt idx="2134">
                  <c:v>-0.306837287681277</c:v>
                </c:pt>
                <c:pt idx="2135">
                  <c:v>-0.306397453893844</c:v>
                </c:pt>
                <c:pt idx="2136">
                  <c:v>-0.306177537000128</c:v>
                </c:pt>
                <c:pt idx="2137">
                  <c:v>-0.305957620106411</c:v>
                </c:pt>
                <c:pt idx="2138">
                  <c:v>-0.305737703212695</c:v>
                </c:pt>
                <c:pt idx="2139">
                  <c:v>-0.305517786318979</c:v>
                </c:pt>
                <c:pt idx="2140">
                  <c:v>-0.305297869425263</c:v>
                </c:pt>
                <c:pt idx="2141">
                  <c:v>-0.305297869425263</c:v>
                </c:pt>
                <c:pt idx="2142">
                  <c:v>-0.30485803563783</c:v>
                </c:pt>
                <c:pt idx="2143">
                  <c:v>-0.304418201850397</c:v>
                </c:pt>
                <c:pt idx="2144">
                  <c:v>-0.304418201850397</c:v>
                </c:pt>
                <c:pt idx="2145">
                  <c:v>-0.304198284956681</c:v>
                </c:pt>
                <c:pt idx="2146">
                  <c:v>-0.303978368062965</c:v>
                </c:pt>
                <c:pt idx="2147">
                  <c:v>-0.303538534275532</c:v>
                </c:pt>
                <c:pt idx="2148">
                  <c:v>-0.303538534275532</c:v>
                </c:pt>
                <c:pt idx="2149">
                  <c:v>-0.303318617381816</c:v>
                </c:pt>
                <c:pt idx="2150">
                  <c:v>-0.302658866700667</c:v>
                </c:pt>
                <c:pt idx="2151">
                  <c:v>-0.302658866700667</c:v>
                </c:pt>
                <c:pt idx="2152">
                  <c:v>-0.30243894980695</c:v>
                </c:pt>
                <c:pt idx="2153">
                  <c:v>-0.302219032913234</c:v>
                </c:pt>
                <c:pt idx="2154">
                  <c:v>-0.302219032913234</c:v>
                </c:pt>
                <c:pt idx="2155">
                  <c:v>-0.301779199125802</c:v>
                </c:pt>
                <c:pt idx="2156">
                  <c:v>-0.301559282232085</c:v>
                </c:pt>
                <c:pt idx="2157">
                  <c:v>-0.301339365338369</c:v>
                </c:pt>
                <c:pt idx="2158">
                  <c:v>-0.301339365338369</c:v>
                </c:pt>
                <c:pt idx="2159">
                  <c:v>-0.300899531550936</c:v>
                </c:pt>
                <c:pt idx="2160">
                  <c:v>-0.300459697763504</c:v>
                </c:pt>
                <c:pt idx="2161">
                  <c:v>-0.30067961465722</c:v>
                </c:pt>
                <c:pt idx="2162">
                  <c:v>-0.300459697763504</c:v>
                </c:pt>
                <c:pt idx="2163">
                  <c:v>-0.299799947082355</c:v>
                </c:pt>
                <c:pt idx="2164">
                  <c:v>-0.299580030188639</c:v>
                </c:pt>
                <c:pt idx="2165">
                  <c:v>-0.299580030188639</c:v>
                </c:pt>
                <c:pt idx="2166">
                  <c:v>-0.299140196401206</c:v>
                </c:pt>
                <c:pt idx="2167">
                  <c:v>-0.29892027950749</c:v>
                </c:pt>
                <c:pt idx="2168">
                  <c:v>-0.298480445720057</c:v>
                </c:pt>
                <c:pt idx="2169">
                  <c:v>-0.298480445720057</c:v>
                </c:pt>
                <c:pt idx="2170">
                  <c:v>-0.298480445720057</c:v>
                </c:pt>
                <c:pt idx="2171">
                  <c:v>-0.298260528826341</c:v>
                </c:pt>
                <c:pt idx="2172">
                  <c:v>-0.298040611932624</c:v>
                </c:pt>
                <c:pt idx="2173">
                  <c:v>-0.297820695038908</c:v>
                </c:pt>
                <c:pt idx="2174">
                  <c:v>-0.297600778145192</c:v>
                </c:pt>
                <c:pt idx="2175">
                  <c:v>-0.296941027464043</c:v>
                </c:pt>
                <c:pt idx="2176">
                  <c:v>-0.296721110570326</c:v>
                </c:pt>
                <c:pt idx="2177">
                  <c:v>-0.29650119367661</c:v>
                </c:pt>
                <c:pt idx="2178">
                  <c:v>-0.296281276782894</c:v>
                </c:pt>
                <c:pt idx="2179">
                  <c:v>-0.296061359889178</c:v>
                </c:pt>
                <c:pt idx="2180">
                  <c:v>-0.296061359889178</c:v>
                </c:pt>
                <c:pt idx="2181">
                  <c:v>-0.295841442995461</c:v>
                </c:pt>
                <c:pt idx="2182">
                  <c:v>-0.295621526101745</c:v>
                </c:pt>
                <c:pt idx="2183">
                  <c:v>-0.295401609208029</c:v>
                </c:pt>
                <c:pt idx="2184">
                  <c:v>-0.29474185852688</c:v>
                </c:pt>
                <c:pt idx="2185">
                  <c:v>-0.294961775420596</c:v>
                </c:pt>
                <c:pt idx="2186">
                  <c:v>-0.294521941633163</c:v>
                </c:pt>
                <c:pt idx="2187">
                  <c:v>-0.294521941633163</c:v>
                </c:pt>
                <c:pt idx="2188">
                  <c:v>-0.294082107845731</c:v>
                </c:pt>
                <c:pt idx="2189">
                  <c:v>-0.293642274058298</c:v>
                </c:pt>
                <c:pt idx="2190">
                  <c:v>-0.293642274058298</c:v>
                </c:pt>
                <c:pt idx="2191">
                  <c:v>-0.293202440270866</c:v>
                </c:pt>
                <c:pt idx="2192">
                  <c:v>-0.293202440270866</c:v>
                </c:pt>
                <c:pt idx="2193">
                  <c:v>-0.292982523377149</c:v>
                </c:pt>
                <c:pt idx="2194">
                  <c:v>-0.292542689589717</c:v>
                </c:pt>
                <c:pt idx="2195">
                  <c:v>-0.292322772696</c:v>
                </c:pt>
                <c:pt idx="2196">
                  <c:v>-0.292102855802284</c:v>
                </c:pt>
                <c:pt idx="2197">
                  <c:v>-0.291882938908568</c:v>
                </c:pt>
                <c:pt idx="2198">
                  <c:v>-0.291443105121135</c:v>
                </c:pt>
                <c:pt idx="2199">
                  <c:v>-0.291223188227419</c:v>
                </c:pt>
                <c:pt idx="2200">
                  <c:v>-0.291443105121135</c:v>
                </c:pt>
                <c:pt idx="2201">
                  <c:v>-0.291003271333702</c:v>
                </c:pt>
                <c:pt idx="2202">
                  <c:v>-0.290783354439986</c:v>
                </c:pt>
                <c:pt idx="2203">
                  <c:v>-0.29056343754627</c:v>
                </c:pt>
                <c:pt idx="2204">
                  <c:v>-0.290123603758837</c:v>
                </c:pt>
                <c:pt idx="2205">
                  <c:v>-0.289903686865121</c:v>
                </c:pt>
                <c:pt idx="2206">
                  <c:v>-0.289463853077688</c:v>
                </c:pt>
                <c:pt idx="2207">
                  <c:v>-0.289463853077688</c:v>
                </c:pt>
                <c:pt idx="2208">
                  <c:v>-0.289243936183972</c:v>
                </c:pt>
                <c:pt idx="2209">
                  <c:v>-0.289024019290256</c:v>
                </c:pt>
                <c:pt idx="2210">
                  <c:v>-0.289024019290256</c:v>
                </c:pt>
                <c:pt idx="2211">
                  <c:v>-0.289463853077688</c:v>
                </c:pt>
                <c:pt idx="2212">
                  <c:v>-0.289683769971405</c:v>
                </c:pt>
                <c:pt idx="2213">
                  <c:v>-0.289243936183972</c:v>
                </c:pt>
                <c:pt idx="2214">
                  <c:v>-0.289024019290256</c:v>
                </c:pt>
                <c:pt idx="2215">
                  <c:v>-0.289243936183972</c:v>
                </c:pt>
                <c:pt idx="2216">
                  <c:v>-0.288804102396539</c:v>
                </c:pt>
                <c:pt idx="2217">
                  <c:v>-0.288364268609107</c:v>
                </c:pt>
                <c:pt idx="2218">
                  <c:v>-0.288364268609107</c:v>
                </c:pt>
                <c:pt idx="2219">
                  <c:v>-0.287924434821674</c:v>
                </c:pt>
                <c:pt idx="2220">
                  <c:v>-0.287484601034242</c:v>
                </c:pt>
                <c:pt idx="2221">
                  <c:v>-0.287484601034242</c:v>
                </c:pt>
                <c:pt idx="2222">
                  <c:v>-0.286824850353093</c:v>
                </c:pt>
                <c:pt idx="2223">
                  <c:v>-0.286824850353093</c:v>
                </c:pt>
                <c:pt idx="2224">
                  <c:v>-0.28638501656566</c:v>
                </c:pt>
                <c:pt idx="2225">
                  <c:v>-0.285945182778227</c:v>
                </c:pt>
                <c:pt idx="2226">
                  <c:v>-0.285505348990795</c:v>
                </c:pt>
                <c:pt idx="2227">
                  <c:v>-0.285285432097078</c:v>
                </c:pt>
                <c:pt idx="2228">
                  <c:v>-0.284845598309646</c:v>
                </c:pt>
                <c:pt idx="2229">
                  <c:v>-0.284405764522213</c:v>
                </c:pt>
                <c:pt idx="2230">
                  <c:v>-0.28462568141593</c:v>
                </c:pt>
                <c:pt idx="2231">
                  <c:v>-0.283965930734781</c:v>
                </c:pt>
                <c:pt idx="2232">
                  <c:v>-0.283746013841064</c:v>
                </c:pt>
                <c:pt idx="2233">
                  <c:v>-0.283306180053632</c:v>
                </c:pt>
                <c:pt idx="2234">
                  <c:v>-0.282646429372483</c:v>
                </c:pt>
                <c:pt idx="2235">
                  <c:v>-0.282426512478766</c:v>
                </c:pt>
                <c:pt idx="2236">
                  <c:v>-0.281986678691334</c:v>
                </c:pt>
                <c:pt idx="2237">
                  <c:v>-0.281766761797618</c:v>
                </c:pt>
                <c:pt idx="2238">
                  <c:v>-0.281546844903901</c:v>
                </c:pt>
                <c:pt idx="2239">
                  <c:v>-0.281546844903901</c:v>
                </c:pt>
                <c:pt idx="2240">
                  <c:v>-0.280667177329036</c:v>
                </c:pt>
                <c:pt idx="2241">
                  <c:v>-0.28044726043532</c:v>
                </c:pt>
                <c:pt idx="2242">
                  <c:v>-0.279787509754171</c:v>
                </c:pt>
                <c:pt idx="2243">
                  <c:v>-0.279567592860454</c:v>
                </c:pt>
                <c:pt idx="2244">
                  <c:v>-0.279127759073022</c:v>
                </c:pt>
                <c:pt idx="2245">
                  <c:v>-0.278907842179305</c:v>
                </c:pt>
                <c:pt idx="2246">
                  <c:v>-0.278687925285589</c:v>
                </c:pt>
                <c:pt idx="2247">
                  <c:v>-0.278468008391873</c:v>
                </c:pt>
                <c:pt idx="2248">
                  <c:v>-0.27802817460444</c:v>
                </c:pt>
                <c:pt idx="2249">
                  <c:v>-0.277588340817008</c:v>
                </c:pt>
                <c:pt idx="2250">
                  <c:v>-0.276928590135859</c:v>
                </c:pt>
                <c:pt idx="2251">
                  <c:v>-0.276928590135859</c:v>
                </c:pt>
                <c:pt idx="2252">
                  <c:v>-0.27626883945471</c:v>
                </c:pt>
                <c:pt idx="2253">
                  <c:v>-0.27626883945471</c:v>
                </c:pt>
                <c:pt idx="2254">
                  <c:v>-0.275829005667277</c:v>
                </c:pt>
                <c:pt idx="2255">
                  <c:v>-0.275169254986128</c:v>
                </c:pt>
                <c:pt idx="2256">
                  <c:v>-0.274949338092412</c:v>
                </c:pt>
                <c:pt idx="2257">
                  <c:v>-0.274949338092412</c:v>
                </c:pt>
                <c:pt idx="2258">
                  <c:v>-0.274949338092412</c:v>
                </c:pt>
                <c:pt idx="2259">
                  <c:v>-0.274509504304979</c:v>
                </c:pt>
                <c:pt idx="2260">
                  <c:v>-0.274509504304979</c:v>
                </c:pt>
                <c:pt idx="2261">
                  <c:v>-0.27384975362383</c:v>
                </c:pt>
                <c:pt idx="2262">
                  <c:v>-0.27384975362383</c:v>
                </c:pt>
                <c:pt idx="2263">
                  <c:v>-0.273629836730114</c:v>
                </c:pt>
                <c:pt idx="2264">
                  <c:v>-0.272970086048965</c:v>
                </c:pt>
                <c:pt idx="2265">
                  <c:v>-0.272750169155249</c:v>
                </c:pt>
                <c:pt idx="2266">
                  <c:v>-0.272750169155249</c:v>
                </c:pt>
                <c:pt idx="2267">
                  <c:v>-0.272090437380298</c:v>
                </c:pt>
                <c:pt idx="2268">
                  <c:v>-0.271870520486581</c:v>
                </c:pt>
                <c:pt idx="2269">
                  <c:v>-0.271650603592865</c:v>
                </c:pt>
                <c:pt idx="2270">
                  <c:v>-0.271210769805433</c:v>
                </c:pt>
                <c:pt idx="2271">
                  <c:v>-0.270770936018</c:v>
                </c:pt>
                <c:pt idx="2272">
                  <c:v>-0.270551019124284</c:v>
                </c:pt>
                <c:pt idx="2273">
                  <c:v>-0.270111185336851</c:v>
                </c:pt>
                <c:pt idx="2274">
                  <c:v>-0.269671351549418</c:v>
                </c:pt>
                <c:pt idx="2275">
                  <c:v>-0.269671351549418</c:v>
                </c:pt>
                <c:pt idx="2276">
                  <c:v>-0.269231517761986</c:v>
                </c:pt>
                <c:pt idx="2277">
                  <c:v>-0.269011600868269</c:v>
                </c:pt>
                <c:pt idx="2278">
                  <c:v>-0.268351850187121</c:v>
                </c:pt>
                <c:pt idx="2279">
                  <c:v>-0.268351850187121</c:v>
                </c:pt>
                <c:pt idx="2280">
                  <c:v>-0.267692099505972</c:v>
                </c:pt>
                <c:pt idx="2281">
                  <c:v>-0.267472182612255</c:v>
                </c:pt>
                <c:pt idx="2282">
                  <c:v>-0.267252265718539</c:v>
                </c:pt>
                <c:pt idx="2283">
                  <c:v>-0.267032348824823</c:v>
                </c:pt>
                <c:pt idx="2284">
                  <c:v>-0.26659251503739</c:v>
                </c:pt>
                <c:pt idx="2285">
                  <c:v>-0.266152681249958</c:v>
                </c:pt>
                <c:pt idx="2286">
                  <c:v>-0.265712847462525</c:v>
                </c:pt>
                <c:pt idx="2287">
                  <c:v>-0.265492930568809</c:v>
                </c:pt>
                <c:pt idx="2288">
                  <c:v>-0.265053096781376</c:v>
                </c:pt>
                <c:pt idx="2289">
                  <c:v>-0.265053096781376</c:v>
                </c:pt>
                <c:pt idx="2290">
                  <c:v>-0.264613262993943</c:v>
                </c:pt>
                <c:pt idx="2291">
                  <c:v>-0.264393346100227</c:v>
                </c:pt>
                <c:pt idx="2292">
                  <c:v>-0.263953512312794</c:v>
                </c:pt>
                <c:pt idx="2293">
                  <c:v>-0.263733595419078</c:v>
                </c:pt>
                <c:pt idx="2294">
                  <c:v>-0.263293761631645</c:v>
                </c:pt>
                <c:pt idx="2295">
                  <c:v>-0.262853927844213</c:v>
                </c:pt>
                <c:pt idx="2296">
                  <c:v>-0.262634010950497</c:v>
                </c:pt>
                <c:pt idx="2297">
                  <c:v>-0.261974260269348</c:v>
                </c:pt>
                <c:pt idx="2298">
                  <c:v>-0.261974260269348</c:v>
                </c:pt>
                <c:pt idx="2299">
                  <c:v>-0.261754343375631</c:v>
                </c:pt>
                <c:pt idx="2300">
                  <c:v>-0.261314509588199</c:v>
                </c:pt>
                <c:pt idx="2301">
                  <c:v>-0.260874675800766</c:v>
                </c:pt>
                <c:pt idx="2302">
                  <c:v>-0.260434842013333</c:v>
                </c:pt>
                <c:pt idx="2303">
                  <c:v>-0.260434842013333</c:v>
                </c:pt>
                <c:pt idx="2304">
                  <c:v>-0.260214925119617</c:v>
                </c:pt>
                <c:pt idx="2305">
                  <c:v>-0.259555174438468</c:v>
                </c:pt>
                <c:pt idx="2306">
                  <c:v>-0.259335257544752</c:v>
                </c:pt>
                <c:pt idx="2307">
                  <c:v>-0.258675506863603</c:v>
                </c:pt>
                <c:pt idx="2308">
                  <c:v>-0.258675506863603</c:v>
                </c:pt>
                <c:pt idx="2309">
                  <c:v>-0.258455589969887</c:v>
                </c:pt>
                <c:pt idx="2310">
                  <c:v>-0.258015756182454</c:v>
                </c:pt>
                <c:pt idx="2311">
                  <c:v>-0.257795839288738</c:v>
                </c:pt>
                <c:pt idx="2312">
                  <c:v>-0.257795839288738</c:v>
                </c:pt>
                <c:pt idx="2313">
                  <c:v>-0.257356005501305</c:v>
                </c:pt>
                <c:pt idx="2314">
                  <c:v>-0.256916171713873</c:v>
                </c:pt>
                <c:pt idx="2315">
                  <c:v>-0.25647633792644</c:v>
                </c:pt>
                <c:pt idx="2316">
                  <c:v>-0.25647633792644</c:v>
                </c:pt>
                <c:pt idx="2317">
                  <c:v>-0.25647633792644</c:v>
                </c:pt>
                <c:pt idx="2318">
                  <c:v>-0.256696254820156</c:v>
                </c:pt>
                <c:pt idx="2319">
                  <c:v>-0.256696254820156</c:v>
                </c:pt>
                <c:pt idx="2320">
                  <c:v>-0.256916171713873</c:v>
                </c:pt>
                <c:pt idx="2321">
                  <c:v>-0.256696254820156</c:v>
                </c:pt>
                <c:pt idx="2322">
                  <c:v>-0.256256421032724</c:v>
                </c:pt>
                <c:pt idx="2323">
                  <c:v>-0.255816587245291</c:v>
                </c:pt>
                <c:pt idx="2324">
                  <c:v>-0.255596670351575</c:v>
                </c:pt>
                <c:pt idx="2325">
                  <c:v>-0.255156836564142</c:v>
                </c:pt>
                <c:pt idx="2326">
                  <c:v>-0.254717002776709</c:v>
                </c:pt>
                <c:pt idx="2327">
                  <c:v>-0.254497085882993</c:v>
                </c:pt>
                <c:pt idx="2328">
                  <c:v>-0.254497085882993</c:v>
                </c:pt>
                <c:pt idx="2329">
                  <c:v>-0.253837335201844</c:v>
                </c:pt>
                <c:pt idx="2330">
                  <c:v>-0.253397501414412</c:v>
                </c:pt>
                <c:pt idx="2331">
                  <c:v>-0.253177584520695</c:v>
                </c:pt>
                <c:pt idx="2332">
                  <c:v>-0.252517833839546</c:v>
                </c:pt>
                <c:pt idx="2333">
                  <c:v>-0.25229791694583</c:v>
                </c:pt>
                <c:pt idx="2334">
                  <c:v>-0.251638166264681</c:v>
                </c:pt>
                <c:pt idx="2335">
                  <c:v>-0.251638166264681</c:v>
                </c:pt>
                <c:pt idx="2336">
                  <c:v>-0.250978415583532</c:v>
                </c:pt>
                <c:pt idx="2337">
                  <c:v>-0.2505385817961</c:v>
                </c:pt>
                <c:pt idx="2338">
                  <c:v>-0.2505385817961</c:v>
                </c:pt>
                <c:pt idx="2339">
                  <c:v>-0.249878831114951</c:v>
                </c:pt>
                <c:pt idx="2340">
                  <c:v>-0.249438997327518</c:v>
                </c:pt>
                <c:pt idx="2341">
                  <c:v>-0.248999163540085</c:v>
                </c:pt>
                <c:pt idx="2342">
                  <c:v>-0.248559329752653</c:v>
                </c:pt>
                <c:pt idx="2343">
                  <c:v>-0.248339412858936</c:v>
                </c:pt>
                <c:pt idx="2344">
                  <c:v>-0.24811949596522</c:v>
                </c:pt>
                <c:pt idx="2345">
                  <c:v>-0.247679662177788</c:v>
                </c:pt>
                <c:pt idx="2346">
                  <c:v>-0.247239828390355</c:v>
                </c:pt>
                <c:pt idx="2347">
                  <c:v>-0.246580077709206</c:v>
                </c:pt>
                <c:pt idx="2348">
                  <c:v>-0.24636016081549</c:v>
                </c:pt>
                <c:pt idx="2349">
                  <c:v>-0.246140243921773</c:v>
                </c:pt>
                <c:pt idx="2350">
                  <c:v>-0.24636016081549</c:v>
                </c:pt>
                <c:pt idx="2351">
                  <c:v>-0.245260576346908</c:v>
                </c:pt>
                <c:pt idx="2352">
                  <c:v>-0.245040659453192</c:v>
                </c:pt>
                <c:pt idx="2353">
                  <c:v>-0.244380908772043</c:v>
                </c:pt>
                <c:pt idx="2354">
                  <c:v>-0.244160991878327</c:v>
                </c:pt>
                <c:pt idx="2355">
                  <c:v>-0.24394107498461</c:v>
                </c:pt>
                <c:pt idx="2356">
                  <c:v>-0.243501241197178</c:v>
                </c:pt>
                <c:pt idx="2357">
                  <c:v>-0.243281324303461</c:v>
                </c:pt>
                <c:pt idx="2358">
                  <c:v>-0.242841490516029</c:v>
                </c:pt>
                <c:pt idx="2359">
                  <c:v>-0.242401656728596</c:v>
                </c:pt>
                <c:pt idx="2360">
                  <c:v>-0.241961822941164</c:v>
                </c:pt>
                <c:pt idx="2361">
                  <c:v>-0.241741906047447</c:v>
                </c:pt>
                <c:pt idx="2362">
                  <c:v>-0.241302072260015</c:v>
                </c:pt>
                <c:pt idx="2363">
                  <c:v>-0.240862238472582</c:v>
                </c:pt>
                <c:pt idx="2364">
                  <c:v>-0.240642321578866</c:v>
                </c:pt>
                <c:pt idx="2365">
                  <c:v>-0.240422404685149</c:v>
                </c:pt>
                <c:pt idx="2366">
                  <c:v>-0.240202487791433</c:v>
                </c:pt>
                <c:pt idx="2367">
                  <c:v>-0.239542737110284</c:v>
                </c:pt>
                <c:pt idx="2368">
                  <c:v>-0.239322820216568</c:v>
                </c:pt>
                <c:pt idx="2369">
                  <c:v>-0.239322820216568</c:v>
                </c:pt>
                <c:pt idx="2370">
                  <c:v>-0.238663069535419</c:v>
                </c:pt>
                <c:pt idx="2371">
                  <c:v>-0.238223235747986</c:v>
                </c:pt>
                <c:pt idx="2372">
                  <c:v>-0.237783401960554</c:v>
                </c:pt>
                <c:pt idx="2373">
                  <c:v>-0.237563485066837</c:v>
                </c:pt>
                <c:pt idx="2374">
                  <c:v>-0.237343568173121</c:v>
                </c:pt>
                <c:pt idx="2375">
                  <c:v>-0.237123651279405</c:v>
                </c:pt>
                <c:pt idx="2376">
                  <c:v>-0.236683817491972</c:v>
                </c:pt>
                <c:pt idx="2377">
                  <c:v>-0.23624398370454</c:v>
                </c:pt>
                <c:pt idx="2378">
                  <c:v>-0.235804149917107</c:v>
                </c:pt>
                <c:pt idx="2379">
                  <c:v>-0.235584233023391</c:v>
                </c:pt>
                <c:pt idx="2380">
                  <c:v>-0.235144399235958</c:v>
                </c:pt>
                <c:pt idx="2381">
                  <c:v>-0.234924482342242</c:v>
                </c:pt>
                <c:pt idx="2382">
                  <c:v>-0.234924482342242</c:v>
                </c:pt>
                <c:pt idx="2383">
                  <c:v>-0.234484648554809</c:v>
                </c:pt>
                <c:pt idx="2384">
                  <c:v>-0.234044814767376</c:v>
                </c:pt>
                <c:pt idx="2385">
                  <c:v>-0.23382489787366</c:v>
                </c:pt>
                <c:pt idx="2386">
                  <c:v>-0.233385064086228</c:v>
                </c:pt>
                <c:pt idx="2387">
                  <c:v>-0.232725313405079</c:v>
                </c:pt>
                <c:pt idx="2388">
                  <c:v>-0.232945230298795</c:v>
                </c:pt>
                <c:pt idx="2389">
                  <c:v>-0.232725313405079</c:v>
                </c:pt>
                <c:pt idx="2390">
                  <c:v>-0.232505396511362</c:v>
                </c:pt>
                <c:pt idx="2391">
                  <c:v>-0.23206556272393</c:v>
                </c:pt>
                <c:pt idx="2392">
                  <c:v>-0.231625728936497</c:v>
                </c:pt>
                <c:pt idx="2393">
                  <c:v>-0.231405812042781</c:v>
                </c:pt>
                <c:pt idx="2394">
                  <c:v>-0.231185895149064</c:v>
                </c:pt>
                <c:pt idx="2395">
                  <c:v>-0.230965978255348</c:v>
                </c:pt>
                <c:pt idx="2396">
                  <c:v>-0.230746061361632</c:v>
                </c:pt>
                <c:pt idx="2397">
                  <c:v>-0.230526144467916</c:v>
                </c:pt>
                <c:pt idx="2398">
                  <c:v>-0.230086310680483</c:v>
                </c:pt>
                <c:pt idx="2399">
                  <c:v>-0.229866393786767</c:v>
                </c:pt>
                <c:pt idx="2400">
                  <c:v>-0.229426559999334</c:v>
                </c:pt>
                <c:pt idx="2401">
                  <c:v>-0.228986726211901</c:v>
                </c:pt>
                <c:pt idx="2402">
                  <c:v>-0.228766809318185</c:v>
                </c:pt>
                <c:pt idx="2403">
                  <c:v>-0.228766809318185</c:v>
                </c:pt>
                <c:pt idx="2404">
                  <c:v>-0.228326975530752</c:v>
                </c:pt>
                <c:pt idx="2405">
                  <c:v>-0.228326975530752</c:v>
                </c:pt>
                <c:pt idx="2406">
                  <c:v>-0.22788714174332</c:v>
                </c:pt>
                <c:pt idx="2407">
                  <c:v>-0.227447326862085</c:v>
                </c:pt>
                <c:pt idx="2408">
                  <c:v>-0.227447326862085</c:v>
                </c:pt>
                <c:pt idx="2409">
                  <c:v>-0.227007493074652</c:v>
                </c:pt>
                <c:pt idx="2410">
                  <c:v>-0.226787576180936</c:v>
                </c:pt>
                <c:pt idx="2411">
                  <c:v>-0.22656765928722</c:v>
                </c:pt>
                <c:pt idx="2412">
                  <c:v>-0.226127825499787</c:v>
                </c:pt>
                <c:pt idx="2413">
                  <c:v>-0.225907908606071</c:v>
                </c:pt>
                <c:pt idx="2414">
                  <c:v>-0.225907908606071</c:v>
                </c:pt>
                <c:pt idx="2415">
                  <c:v>-0.225468074818638</c:v>
                </c:pt>
                <c:pt idx="2416">
                  <c:v>-0.225248157924922</c:v>
                </c:pt>
                <c:pt idx="2417">
                  <c:v>-0.225248157924922</c:v>
                </c:pt>
                <c:pt idx="2418">
                  <c:v>-0.225248157924922</c:v>
                </c:pt>
                <c:pt idx="2419">
                  <c:v>-0.224808324137489</c:v>
                </c:pt>
                <c:pt idx="2420">
                  <c:v>-0.224368490350057</c:v>
                </c:pt>
                <c:pt idx="2421">
                  <c:v>-0.224588407243773</c:v>
                </c:pt>
                <c:pt idx="2422">
                  <c:v>-0.224368490350057</c:v>
                </c:pt>
                <c:pt idx="2423">
                  <c:v>-0.224588407243773</c:v>
                </c:pt>
                <c:pt idx="2424">
                  <c:v>-0.225248157924922</c:v>
                </c:pt>
                <c:pt idx="2425">
                  <c:v>-0.225028241031206</c:v>
                </c:pt>
                <c:pt idx="2426">
                  <c:v>-0.224368490350057</c:v>
                </c:pt>
                <c:pt idx="2427">
                  <c:v>-0.223708739668908</c:v>
                </c:pt>
                <c:pt idx="2428">
                  <c:v>-0.223708739668908</c:v>
                </c:pt>
                <c:pt idx="2429">
                  <c:v>-0.223488822775192</c:v>
                </c:pt>
                <c:pt idx="2430">
                  <c:v>-0.223268905881475</c:v>
                </c:pt>
                <c:pt idx="2431">
                  <c:v>-0.222609155200326</c:v>
                </c:pt>
                <c:pt idx="2432">
                  <c:v>-0.222609155200326</c:v>
                </c:pt>
                <c:pt idx="2433">
                  <c:v>-0.222169321412894</c:v>
                </c:pt>
                <c:pt idx="2434">
                  <c:v>-0.221949404519177</c:v>
                </c:pt>
                <c:pt idx="2435">
                  <c:v>-0.221509570731745</c:v>
                </c:pt>
                <c:pt idx="2436">
                  <c:v>-0.221289653838028</c:v>
                </c:pt>
                <c:pt idx="2437">
                  <c:v>-0.220849820050596</c:v>
                </c:pt>
                <c:pt idx="2438">
                  <c:v>-0.220849820050596</c:v>
                </c:pt>
                <c:pt idx="2439">
                  <c:v>-0.220409986263163</c:v>
                </c:pt>
                <c:pt idx="2440">
                  <c:v>-0.220190069369447</c:v>
                </c:pt>
                <c:pt idx="2441">
                  <c:v>-0.219970152475731</c:v>
                </c:pt>
                <c:pt idx="2442">
                  <c:v>-0.219530318688298</c:v>
                </c:pt>
                <c:pt idx="2443">
                  <c:v>-0.219310401794582</c:v>
                </c:pt>
                <c:pt idx="2444">
                  <c:v>-0.218870568007149</c:v>
                </c:pt>
                <c:pt idx="2445">
                  <c:v>-0.218430734219716</c:v>
                </c:pt>
                <c:pt idx="2446">
                  <c:v>-0.218210817326</c:v>
                </c:pt>
                <c:pt idx="2447">
                  <c:v>-0.218210817326</c:v>
                </c:pt>
                <c:pt idx="2448">
                  <c:v>-0.217770983538568</c:v>
                </c:pt>
                <c:pt idx="2449">
                  <c:v>-0.217551066644851</c:v>
                </c:pt>
                <c:pt idx="2450">
                  <c:v>-0.217111232857419</c:v>
                </c:pt>
                <c:pt idx="2451">
                  <c:v>-0.216891315963702</c:v>
                </c:pt>
                <c:pt idx="2452">
                  <c:v>-0.21645148217627</c:v>
                </c:pt>
                <c:pt idx="2453">
                  <c:v>-0.21645148217627</c:v>
                </c:pt>
                <c:pt idx="2454">
                  <c:v>-0.216231565282553</c:v>
                </c:pt>
                <c:pt idx="2455">
                  <c:v>-0.215571814601404</c:v>
                </c:pt>
                <c:pt idx="2456">
                  <c:v>-0.215791731495121</c:v>
                </c:pt>
                <c:pt idx="2457">
                  <c:v>-0.215351897707688</c:v>
                </c:pt>
                <c:pt idx="2458">
                  <c:v>-0.214912063920256</c:v>
                </c:pt>
                <c:pt idx="2459">
                  <c:v>-0.214912063920256</c:v>
                </c:pt>
                <c:pt idx="2460">
                  <c:v>-0.214692147026539</c:v>
                </c:pt>
                <c:pt idx="2461">
                  <c:v>-0.214252313239107</c:v>
                </c:pt>
                <c:pt idx="2462">
                  <c:v>-0.21403239634539</c:v>
                </c:pt>
                <c:pt idx="2463">
                  <c:v>-0.213812479451674</c:v>
                </c:pt>
                <c:pt idx="2464">
                  <c:v>-0.213372645664241</c:v>
                </c:pt>
                <c:pt idx="2465">
                  <c:v>-0.213152728770525</c:v>
                </c:pt>
                <c:pt idx="2466">
                  <c:v>-0.212712894983092</c:v>
                </c:pt>
                <c:pt idx="2467">
                  <c:v>-0.212712894983092</c:v>
                </c:pt>
                <c:pt idx="2468">
                  <c:v>-0.212712894983092</c:v>
                </c:pt>
                <c:pt idx="2469">
                  <c:v>-0.212492978089376</c:v>
                </c:pt>
                <c:pt idx="2470">
                  <c:v>-0.212053144301944</c:v>
                </c:pt>
                <c:pt idx="2471">
                  <c:v>-0.211833227408227</c:v>
                </c:pt>
                <c:pt idx="2472">
                  <c:v>-0.211393393620795</c:v>
                </c:pt>
                <c:pt idx="2473">
                  <c:v>-0.211393393620795</c:v>
                </c:pt>
                <c:pt idx="2474">
                  <c:v>-0.211173476727078</c:v>
                </c:pt>
                <c:pt idx="2475">
                  <c:v>-0.210733642939646</c:v>
                </c:pt>
                <c:pt idx="2476">
                  <c:v>-0.210733642939646</c:v>
                </c:pt>
                <c:pt idx="2477">
                  <c:v>-0.210293809152213</c:v>
                </c:pt>
                <c:pt idx="2478">
                  <c:v>-0.210073892258497</c:v>
                </c:pt>
                <c:pt idx="2479">
                  <c:v>-0.210073892258497</c:v>
                </c:pt>
                <c:pt idx="2480">
                  <c:v>-0.209634058471064</c:v>
                </c:pt>
                <c:pt idx="2481">
                  <c:v>-0.209414141577348</c:v>
                </c:pt>
                <c:pt idx="2482">
                  <c:v>-0.209194224683631</c:v>
                </c:pt>
                <c:pt idx="2483">
                  <c:v>-0.208754390896199</c:v>
                </c:pt>
                <c:pt idx="2484">
                  <c:v>-0.208754390896199</c:v>
                </c:pt>
                <c:pt idx="2485">
                  <c:v>-0.208534474002483</c:v>
                </c:pt>
                <c:pt idx="2486">
                  <c:v>-0.208314557108766</c:v>
                </c:pt>
                <c:pt idx="2487">
                  <c:v>-0.20809464021505</c:v>
                </c:pt>
                <c:pt idx="2488">
                  <c:v>-0.207874723321334</c:v>
                </c:pt>
                <c:pt idx="2489">
                  <c:v>-0.207654806427617</c:v>
                </c:pt>
                <c:pt idx="2490">
                  <c:v>-0.207654806427617</c:v>
                </c:pt>
                <c:pt idx="2491">
                  <c:v>-0.207214972640185</c:v>
                </c:pt>
                <c:pt idx="2492">
                  <c:v>-0.206995055746468</c:v>
                </c:pt>
                <c:pt idx="2493">
                  <c:v>-0.206995055746468</c:v>
                </c:pt>
                <c:pt idx="2494">
                  <c:v>-0.206775138852752</c:v>
                </c:pt>
                <c:pt idx="2495">
                  <c:v>-0.206555221959036</c:v>
                </c:pt>
                <c:pt idx="2496">
                  <c:v>-0.206115388171603</c:v>
                </c:pt>
                <c:pt idx="2497">
                  <c:v>-0.205895471277887</c:v>
                </c:pt>
                <c:pt idx="2498">
                  <c:v>-0.206115388171603</c:v>
                </c:pt>
                <c:pt idx="2499">
                  <c:v>-0.20567555438417</c:v>
                </c:pt>
                <c:pt idx="2500">
                  <c:v>-0.205455637490454</c:v>
                </c:pt>
                <c:pt idx="2501">
                  <c:v>-0.205455637490454</c:v>
                </c:pt>
                <c:pt idx="2502">
                  <c:v>-0.205235720596738</c:v>
                </c:pt>
                <c:pt idx="2503">
                  <c:v>-0.204795886809305</c:v>
                </c:pt>
                <c:pt idx="2504">
                  <c:v>-0.204795886809305</c:v>
                </c:pt>
                <c:pt idx="2505">
                  <c:v>-0.204795886809305</c:v>
                </c:pt>
                <c:pt idx="2506">
                  <c:v>-0.204356053021873</c:v>
                </c:pt>
                <c:pt idx="2507">
                  <c:v>-0.204356053021873</c:v>
                </c:pt>
                <c:pt idx="2508">
                  <c:v>-0.20391621923444</c:v>
                </c:pt>
                <c:pt idx="2509">
                  <c:v>-0.20391621923444</c:v>
                </c:pt>
                <c:pt idx="2510">
                  <c:v>-0.20391621923444</c:v>
                </c:pt>
                <c:pt idx="2511">
                  <c:v>-0.203696302340724</c:v>
                </c:pt>
                <c:pt idx="2512">
                  <c:v>-0.203476385447008</c:v>
                </c:pt>
                <c:pt idx="2513">
                  <c:v>-0.203476385447008</c:v>
                </c:pt>
                <c:pt idx="2514">
                  <c:v>-0.203036551659575</c:v>
                </c:pt>
                <c:pt idx="2515">
                  <c:v>-0.203036551659575</c:v>
                </c:pt>
                <c:pt idx="2516">
                  <c:v>-0.202596717872142</c:v>
                </c:pt>
                <c:pt idx="2517">
                  <c:v>-0.202596717872142</c:v>
                </c:pt>
                <c:pt idx="2518">
                  <c:v>-0.202376800978426</c:v>
                </c:pt>
                <c:pt idx="2519">
                  <c:v>-0.202376800978426</c:v>
                </c:pt>
                <c:pt idx="2520">
                  <c:v>-0.201936967190993</c:v>
                </c:pt>
                <c:pt idx="2521">
                  <c:v>-0.20215688408471</c:v>
                </c:pt>
                <c:pt idx="2522">
                  <c:v>-0.20215688408471</c:v>
                </c:pt>
                <c:pt idx="2523">
                  <c:v>-0.201717050297277</c:v>
                </c:pt>
                <c:pt idx="2524">
                  <c:v>-0.201717050297277</c:v>
                </c:pt>
                <c:pt idx="2525">
                  <c:v>-0.201717050297277</c:v>
                </c:pt>
                <c:pt idx="2526">
                  <c:v>-0.201717050297277</c:v>
                </c:pt>
                <c:pt idx="2527">
                  <c:v>-0.201717050297277</c:v>
                </c:pt>
                <c:pt idx="2528">
                  <c:v>-0.20215688408471</c:v>
                </c:pt>
                <c:pt idx="2529">
                  <c:v>-0.201936967190993</c:v>
                </c:pt>
                <c:pt idx="2530">
                  <c:v>-0.201497133403561</c:v>
                </c:pt>
                <c:pt idx="2531">
                  <c:v>-0.201717050297277</c:v>
                </c:pt>
                <c:pt idx="2532">
                  <c:v>-0.201277216509844</c:v>
                </c:pt>
                <c:pt idx="2533">
                  <c:v>-0.201057299616128</c:v>
                </c:pt>
                <c:pt idx="2534">
                  <c:v>-0.200837382722412</c:v>
                </c:pt>
                <c:pt idx="2535">
                  <c:v>-0.200837382722412</c:v>
                </c:pt>
                <c:pt idx="2536">
                  <c:v>-0.200617465828695</c:v>
                </c:pt>
                <c:pt idx="2537">
                  <c:v>-0.200617465828695</c:v>
                </c:pt>
                <c:pt idx="2538">
                  <c:v>-0.200177632041263</c:v>
                </c:pt>
                <c:pt idx="2539">
                  <c:v>-0.19973779825383</c:v>
                </c:pt>
                <c:pt idx="2540">
                  <c:v>-0.19973779825383</c:v>
                </c:pt>
                <c:pt idx="2541">
                  <c:v>-0.199517881360114</c:v>
                </c:pt>
                <c:pt idx="2542">
                  <c:v>-0.199078047572681</c:v>
                </c:pt>
                <c:pt idx="2543">
                  <c:v>-0.199078047572681</c:v>
                </c:pt>
                <c:pt idx="2544">
                  <c:v>-0.198858130678965</c:v>
                </c:pt>
                <c:pt idx="2545">
                  <c:v>-0.198418296891532</c:v>
                </c:pt>
                <c:pt idx="2546">
                  <c:v>-0.198638213785249</c:v>
                </c:pt>
                <c:pt idx="2547">
                  <c:v>-0.198198379997816</c:v>
                </c:pt>
                <c:pt idx="2548">
                  <c:v>-0.1979784631041</c:v>
                </c:pt>
                <c:pt idx="2549">
                  <c:v>-0.197758546210383</c:v>
                </c:pt>
                <c:pt idx="2550">
                  <c:v>-0.197538629316667</c:v>
                </c:pt>
                <c:pt idx="2551">
                  <c:v>-0.197538629316667</c:v>
                </c:pt>
                <c:pt idx="2552">
                  <c:v>-0.197098795529235</c:v>
                </c:pt>
                <c:pt idx="2553">
                  <c:v>-0.197098795529235</c:v>
                </c:pt>
                <c:pt idx="2554">
                  <c:v>-0.197098795529235</c:v>
                </c:pt>
                <c:pt idx="2555">
                  <c:v>-0.196658961741802</c:v>
                </c:pt>
                <c:pt idx="2556">
                  <c:v>-0.196219127954369</c:v>
                </c:pt>
                <c:pt idx="2557">
                  <c:v>-0.196219127954369</c:v>
                </c:pt>
                <c:pt idx="2558">
                  <c:v>-0.196219127954369</c:v>
                </c:pt>
                <c:pt idx="2559">
                  <c:v>-0.195779294166937</c:v>
                </c:pt>
                <c:pt idx="2560">
                  <c:v>-0.195339460379504</c:v>
                </c:pt>
                <c:pt idx="2561">
                  <c:v>-0.195339460379504</c:v>
                </c:pt>
                <c:pt idx="2562">
                  <c:v>-0.195339460379504</c:v>
                </c:pt>
                <c:pt idx="2563">
                  <c:v>-0.195119543485788</c:v>
                </c:pt>
                <c:pt idx="2564">
                  <c:v>-0.194679709698355</c:v>
                </c:pt>
                <c:pt idx="2565">
                  <c:v>-0.194679709698355</c:v>
                </c:pt>
                <c:pt idx="2566">
                  <c:v>-0.194459792804639</c:v>
                </c:pt>
                <c:pt idx="2567">
                  <c:v>-0.194459792804639</c:v>
                </c:pt>
              </c:numCache>
            </c:numRef>
          </c:yVal>
          <c:smooth val="1"/>
        </c:ser>
        <c:ser>
          <c:idx val="3"/>
          <c:order val="1"/>
          <c:tx>
            <c:v>Anodic</c:v>
          </c:tx>
          <c:spPr>
            <a:ln w="19050" cap="rnd">
              <a:solidFill>
                <a:srgbClr val="0070C0"/>
              </a:solidFill>
              <a:round/>
            </a:ln>
            <a:effectLst/>
          </c:spPr>
          <c:marker>
            <c:symbol val="none"/>
          </c:marker>
          <c:xVal>
            <c:numRef>
              <c:f>'FSA1 Data'!$J$2955:$J$5232</c:f>
              <c:numCache>
                <c:formatCode>General</c:formatCode>
                <c:ptCount val="2278"/>
                <c:pt idx="0">
                  <c:v>2.898762702941894</c:v>
                </c:pt>
                <c:pt idx="1">
                  <c:v>2.899250507354736</c:v>
                </c:pt>
                <c:pt idx="2">
                  <c:v>2.899738311767578</c:v>
                </c:pt>
                <c:pt idx="3">
                  <c:v>2.900226354599</c:v>
                </c:pt>
                <c:pt idx="4">
                  <c:v>2.900551557540894</c:v>
                </c:pt>
                <c:pt idx="5">
                  <c:v>2.901202201843261</c:v>
                </c:pt>
                <c:pt idx="6">
                  <c:v>2.901690006256103</c:v>
                </c:pt>
                <c:pt idx="7">
                  <c:v>2.902340650558472</c:v>
                </c:pt>
                <c:pt idx="8">
                  <c:v>2.902828454971313</c:v>
                </c:pt>
                <c:pt idx="9">
                  <c:v>2.903316497802735</c:v>
                </c:pt>
                <c:pt idx="10">
                  <c:v>2.903804302215576</c:v>
                </c:pt>
                <c:pt idx="11">
                  <c:v>2.904292345046997</c:v>
                </c:pt>
                <c:pt idx="12">
                  <c:v>2.904617547988892</c:v>
                </c:pt>
                <c:pt idx="13">
                  <c:v>2.905268192291259</c:v>
                </c:pt>
                <c:pt idx="14">
                  <c:v>2.905755996704101</c:v>
                </c:pt>
                <c:pt idx="15">
                  <c:v>2.90640664100647</c:v>
                </c:pt>
                <c:pt idx="16">
                  <c:v>2.90705704689026</c:v>
                </c:pt>
                <c:pt idx="17">
                  <c:v>2.907382488250733</c:v>
                </c:pt>
                <c:pt idx="18">
                  <c:v>2.907707691192627</c:v>
                </c:pt>
                <c:pt idx="19">
                  <c:v>2.908195734024048</c:v>
                </c:pt>
                <c:pt idx="20">
                  <c:v>2.908846139907836</c:v>
                </c:pt>
                <c:pt idx="21">
                  <c:v>2.909334182739258</c:v>
                </c:pt>
                <c:pt idx="22">
                  <c:v>2.909984588623047</c:v>
                </c:pt>
                <c:pt idx="23">
                  <c:v>2.91031002998352</c:v>
                </c:pt>
                <c:pt idx="24">
                  <c:v>2.910960435867309</c:v>
                </c:pt>
                <c:pt idx="25">
                  <c:v>2.91144847869873</c:v>
                </c:pt>
                <c:pt idx="26">
                  <c:v>2.911936283111573</c:v>
                </c:pt>
                <c:pt idx="27">
                  <c:v>2.912261486053466</c:v>
                </c:pt>
                <c:pt idx="28">
                  <c:v>2.912912130355834</c:v>
                </c:pt>
                <c:pt idx="29">
                  <c:v>2.913237333297729</c:v>
                </c:pt>
                <c:pt idx="30">
                  <c:v>2.914050579071044</c:v>
                </c:pt>
                <c:pt idx="31">
                  <c:v>2.914213180541992</c:v>
                </c:pt>
                <c:pt idx="32">
                  <c:v>2.91486382484436</c:v>
                </c:pt>
                <c:pt idx="33">
                  <c:v>2.915514469146728</c:v>
                </c:pt>
                <c:pt idx="34">
                  <c:v>2.91600227355957</c:v>
                </c:pt>
                <c:pt idx="35">
                  <c:v>2.916490077972412</c:v>
                </c:pt>
                <c:pt idx="36">
                  <c:v>2.916815519332885</c:v>
                </c:pt>
                <c:pt idx="37">
                  <c:v>2.917628765106201</c:v>
                </c:pt>
                <c:pt idx="38">
                  <c:v>2.917953968048096</c:v>
                </c:pt>
                <c:pt idx="39">
                  <c:v>2.918604612350464</c:v>
                </c:pt>
                <c:pt idx="40">
                  <c:v>2.918929815292359</c:v>
                </c:pt>
                <c:pt idx="41">
                  <c:v>2.919417619705199</c:v>
                </c:pt>
                <c:pt idx="42">
                  <c:v>2.919743061065674</c:v>
                </c:pt>
                <c:pt idx="43">
                  <c:v>2.920393466949463</c:v>
                </c:pt>
                <c:pt idx="44">
                  <c:v>2.921044111251831</c:v>
                </c:pt>
                <c:pt idx="45">
                  <c:v>2.92169451713562</c:v>
                </c:pt>
                <c:pt idx="46">
                  <c:v>2.921857357025146</c:v>
                </c:pt>
                <c:pt idx="47">
                  <c:v>2.922670364379882</c:v>
                </c:pt>
                <c:pt idx="48">
                  <c:v>2.922833204269409</c:v>
                </c:pt>
                <c:pt idx="49">
                  <c:v>2.923483610153198</c:v>
                </c:pt>
                <c:pt idx="50">
                  <c:v>2.92397165298462</c:v>
                </c:pt>
                <c:pt idx="51">
                  <c:v>2.924459457397461</c:v>
                </c:pt>
                <c:pt idx="52">
                  <c:v>2.924947500228881</c:v>
                </c:pt>
                <c:pt idx="53">
                  <c:v>2.925597906112671</c:v>
                </c:pt>
                <c:pt idx="54">
                  <c:v>2.925923347473145</c:v>
                </c:pt>
                <c:pt idx="55">
                  <c:v>2.926573753356934</c:v>
                </c:pt>
                <c:pt idx="56">
                  <c:v>2.926898956298827</c:v>
                </c:pt>
                <c:pt idx="57">
                  <c:v>2.927549600601197</c:v>
                </c:pt>
                <c:pt idx="58">
                  <c:v>2.927874803543091</c:v>
                </c:pt>
                <c:pt idx="59">
                  <c:v>2.928362846374512</c:v>
                </c:pt>
                <c:pt idx="60">
                  <c:v>2.929176092147827</c:v>
                </c:pt>
                <c:pt idx="61">
                  <c:v>2.929663896560668</c:v>
                </c:pt>
                <c:pt idx="62">
                  <c:v>2.930151939392089</c:v>
                </c:pt>
                <c:pt idx="63">
                  <c:v>2.930802345275878</c:v>
                </c:pt>
                <c:pt idx="64">
                  <c:v>2.930964946746826</c:v>
                </c:pt>
                <c:pt idx="65">
                  <c:v>2.931615591049194</c:v>
                </c:pt>
                <c:pt idx="66">
                  <c:v>2.931940793991088</c:v>
                </c:pt>
                <c:pt idx="67">
                  <c:v>2.932591438293457</c:v>
                </c:pt>
                <c:pt idx="68">
                  <c:v>2.9330792427063</c:v>
                </c:pt>
                <c:pt idx="69">
                  <c:v>2.933729887008667</c:v>
                </c:pt>
                <c:pt idx="70">
                  <c:v>2.934055089950561</c:v>
                </c:pt>
                <c:pt idx="71">
                  <c:v>2.93470573425293</c:v>
                </c:pt>
                <c:pt idx="72">
                  <c:v>2.935030937194823</c:v>
                </c:pt>
                <c:pt idx="73">
                  <c:v>2.935518980026244</c:v>
                </c:pt>
                <c:pt idx="74">
                  <c:v>2.936169385910034</c:v>
                </c:pt>
                <c:pt idx="75">
                  <c:v>2.936657428741455</c:v>
                </c:pt>
                <c:pt idx="76">
                  <c:v>2.937145233154296</c:v>
                </c:pt>
                <c:pt idx="77">
                  <c:v>2.937633275985718</c:v>
                </c:pt>
                <c:pt idx="78">
                  <c:v>2.93812108039856</c:v>
                </c:pt>
                <c:pt idx="79">
                  <c:v>2.938771724700928</c:v>
                </c:pt>
                <c:pt idx="80">
                  <c:v>2.939259529113768</c:v>
                </c:pt>
                <c:pt idx="81">
                  <c:v>2.93974757194519</c:v>
                </c:pt>
                <c:pt idx="82">
                  <c:v>2.940235376358032</c:v>
                </c:pt>
                <c:pt idx="83">
                  <c:v>2.9408860206604</c:v>
                </c:pt>
                <c:pt idx="84">
                  <c:v>2.941211223602295</c:v>
                </c:pt>
                <c:pt idx="85">
                  <c:v>2.941861867904663</c:v>
                </c:pt>
                <c:pt idx="86">
                  <c:v>2.94202446937561</c:v>
                </c:pt>
                <c:pt idx="87">
                  <c:v>2.942837715148926</c:v>
                </c:pt>
                <c:pt idx="88">
                  <c:v>2.94316291809082</c:v>
                </c:pt>
                <c:pt idx="89">
                  <c:v>2.943488121032715</c:v>
                </c:pt>
                <c:pt idx="90">
                  <c:v>2.944301366806031</c:v>
                </c:pt>
                <c:pt idx="91">
                  <c:v>2.944952011108398</c:v>
                </c:pt>
                <c:pt idx="92">
                  <c:v>2.945114612579346</c:v>
                </c:pt>
                <c:pt idx="93">
                  <c:v>2.945765256881714</c:v>
                </c:pt>
                <c:pt idx="94">
                  <c:v>2.946253061294556</c:v>
                </c:pt>
                <c:pt idx="95">
                  <c:v>2.946740865707398</c:v>
                </c:pt>
                <c:pt idx="96">
                  <c:v>2.947228908538818</c:v>
                </c:pt>
                <c:pt idx="97">
                  <c:v>2.947879552841187</c:v>
                </c:pt>
                <c:pt idx="98">
                  <c:v>2.948367357254029</c:v>
                </c:pt>
                <c:pt idx="99">
                  <c:v>2.94885516166687</c:v>
                </c:pt>
                <c:pt idx="100">
                  <c:v>2.949343204498291</c:v>
                </c:pt>
                <c:pt idx="101">
                  <c:v>2.949668407440185</c:v>
                </c:pt>
                <c:pt idx="102">
                  <c:v>2.950319051742554</c:v>
                </c:pt>
                <c:pt idx="103">
                  <c:v>2.950806856155395</c:v>
                </c:pt>
                <c:pt idx="104">
                  <c:v>2.951294898986817</c:v>
                </c:pt>
                <c:pt idx="105">
                  <c:v>2.951945304870605</c:v>
                </c:pt>
                <c:pt idx="106">
                  <c:v>2.952595949172974</c:v>
                </c:pt>
                <c:pt idx="107">
                  <c:v>2.95275855064392</c:v>
                </c:pt>
                <c:pt idx="108">
                  <c:v>2.953246593475341</c:v>
                </c:pt>
                <c:pt idx="109">
                  <c:v>2.953734397888184</c:v>
                </c:pt>
                <c:pt idx="110">
                  <c:v>2.954385042190552</c:v>
                </c:pt>
                <c:pt idx="111">
                  <c:v>2.954872846603394</c:v>
                </c:pt>
                <c:pt idx="112">
                  <c:v>2.955360889434814</c:v>
                </c:pt>
                <c:pt idx="113">
                  <c:v>2.955848693847655</c:v>
                </c:pt>
                <c:pt idx="114">
                  <c:v>2.956499338150024</c:v>
                </c:pt>
                <c:pt idx="115">
                  <c:v>2.95682454109192</c:v>
                </c:pt>
                <c:pt idx="116">
                  <c:v>2.95731258392334</c:v>
                </c:pt>
                <c:pt idx="117">
                  <c:v>2.957800388336181</c:v>
                </c:pt>
                <c:pt idx="118">
                  <c:v>2.958451032638549</c:v>
                </c:pt>
                <c:pt idx="119">
                  <c:v>2.958776235580444</c:v>
                </c:pt>
                <c:pt idx="120">
                  <c:v>2.959589481353759</c:v>
                </c:pt>
                <c:pt idx="121">
                  <c:v>2.960077285766602</c:v>
                </c:pt>
                <c:pt idx="122">
                  <c:v>2.960402727127075</c:v>
                </c:pt>
                <c:pt idx="123">
                  <c:v>2.96072793006897</c:v>
                </c:pt>
                <c:pt idx="124">
                  <c:v>2.961378335952759</c:v>
                </c:pt>
                <c:pt idx="125">
                  <c:v>2.96186637878418</c:v>
                </c:pt>
                <c:pt idx="126">
                  <c:v>2.962191581726074</c:v>
                </c:pt>
                <c:pt idx="127">
                  <c:v>2.96300482749939</c:v>
                </c:pt>
                <c:pt idx="128">
                  <c:v>2.963492631912231</c:v>
                </c:pt>
                <c:pt idx="129">
                  <c:v>2.963980674743653</c:v>
                </c:pt>
                <c:pt idx="130">
                  <c:v>2.964468479156494</c:v>
                </c:pt>
                <c:pt idx="131">
                  <c:v>2.964956521987915</c:v>
                </c:pt>
                <c:pt idx="132">
                  <c:v>2.965281724929809</c:v>
                </c:pt>
                <c:pt idx="133">
                  <c:v>2.965932369232178</c:v>
                </c:pt>
                <c:pt idx="134">
                  <c:v>2.966582775115967</c:v>
                </c:pt>
                <c:pt idx="135">
                  <c:v>2.967070817947388</c:v>
                </c:pt>
                <c:pt idx="136">
                  <c:v>2.967558622360229</c:v>
                </c:pt>
                <c:pt idx="137">
                  <c:v>2.967884063720703</c:v>
                </c:pt>
                <c:pt idx="138">
                  <c:v>2.96869707107544</c:v>
                </c:pt>
                <c:pt idx="139">
                  <c:v>2.96918511390686</c:v>
                </c:pt>
                <c:pt idx="140">
                  <c:v>2.969347715377808</c:v>
                </c:pt>
                <c:pt idx="141">
                  <c:v>2.969998359680176</c:v>
                </c:pt>
                <c:pt idx="142">
                  <c:v>2.970486164093017</c:v>
                </c:pt>
                <c:pt idx="143">
                  <c:v>2.970974206924439</c:v>
                </c:pt>
                <c:pt idx="144">
                  <c:v>2.97146201133728</c:v>
                </c:pt>
                <c:pt idx="145">
                  <c:v>2.972112655639648</c:v>
                </c:pt>
                <c:pt idx="146">
                  <c:v>2.972437858581543</c:v>
                </c:pt>
                <c:pt idx="147">
                  <c:v>2.973088502883911</c:v>
                </c:pt>
                <c:pt idx="148">
                  <c:v>2.973576307296753</c:v>
                </c:pt>
                <c:pt idx="149">
                  <c:v>2.974064350128174</c:v>
                </c:pt>
                <c:pt idx="150">
                  <c:v>2.974714756011963</c:v>
                </c:pt>
                <c:pt idx="151">
                  <c:v>2.975040197372436</c:v>
                </c:pt>
                <c:pt idx="152">
                  <c:v>2.975528001785278</c:v>
                </c:pt>
                <c:pt idx="153">
                  <c:v>2.976341247558594</c:v>
                </c:pt>
                <c:pt idx="154">
                  <c:v>2.976666450500488</c:v>
                </c:pt>
                <c:pt idx="155">
                  <c:v>2.977154493331909</c:v>
                </c:pt>
                <c:pt idx="156">
                  <c:v>2.977479696273803</c:v>
                </c:pt>
                <c:pt idx="157">
                  <c:v>2.97829294204712</c:v>
                </c:pt>
                <c:pt idx="158">
                  <c:v>2.978780746459961</c:v>
                </c:pt>
                <c:pt idx="159">
                  <c:v>2.979105949401855</c:v>
                </c:pt>
                <c:pt idx="160">
                  <c:v>2.979593992233276</c:v>
                </c:pt>
                <c:pt idx="161">
                  <c:v>2.980081796646118</c:v>
                </c:pt>
                <c:pt idx="162">
                  <c:v>2.98056983947754</c:v>
                </c:pt>
                <c:pt idx="163">
                  <c:v>2.981220245361328</c:v>
                </c:pt>
                <c:pt idx="164">
                  <c:v>2.981708288192749</c:v>
                </c:pt>
                <c:pt idx="165">
                  <c:v>2.982196092605591</c:v>
                </c:pt>
                <c:pt idx="166">
                  <c:v>2.982846736907959</c:v>
                </c:pt>
                <c:pt idx="167">
                  <c:v>2.983334541320801</c:v>
                </c:pt>
                <c:pt idx="168">
                  <c:v>2.983659982681274</c:v>
                </c:pt>
                <c:pt idx="169">
                  <c:v>2.984147787094116</c:v>
                </c:pt>
                <c:pt idx="170">
                  <c:v>2.984635829925537</c:v>
                </c:pt>
                <c:pt idx="171">
                  <c:v>2.985123634338379</c:v>
                </c:pt>
                <c:pt idx="172">
                  <c:v>2.985774278640747</c:v>
                </c:pt>
                <c:pt idx="173">
                  <c:v>2.986424684524536</c:v>
                </c:pt>
                <c:pt idx="174">
                  <c:v>2.986912727355957</c:v>
                </c:pt>
                <c:pt idx="175">
                  <c:v>2.987075328826905</c:v>
                </c:pt>
                <c:pt idx="176">
                  <c:v>2.987563371658325</c:v>
                </c:pt>
                <c:pt idx="177">
                  <c:v>2.988213777542115</c:v>
                </c:pt>
                <c:pt idx="178">
                  <c:v>2.988701820373535</c:v>
                </c:pt>
                <c:pt idx="179">
                  <c:v>2.989189624786377</c:v>
                </c:pt>
                <c:pt idx="180">
                  <c:v>2.989840269088744</c:v>
                </c:pt>
                <c:pt idx="181">
                  <c:v>2.990328073501587</c:v>
                </c:pt>
                <c:pt idx="182">
                  <c:v>2.990816116333007</c:v>
                </c:pt>
                <c:pt idx="183">
                  <c:v>2.991303920745849</c:v>
                </c:pt>
                <c:pt idx="184">
                  <c:v>2.99179196357727</c:v>
                </c:pt>
                <c:pt idx="185">
                  <c:v>2.992117166519165</c:v>
                </c:pt>
                <c:pt idx="186">
                  <c:v>2.992767572402954</c:v>
                </c:pt>
                <c:pt idx="187">
                  <c:v>2.993255615234375</c:v>
                </c:pt>
                <c:pt idx="188">
                  <c:v>2.993906259536743</c:v>
                </c:pt>
                <c:pt idx="189">
                  <c:v>2.994394063949585</c:v>
                </c:pt>
                <c:pt idx="190">
                  <c:v>2.99471926689148</c:v>
                </c:pt>
                <c:pt idx="191">
                  <c:v>2.9952073097229</c:v>
                </c:pt>
                <c:pt idx="192">
                  <c:v>2.995695114135741</c:v>
                </c:pt>
                <c:pt idx="193">
                  <c:v>2.99634575843811</c:v>
                </c:pt>
                <c:pt idx="194">
                  <c:v>2.996833562850952</c:v>
                </c:pt>
                <c:pt idx="195">
                  <c:v>2.997321605682373</c:v>
                </c:pt>
                <c:pt idx="196">
                  <c:v>2.997972011566162</c:v>
                </c:pt>
                <c:pt idx="197">
                  <c:v>2.998460054397583</c:v>
                </c:pt>
                <c:pt idx="198">
                  <c:v>2.998947858810425</c:v>
                </c:pt>
                <c:pt idx="199">
                  <c:v>2.999435901641845</c:v>
                </c:pt>
                <c:pt idx="200">
                  <c:v>2.999923706054687</c:v>
                </c:pt>
                <c:pt idx="201">
                  <c:v>3.00041174888611</c:v>
                </c:pt>
                <c:pt idx="202">
                  <c:v>3.001062154769897</c:v>
                </c:pt>
                <c:pt idx="203">
                  <c:v>3.001387596130371</c:v>
                </c:pt>
                <c:pt idx="204">
                  <c:v>3.00203800201416</c:v>
                </c:pt>
                <c:pt idx="205">
                  <c:v>3.002526044845581</c:v>
                </c:pt>
                <c:pt idx="206">
                  <c:v>3.003013849258423</c:v>
                </c:pt>
                <c:pt idx="207">
                  <c:v>3.003339290618897</c:v>
                </c:pt>
                <c:pt idx="208">
                  <c:v>3.003827095031739</c:v>
                </c:pt>
                <c:pt idx="209">
                  <c:v>3.004315137863159</c:v>
                </c:pt>
                <c:pt idx="210">
                  <c:v>3.005128145217896</c:v>
                </c:pt>
                <c:pt idx="211">
                  <c:v>3.005616188049317</c:v>
                </c:pt>
                <c:pt idx="212">
                  <c:v>3.005941390991211</c:v>
                </c:pt>
                <c:pt idx="213">
                  <c:v>3.006429433822631</c:v>
                </c:pt>
                <c:pt idx="214">
                  <c:v>3.006917238235474</c:v>
                </c:pt>
                <c:pt idx="215">
                  <c:v>3.007405042648316</c:v>
                </c:pt>
                <c:pt idx="216">
                  <c:v>3.007893085479737</c:v>
                </c:pt>
                <c:pt idx="217">
                  <c:v>3.008380889892578</c:v>
                </c:pt>
                <c:pt idx="218">
                  <c:v>3.009031534194947</c:v>
                </c:pt>
                <c:pt idx="219">
                  <c:v>3.009682178497315</c:v>
                </c:pt>
                <c:pt idx="220">
                  <c:v>3.010007381439209</c:v>
                </c:pt>
                <c:pt idx="221">
                  <c:v>3.010495185852051</c:v>
                </c:pt>
                <c:pt idx="222">
                  <c:v>3.010983228683472</c:v>
                </c:pt>
                <c:pt idx="223">
                  <c:v>3.011471033096313</c:v>
                </c:pt>
                <c:pt idx="224">
                  <c:v>3.011959075927734</c:v>
                </c:pt>
                <c:pt idx="225">
                  <c:v>3.012609481811523</c:v>
                </c:pt>
                <c:pt idx="226">
                  <c:v>3.013097524642945</c:v>
                </c:pt>
                <c:pt idx="227">
                  <c:v>3.013585329055786</c:v>
                </c:pt>
                <c:pt idx="228">
                  <c:v>3.014073371887207</c:v>
                </c:pt>
                <c:pt idx="229">
                  <c:v>3.014398574829101</c:v>
                </c:pt>
                <c:pt idx="230">
                  <c:v>3.015049219131469</c:v>
                </c:pt>
                <c:pt idx="231">
                  <c:v>3.015537023544312</c:v>
                </c:pt>
                <c:pt idx="232">
                  <c:v>3.016025066375732</c:v>
                </c:pt>
                <c:pt idx="233">
                  <c:v>3.016675472259521</c:v>
                </c:pt>
                <c:pt idx="234">
                  <c:v>3.017163515090943</c:v>
                </c:pt>
                <c:pt idx="235">
                  <c:v>3.017651319503783</c:v>
                </c:pt>
                <c:pt idx="236">
                  <c:v>3.018139362335205</c:v>
                </c:pt>
                <c:pt idx="237">
                  <c:v>3.018627166748047</c:v>
                </c:pt>
                <c:pt idx="238">
                  <c:v>3.019115209579468</c:v>
                </c:pt>
                <c:pt idx="239">
                  <c:v>3.019440412521362</c:v>
                </c:pt>
                <c:pt idx="240">
                  <c:v>3.020253658294678</c:v>
                </c:pt>
                <c:pt idx="241">
                  <c:v>3.02074146270752</c:v>
                </c:pt>
                <c:pt idx="242">
                  <c:v>3.02122950553894</c:v>
                </c:pt>
                <c:pt idx="243">
                  <c:v>3.021717309951782</c:v>
                </c:pt>
                <c:pt idx="244">
                  <c:v>3.022205352783203</c:v>
                </c:pt>
                <c:pt idx="245">
                  <c:v>3.022693157196045</c:v>
                </c:pt>
                <c:pt idx="246">
                  <c:v>3.023181200027466</c:v>
                </c:pt>
                <c:pt idx="247">
                  <c:v>3.023669004440308</c:v>
                </c:pt>
                <c:pt idx="248">
                  <c:v>3.024319648742676</c:v>
                </c:pt>
                <c:pt idx="249">
                  <c:v>3.024644851684571</c:v>
                </c:pt>
                <c:pt idx="250">
                  <c:v>3.025295495986938</c:v>
                </c:pt>
                <c:pt idx="251">
                  <c:v>3.025620698928833</c:v>
                </c:pt>
                <c:pt idx="252">
                  <c:v>3.026108503341675</c:v>
                </c:pt>
                <c:pt idx="253">
                  <c:v>3.026759147644043</c:v>
                </c:pt>
                <c:pt idx="254">
                  <c:v>3.027246952056885</c:v>
                </c:pt>
                <c:pt idx="255">
                  <c:v>3.027734994888306</c:v>
                </c:pt>
                <c:pt idx="256">
                  <c:v>3.028222799301147</c:v>
                </c:pt>
                <c:pt idx="257">
                  <c:v>3.028873443603515</c:v>
                </c:pt>
                <c:pt idx="258">
                  <c:v>3.029036045074463</c:v>
                </c:pt>
                <c:pt idx="259">
                  <c:v>3.029849290847778</c:v>
                </c:pt>
                <c:pt idx="260">
                  <c:v>3.030174493789673</c:v>
                </c:pt>
                <c:pt idx="261">
                  <c:v>3.030662536621094</c:v>
                </c:pt>
                <c:pt idx="262">
                  <c:v>3.031150341033936</c:v>
                </c:pt>
                <c:pt idx="263">
                  <c:v>3.031800985336304</c:v>
                </c:pt>
                <c:pt idx="264">
                  <c:v>3.032288789749145</c:v>
                </c:pt>
                <c:pt idx="265">
                  <c:v>3.032939434051514</c:v>
                </c:pt>
                <c:pt idx="266">
                  <c:v>3.033264636993408</c:v>
                </c:pt>
                <c:pt idx="267">
                  <c:v>3.033752679824828</c:v>
                </c:pt>
                <c:pt idx="268">
                  <c:v>3.034077882766724</c:v>
                </c:pt>
                <c:pt idx="269">
                  <c:v>3.034728527069092</c:v>
                </c:pt>
                <c:pt idx="270">
                  <c:v>3.035216331481934</c:v>
                </c:pt>
                <c:pt idx="271">
                  <c:v>3.035704374313354</c:v>
                </c:pt>
                <c:pt idx="272">
                  <c:v>3.036354780197144</c:v>
                </c:pt>
                <c:pt idx="273">
                  <c:v>3.036842823028563</c:v>
                </c:pt>
                <c:pt idx="274">
                  <c:v>3.037330627441406</c:v>
                </c:pt>
                <c:pt idx="275">
                  <c:v>3.037818670272827</c:v>
                </c:pt>
                <c:pt idx="276">
                  <c:v>3.038469076156616</c:v>
                </c:pt>
                <c:pt idx="277">
                  <c:v>3.038957118988037</c:v>
                </c:pt>
                <c:pt idx="278">
                  <c:v>3.039119720458984</c:v>
                </c:pt>
                <c:pt idx="279">
                  <c:v>3.039770126342773</c:v>
                </c:pt>
                <c:pt idx="280">
                  <c:v>3.040420770645142</c:v>
                </c:pt>
                <c:pt idx="281">
                  <c:v>3.040908813476562</c:v>
                </c:pt>
                <c:pt idx="282">
                  <c:v>3.041234016418457</c:v>
                </c:pt>
                <c:pt idx="283">
                  <c:v>3.0417218208313</c:v>
                </c:pt>
                <c:pt idx="284">
                  <c:v>3.042372465133667</c:v>
                </c:pt>
                <c:pt idx="285">
                  <c:v>3.042860269546509</c:v>
                </c:pt>
                <c:pt idx="286">
                  <c:v>3.04334831237793</c:v>
                </c:pt>
                <c:pt idx="287">
                  <c:v>3.043836116790771</c:v>
                </c:pt>
                <c:pt idx="288">
                  <c:v>3.044324159622193</c:v>
                </c:pt>
                <c:pt idx="289">
                  <c:v>3.044811964035034</c:v>
                </c:pt>
                <c:pt idx="290">
                  <c:v>3.045300006866455</c:v>
                </c:pt>
                <c:pt idx="291">
                  <c:v>3.045787811279297</c:v>
                </c:pt>
                <c:pt idx="292">
                  <c:v>3.046438455581665</c:v>
                </c:pt>
                <c:pt idx="293">
                  <c:v>3.046926259994507</c:v>
                </c:pt>
                <c:pt idx="294">
                  <c:v>3.047414302825928</c:v>
                </c:pt>
                <c:pt idx="295">
                  <c:v>3.047902107238769</c:v>
                </c:pt>
                <c:pt idx="296">
                  <c:v>3.048390150070191</c:v>
                </c:pt>
                <c:pt idx="297">
                  <c:v>3.048877954483032</c:v>
                </c:pt>
                <c:pt idx="298">
                  <c:v>3.049365997314453</c:v>
                </c:pt>
                <c:pt idx="299">
                  <c:v>3.049853801727295</c:v>
                </c:pt>
                <c:pt idx="300">
                  <c:v>3.050341844558716</c:v>
                </c:pt>
                <c:pt idx="301">
                  <c:v>3.050829648971558</c:v>
                </c:pt>
                <c:pt idx="302">
                  <c:v>3.051480293273925</c:v>
                </c:pt>
                <c:pt idx="303">
                  <c:v>3.051805496215819</c:v>
                </c:pt>
                <c:pt idx="304">
                  <c:v>3.052456140518188</c:v>
                </c:pt>
                <c:pt idx="305">
                  <c:v>3.053106546401978</c:v>
                </c:pt>
                <c:pt idx="306">
                  <c:v>3.053431987762451</c:v>
                </c:pt>
                <c:pt idx="307">
                  <c:v>3.053919792175293</c:v>
                </c:pt>
                <c:pt idx="308">
                  <c:v>3.054407596588135</c:v>
                </c:pt>
                <c:pt idx="309">
                  <c:v>3.054895639419555</c:v>
                </c:pt>
                <c:pt idx="310">
                  <c:v>3.055708885192871</c:v>
                </c:pt>
                <c:pt idx="311">
                  <c:v>3.056034088134765</c:v>
                </c:pt>
                <c:pt idx="312">
                  <c:v>3.056521892547608</c:v>
                </c:pt>
                <c:pt idx="313">
                  <c:v>3.057009935379028</c:v>
                </c:pt>
                <c:pt idx="314">
                  <c:v>3.057335138320923</c:v>
                </c:pt>
                <c:pt idx="315">
                  <c:v>3.057985782623291</c:v>
                </c:pt>
                <c:pt idx="316">
                  <c:v>3.058473587036133</c:v>
                </c:pt>
                <c:pt idx="317">
                  <c:v>3.059124231338501</c:v>
                </c:pt>
                <c:pt idx="318">
                  <c:v>3.059612035751343</c:v>
                </c:pt>
                <c:pt idx="319">
                  <c:v>3.059937477111817</c:v>
                </c:pt>
                <c:pt idx="320">
                  <c:v>3.060425281524658</c:v>
                </c:pt>
                <c:pt idx="321">
                  <c:v>3.06091332435608</c:v>
                </c:pt>
                <c:pt idx="322">
                  <c:v>3.061401128768921</c:v>
                </c:pt>
                <c:pt idx="323">
                  <c:v>3.062214374542237</c:v>
                </c:pt>
                <c:pt idx="324">
                  <c:v>3.062702178955078</c:v>
                </c:pt>
                <c:pt idx="325">
                  <c:v>3.0631902217865</c:v>
                </c:pt>
                <c:pt idx="326">
                  <c:v>3.063678026199341</c:v>
                </c:pt>
                <c:pt idx="327">
                  <c:v>3.064003467559814</c:v>
                </c:pt>
                <c:pt idx="328">
                  <c:v>3.064491271972657</c:v>
                </c:pt>
                <c:pt idx="329">
                  <c:v>3.065141916275024</c:v>
                </c:pt>
                <c:pt idx="330">
                  <c:v>3.065792322158813</c:v>
                </c:pt>
                <c:pt idx="331">
                  <c:v>3.066280364990234</c:v>
                </c:pt>
                <c:pt idx="332">
                  <c:v>3.066605567932129</c:v>
                </c:pt>
                <c:pt idx="333">
                  <c:v>3.06709361076355</c:v>
                </c:pt>
                <c:pt idx="334">
                  <c:v>3.067581415176392</c:v>
                </c:pt>
                <c:pt idx="335">
                  <c:v>3.067906618118286</c:v>
                </c:pt>
                <c:pt idx="336">
                  <c:v>3.068719863891602</c:v>
                </c:pt>
                <c:pt idx="337">
                  <c:v>3.069207906723022</c:v>
                </c:pt>
                <c:pt idx="338">
                  <c:v>3.069695711135864</c:v>
                </c:pt>
                <c:pt idx="339">
                  <c:v>3.070183753967285</c:v>
                </c:pt>
                <c:pt idx="340">
                  <c:v>3.07050895690918</c:v>
                </c:pt>
                <c:pt idx="341">
                  <c:v>3.071322202682495</c:v>
                </c:pt>
                <c:pt idx="342">
                  <c:v>3.071647405624389</c:v>
                </c:pt>
                <c:pt idx="343">
                  <c:v>3.072135210037231</c:v>
                </c:pt>
                <c:pt idx="344">
                  <c:v>3.072623252868653</c:v>
                </c:pt>
                <c:pt idx="345">
                  <c:v>3.073111057281495</c:v>
                </c:pt>
                <c:pt idx="346">
                  <c:v>3.073761701583863</c:v>
                </c:pt>
                <c:pt idx="347">
                  <c:v>3.074249505996704</c:v>
                </c:pt>
                <c:pt idx="348">
                  <c:v>3.074737548828125</c:v>
                </c:pt>
                <c:pt idx="349">
                  <c:v>3.075388193130493</c:v>
                </c:pt>
                <c:pt idx="350">
                  <c:v>3.075713396072388</c:v>
                </c:pt>
                <c:pt idx="351">
                  <c:v>3.076201200485229</c:v>
                </c:pt>
                <c:pt idx="352">
                  <c:v>3.07668924331665</c:v>
                </c:pt>
                <c:pt idx="353">
                  <c:v>3.07733964920044</c:v>
                </c:pt>
                <c:pt idx="354">
                  <c:v>3.07782769203186</c:v>
                </c:pt>
                <c:pt idx="355">
                  <c:v>3.078315496444702</c:v>
                </c:pt>
                <c:pt idx="356">
                  <c:v>3.078803539276123</c:v>
                </c:pt>
                <c:pt idx="357">
                  <c:v>3.079128742218018</c:v>
                </c:pt>
                <c:pt idx="358">
                  <c:v>3.079779386520386</c:v>
                </c:pt>
                <c:pt idx="359">
                  <c:v>3.080267190933227</c:v>
                </c:pt>
                <c:pt idx="360">
                  <c:v>3.080592632293701</c:v>
                </c:pt>
                <c:pt idx="361">
                  <c:v>3.081080436706543</c:v>
                </c:pt>
                <c:pt idx="362">
                  <c:v>3.081731081008911</c:v>
                </c:pt>
                <c:pt idx="363">
                  <c:v>3.082056283950805</c:v>
                </c:pt>
                <c:pt idx="364">
                  <c:v>3.082706928253174</c:v>
                </c:pt>
                <c:pt idx="365">
                  <c:v>3.083194732666016</c:v>
                </c:pt>
                <c:pt idx="366">
                  <c:v>3.083682537078857</c:v>
                </c:pt>
                <c:pt idx="367">
                  <c:v>3.084170579910279</c:v>
                </c:pt>
                <c:pt idx="368">
                  <c:v>3.084821224212647</c:v>
                </c:pt>
                <c:pt idx="369">
                  <c:v>3.085309028625489</c:v>
                </c:pt>
                <c:pt idx="370">
                  <c:v>3.08579707145691</c:v>
                </c:pt>
                <c:pt idx="371">
                  <c:v>3.086284875869751</c:v>
                </c:pt>
                <c:pt idx="372">
                  <c:v>3.08693552017212</c:v>
                </c:pt>
                <c:pt idx="373">
                  <c:v>3.087260723114014</c:v>
                </c:pt>
                <c:pt idx="374">
                  <c:v>3.087748527526855</c:v>
                </c:pt>
                <c:pt idx="375">
                  <c:v>3.088399171829224</c:v>
                </c:pt>
                <c:pt idx="376">
                  <c:v>3.088886976242065</c:v>
                </c:pt>
                <c:pt idx="377">
                  <c:v>3.089375019073486</c:v>
                </c:pt>
                <c:pt idx="378">
                  <c:v>3.089862823486328</c:v>
                </c:pt>
                <c:pt idx="379">
                  <c:v>3.090513467788697</c:v>
                </c:pt>
                <c:pt idx="380">
                  <c:v>3.090838670730591</c:v>
                </c:pt>
                <c:pt idx="381">
                  <c:v>3.091164112091064</c:v>
                </c:pt>
                <c:pt idx="382">
                  <c:v>3.0919771194458</c:v>
                </c:pt>
                <c:pt idx="383">
                  <c:v>3.092465162277221</c:v>
                </c:pt>
                <c:pt idx="384">
                  <c:v>3.092952966690063</c:v>
                </c:pt>
                <c:pt idx="385">
                  <c:v>3.093441009521484</c:v>
                </c:pt>
                <c:pt idx="386">
                  <c:v>3.09376621246338</c:v>
                </c:pt>
                <c:pt idx="387">
                  <c:v>3.094416856765747</c:v>
                </c:pt>
                <c:pt idx="388">
                  <c:v>3.094742059707641</c:v>
                </c:pt>
                <c:pt idx="389">
                  <c:v>3.09539270401001</c:v>
                </c:pt>
                <c:pt idx="390">
                  <c:v>3.096043109893798</c:v>
                </c:pt>
                <c:pt idx="391">
                  <c:v>3.09653115272522</c:v>
                </c:pt>
                <c:pt idx="392">
                  <c:v>3.096856355667114</c:v>
                </c:pt>
                <c:pt idx="393">
                  <c:v>3.097344398498535</c:v>
                </c:pt>
                <c:pt idx="394">
                  <c:v>3.097832202911377</c:v>
                </c:pt>
                <c:pt idx="395">
                  <c:v>3.098482847213745</c:v>
                </c:pt>
                <c:pt idx="396">
                  <c:v>3.098970651626587</c:v>
                </c:pt>
                <c:pt idx="397">
                  <c:v>3.099458694458007</c:v>
                </c:pt>
                <c:pt idx="398">
                  <c:v>3.100109100341797</c:v>
                </c:pt>
                <c:pt idx="399">
                  <c:v>3.100597143173218</c:v>
                </c:pt>
                <c:pt idx="400">
                  <c:v>3.10108494758606</c:v>
                </c:pt>
                <c:pt idx="401">
                  <c:v>3.101410150527954</c:v>
                </c:pt>
                <c:pt idx="402">
                  <c:v>3.101898193359375</c:v>
                </c:pt>
                <c:pt idx="403">
                  <c:v>3.102385997772217</c:v>
                </c:pt>
                <c:pt idx="404">
                  <c:v>3.103036642074585</c:v>
                </c:pt>
                <c:pt idx="405">
                  <c:v>3.103687286376954</c:v>
                </c:pt>
                <c:pt idx="406">
                  <c:v>3.104012489318847</c:v>
                </c:pt>
                <c:pt idx="407">
                  <c:v>3.104663133621215</c:v>
                </c:pt>
                <c:pt idx="408">
                  <c:v>3.10498833656311</c:v>
                </c:pt>
                <c:pt idx="409">
                  <c:v>3.105476140975952</c:v>
                </c:pt>
                <c:pt idx="410">
                  <c:v>3.105964183807373</c:v>
                </c:pt>
                <c:pt idx="411">
                  <c:v>3.106451988220215</c:v>
                </c:pt>
                <c:pt idx="412">
                  <c:v>3.107102632522583</c:v>
                </c:pt>
                <c:pt idx="413">
                  <c:v>3.107427835464478</c:v>
                </c:pt>
                <c:pt idx="414">
                  <c:v>3.108078479766845</c:v>
                </c:pt>
                <c:pt idx="415">
                  <c:v>3.108566284179687</c:v>
                </c:pt>
                <c:pt idx="416">
                  <c:v>3.109216928482056</c:v>
                </c:pt>
                <c:pt idx="417">
                  <c:v>3.109379529953003</c:v>
                </c:pt>
                <c:pt idx="418">
                  <c:v>3.110030174255371</c:v>
                </c:pt>
                <c:pt idx="419">
                  <c:v>3.110517978668213</c:v>
                </c:pt>
                <c:pt idx="420">
                  <c:v>3.111331224441529</c:v>
                </c:pt>
                <c:pt idx="421">
                  <c:v>3.11181902885437</c:v>
                </c:pt>
                <c:pt idx="422">
                  <c:v>3.112144470214843</c:v>
                </c:pt>
                <c:pt idx="423">
                  <c:v>3.112794876098633</c:v>
                </c:pt>
                <c:pt idx="424">
                  <c:v>3.113120317459107</c:v>
                </c:pt>
                <c:pt idx="425">
                  <c:v>3.113608121871948</c:v>
                </c:pt>
                <c:pt idx="426">
                  <c:v>3.114096164703369</c:v>
                </c:pt>
                <c:pt idx="427">
                  <c:v>3.114746570587158</c:v>
                </c:pt>
                <c:pt idx="428">
                  <c:v>3.115234613418579</c:v>
                </c:pt>
                <c:pt idx="429">
                  <c:v>3.115722417831421</c:v>
                </c:pt>
                <c:pt idx="430">
                  <c:v>3.116210460662841</c:v>
                </c:pt>
                <c:pt idx="431">
                  <c:v>3.116698265075683</c:v>
                </c:pt>
                <c:pt idx="432">
                  <c:v>3.117186307907105</c:v>
                </c:pt>
                <c:pt idx="433">
                  <c:v>3.117674112319947</c:v>
                </c:pt>
                <c:pt idx="434">
                  <c:v>3.118161916732788</c:v>
                </c:pt>
                <c:pt idx="435">
                  <c:v>3.118812561035156</c:v>
                </c:pt>
                <c:pt idx="436">
                  <c:v>3.119300603866577</c:v>
                </c:pt>
                <c:pt idx="437">
                  <c:v>3.119625806808472</c:v>
                </c:pt>
                <c:pt idx="438">
                  <c:v>3.12027645111084</c:v>
                </c:pt>
                <c:pt idx="439">
                  <c:v>3.120764255523682</c:v>
                </c:pt>
                <c:pt idx="440">
                  <c:v>3.121252059936523</c:v>
                </c:pt>
                <c:pt idx="441">
                  <c:v>3.121577501296997</c:v>
                </c:pt>
                <c:pt idx="442">
                  <c:v>3.122390747070313</c:v>
                </c:pt>
                <c:pt idx="443">
                  <c:v>3.122715950012207</c:v>
                </c:pt>
                <c:pt idx="444">
                  <c:v>3.123041152954102</c:v>
                </c:pt>
                <c:pt idx="445">
                  <c:v>3.12369179725647</c:v>
                </c:pt>
                <c:pt idx="446">
                  <c:v>3.124179601669312</c:v>
                </c:pt>
                <c:pt idx="447">
                  <c:v>3.124667644500733</c:v>
                </c:pt>
                <c:pt idx="448">
                  <c:v>3.125155448913574</c:v>
                </c:pt>
                <c:pt idx="449">
                  <c:v>3.125968694686889</c:v>
                </c:pt>
                <c:pt idx="450">
                  <c:v>3.126293897628784</c:v>
                </c:pt>
                <c:pt idx="451">
                  <c:v>3.126944541931153</c:v>
                </c:pt>
                <c:pt idx="452">
                  <c:v>3.127269744873047</c:v>
                </c:pt>
                <c:pt idx="453">
                  <c:v>3.127757787704468</c:v>
                </c:pt>
                <c:pt idx="454">
                  <c:v>3.12824559211731</c:v>
                </c:pt>
                <c:pt idx="455">
                  <c:v>3.128570795059204</c:v>
                </c:pt>
                <c:pt idx="456">
                  <c:v>3.129221439361573</c:v>
                </c:pt>
                <c:pt idx="457">
                  <c:v>3.12987208366394</c:v>
                </c:pt>
                <c:pt idx="458">
                  <c:v>3.130359888076782</c:v>
                </c:pt>
                <c:pt idx="459">
                  <c:v>3.130847930908202</c:v>
                </c:pt>
                <c:pt idx="460">
                  <c:v>3.131335735321045</c:v>
                </c:pt>
                <c:pt idx="461">
                  <c:v>3.131823778152466</c:v>
                </c:pt>
                <c:pt idx="462">
                  <c:v>3.132311582565308</c:v>
                </c:pt>
                <c:pt idx="463">
                  <c:v>3.132799386978149</c:v>
                </c:pt>
                <c:pt idx="464">
                  <c:v>3.133450031280518</c:v>
                </c:pt>
                <c:pt idx="465">
                  <c:v>3.133938074111939</c:v>
                </c:pt>
                <c:pt idx="466">
                  <c:v>3.134588479995727</c:v>
                </c:pt>
                <c:pt idx="467">
                  <c:v>3.134913921356201</c:v>
                </c:pt>
                <c:pt idx="468">
                  <c:v>3.135401725769043</c:v>
                </c:pt>
                <c:pt idx="469">
                  <c:v>3.135726928710938</c:v>
                </c:pt>
                <c:pt idx="470">
                  <c:v>3.136377573013306</c:v>
                </c:pt>
                <c:pt idx="471">
                  <c:v>3.1367027759552</c:v>
                </c:pt>
                <c:pt idx="472">
                  <c:v>3.137516021728516</c:v>
                </c:pt>
                <c:pt idx="473">
                  <c:v>3.138003826141358</c:v>
                </c:pt>
                <c:pt idx="474">
                  <c:v>3.138329267501831</c:v>
                </c:pt>
                <c:pt idx="475">
                  <c:v>3.138817071914673</c:v>
                </c:pt>
                <c:pt idx="476">
                  <c:v>3.139467716217041</c:v>
                </c:pt>
                <c:pt idx="477">
                  <c:v>3.139955520629882</c:v>
                </c:pt>
                <c:pt idx="478">
                  <c:v>3.140443563461304</c:v>
                </c:pt>
                <c:pt idx="479">
                  <c:v>3.140931367874146</c:v>
                </c:pt>
                <c:pt idx="480">
                  <c:v>3.141582012176514</c:v>
                </c:pt>
                <c:pt idx="481">
                  <c:v>3.142069816589355</c:v>
                </c:pt>
                <c:pt idx="482">
                  <c:v>3.14239525794983</c:v>
                </c:pt>
                <c:pt idx="483">
                  <c:v>3.142883062362671</c:v>
                </c:pt>
                <c:pt idx="484">
                  <c:v>3.14353370666504</c:v>
                </c:pt>
                <c:pt idx="485">
                  <c:v>3.143858909606934</c:v>
                </c:pt>
                <c:pt idx="486">
                  <c:v>3.144509553909302</c:v>
                </c:pt>
                <c:pt idx="487">
                  <c:v>3.145159959793091</c:v>
                </c:pt>
                <c:pt idx="488">
                  <c:v>3.145648002624512</c:v>
                </c:pt>
                <c:pt idx="489">
                  <c:v>3.145973205566406</c:v>
                </c:pt>
                <c:pt idx="490">
                  <c:v>3.146461248397827</c:v>
                </c:pt>
                <c:pt idx="491">
                  <c:v>3.146949052810669</c:v>
                </c:pt>
                <c:pt idx="492">
                  <c:v>3.147599697113037</c:v>
                </c:pt>
                <c:pt idx="493">
                  <c:v>3.147924900054932</c:v>
                </c:pt>
                <c:pt idx="494">
                  <c:v>3.1485755443573</c:v>
                </c:pt>
                <c:pt idx="495">
                  <c:v>3.149063348770142</c:v>
                </c:pt>
                <c:pt idx="496">
                  <c:v>3.149551391601563</c:v>
                </c:pt>
                <c:pt idx="497">
                  <c:v>3.150039196014404</c:v>
                </c:pt>
                <c:pt idx="498">
                  <c:v>3.150527000427246</c:v>
                </c:pt>
                <c:pt idx="499">
                  <c:v>3.151015043258667</c:v>
                </c:pt>
                <c:pt idx="500">
                  <c:v>3.15150284767151</c:v>
                </c:pt>
                <c:pt idx="501">
                  <c:v>3.15199089050293</c:v>
                </c:pt>
                <c:pt idx="502">
                  <c:v>3.152641296386719</c:v>
                </c:pt>
                <c:pt idx="503">
                  <c:v>3.153129339218139</c:v>
                </c:pt>
                <c:pt idx="504">
                  <c:v>3.153617143630981</c:v>
                </c:pt>
                <c:pt idx="505">
                  <c:v>3.153942584991455</c:v>
                </c:pt>
                <c:pt idx="506">
                  <c:v>3.154592990875244</c:v>
                </c:pt>
                <c:pt idx="507">
                  <c:v>3.154918432235718</c:v>
                </c:pt>
                <c:pt idx="508">
                  <c:v>3.155406236648559</c:v>
                </c:pt>
                <c:pt idx="509">
                  <c:v>3.156219482421875</c:v>
                </c:pt>
                <c:pt idx="510">
                  <c:v>3.156707286834717</c:v>
                </c:pt>
                <c:pt idx="511">
                  <c:v>3.157195329666138</c:v>
                </c:pt>
                <c:pt idx="512">
                  <c:v>3.157845735549927</c:v>
                </c:pt>
                <c:pt idx="513">
                  <c:v>3.158171176910401</c:v>
                </c:pt>
                <c:pt idx="514">
                  <c:v>3.158658981323241</c:v>
                </c:pt>
                <c:pt idx="515">
                  <c:v>3.158984422683716</c:v>
                </c:pt>
                <c:pt idx="516">
                  <c:v>3.159797430038452</c:v>
                </c:pt>
                <c:pt idx="517">
                  <c:v>3.160122871398926</c:v>
                </c:pt>
                <c:pt idx="518">
                  <c:v>3.160773277282715</c:v>
                </c:pt>
                <c:pt idx="519">
                  <c:v>3.161261320114136</c:v>
                </c:pt>
                <c:pt idx="520">
                  <c:v>3.161586523056031</c:v>
                </c:pt>
                <c:pt idx="521">
                  <c:v>3.162074565887451</c:v>
                </c:pt>
                <c:pt idx="522">
                  <c:v>3.16272497177124</c:v>
                </c:pt>
                <c:pt idx="523">
                  <c:v>3.163213014602661</c:v>
                </c:pt>
                <c:pt idx="524">
                  <c:v>3.163700819015503</c:v>
                </c:pt>
                <c:pt idx="525">
                  <c:v>3.164026021957398</c:v>
                </c:pt>
                <c:pt idx="526">
                  <c:v>3.164676666259765</c:v>
                </c:pt>
                <c:pt idx="527">
                  <c:v>3.165164470672608</c:v>
                </c:pt>
                <c:pt idx="528">
                  <c:v>3.165652513504028</c:v>
                </c:pt>
                <c:pt idx="529">
                  <c:v>3.166303157806397</c:v>
                </c:pt>
                <c:pt idx="530">
                  <c:v>3.166628360748291</c:v>
                </c:pt>
                <c:pt idx="531">
                  <c:v>3.167441606521607</c:v>
                </c:pt>
                <c:pt idx="532">
                  <c:v>3.167766809463501</c:v>
                </c:pt>
                <c:pt idx="533">
                  <c:v>3.168254613876343</c:v>
                </c:pt>
                <c:pt idx="534">
                  <c:v>3.168742656707764</c:v>
                </c:pt>
                <c:pt idx="535">
                  <c:v>3.169230461120605</c:v>
                </c:pt>
                <c:pt idx="536">
                  <c:v>3.169718503952027</c:v>
                </c:pt>
                <c:pt idx="537">
                  <c:v>3.170206308364868</c:v>
                </c:pt>
                <c:pt idx="538">
                  <c:v>3.171019554138183</c:v>
                </c:pt>
                <c:pt idx="539">
                  <c:v>3.171182155609131</c:v>
                </c:pt>
                <c:pt idx="540">
                  <c:v>3.171670198440552</c:v>
                </c:pt>
                <c:pt idx="541">
                  <c:v>3.172320604324341</c:v>
                </c:pt>
                <c:pt idx="542">
                  <c:v>3.172646045684814</c:v>
                </c:pt>
                <c:pt idx="543">
                  <c:v>3.173296451568604</c:v>
                </c:pt>
                <c:pt idx="544">
                  <c:v>3.173784494400024</c:v>
                </c:pt>
                <c:pt idx="545">
                  <c:v>3.17410969734192</c:v>
                </c:pt>
                <c:pt idx="546">
                  <c:v>3.174922943115234</c:v>
                </c:pt>
                <c:pt idx="547">
                  <c:v>3.175410747528076</c:v>
                </c:pt>
                <c:pt idx="548">
                  <c:v>3.17573618888855</c:v>
                </c:pt>
                <c:pt idx="549">
                  <c:v>3.176223993301391</c:v>
                </c:pt>
                <c:pt idx="550">
                  <c:v>3.176874637603759</c:v>
                </c:pt>
                <c:pt idx="551">
                  <c:v>3.177362442016602</c:v>
                </c:pt>
                <c:pt idx="552">
                  <c:v>3.177687644958496</c:v>
                </c:pt>
                <c:pt idx="553">
                  <c:v>3.178500890731812</c:v>
                </c:pt>
                <c:pt idx="554">
                  <c:v>3.178988933563232</c:v>
                </c:pt>
                <c:pt idx="555">
                  <c:v>3.179476737976074</c:v>
                </c:pt>
                <c:pt idx="556">
                  <c:v>3.180127382278443</c:v>
                </c:pt>
                <c:pt idx="557">
                  <c:v>3.180452585220337</c:v>
                </c:pt>
                <c:pt idx="558">
                  <c:v>3.180940628051758</c:v>
                </c:pt>
                <c:pt idx="559">
                  <c:v>3.181428432464599</c:v>
                </c:pt>
                <c:pt idx="560">
                  <c:v>3.181916236877442</c:v>
                </c:pt>
                <c:pt idx="561">
                  <c:v>3.182566881179809</c:v>
                </c:pt>
                <c:pt idx="562">
                  <c:v>3.18305492401123</c:v>
                </c:pt>
                <c:pt idx="563">
                  <c:v>3.183542728424073</c:v>
                </c:pt>
                <c:pt idx="564">
                  <c:v>3.183867931365967</c:v>
                </c:pt>
                <c:pt idx="565">
                  <c:v>3.184518575668335</c:v>
                </c:pt>
                <c:pt idx="566">
                  <c:v>3.184843778610229</c:v>
                </c:pt>
                <c:pt idx="567">
                  <c:v>3.185494422912598</c:v>
                </c:pt>
                <c:pt idx="568">
                  <c:v>3.18598222732544</c:v>
                </c:pt>
                <c:pt idx="569">
                  <c:v>3.18647027015686</c:v>
                </c:pt>
                <c:pt idx="570">
                  <c:v>3.186958074569702</c:v>
                </c:pt>
                <c:pt idx="571">
                  <c:v>3.187446117401123</c:v>
                </c:pt>
                <c:pt idx="572">
                  <c:v>3.187933921813965</c:v>
                </c:pt>
                <c:pt idx="573">
                  <c:v>3.188421964645386</c:v>
                </c:pt>
                <c:pt idx="574">
                  <c:v>3.189072370529175</c:v>
                </c:pt>
                <c:pt idx="575">
                  <c:v>3.189397811889649</c:v>
                </c:pt>
                <c:pt idx="576">
                  <c:v>3.190048217773437</c:v>
                </c:pt>
                <c:pt idx="577">
                  <c:v>3.190536260604859</c:v>
                </c:pt>
                <c:pt idx="578">
                  <c:v>3.191186666488647</c:v>
                </c:pt>
                <c:pt idx="579">
                  <c:v>3.191512107849121</c:v>
                </c:pt>
                <c:pt idx="580">
                  <c:v>3.191999912261963</c:v>
                </c:pt>
                <c:pt idx="581">
                  <c:v>3.192487955093384</c:v>
                </c:pt>
                <c:pt idx="582">
                  <c:v>3.193138360977173</c:v>
                </c:pt>
                <c:pt idx="583">
                  <c:v>3.193626403808594</c:v>
                </c:pt>
                <c:pt idx="584">
                  <c:v>3.194114208221436</c:v>
                </c:pt>
                <c:pt idx="585">
                  <c:v>3.194927453994751</c:v>
                </c:pt>
                <c:pt idx="586">
                  <c:v>3.194927453994751</c:v>
                </c:pt>
                <c:pt idx="587">
                  <c:v>3.195415258407593</c:v>
                </c:pt>
                <c:pt idx="588">
                  <c:v>3.19606590270996</c:v>
                </c:pt>
                <c:pt idx="589">
                  <c:v>3.19671654701233</c:v>
                </c:pt>
                <c:pt idx="590">
                  <c:v>3.197204351425171</c:v>
                </c:pt>
                <c:pt idx="591">
                  <c:v>3.197529554367066</c:v>
                </c:pt>
                <c:pt idx="592">
                  <c:v>3.198180198669434</c:v>
                </c:pt>
                <c:pt idx="593">
                  <c:v>3.198505401611328</c:v>
                </c:pt>
                <c:pt idx="594">
                  <c:v>3.198993444442749</c:v>
                </c:pt>
                <c:pt idx="595">
                  <c:v>3.199643850326538</c:v>
                </c:pt>
                <c:pt idx="596">
                  <c:v>3.20013189315796</c:v>
                </c:pt>
                <c:pt idx="597">
                  <c:v>3.200782537460327</c:v>
                </c:pt>
                <c:pt idx="598">
                  <c:v>3.201270341873169</c:v>
                </c:pt>
                <c:pt idx="599">
                  <c:v>3.201595544815064</c:v>
                </c:pt>
                <c:pt idx="600">
                  <c:v>3.202246189117431</c:v>
                </c:pt>
                <c:pt idx="601">
                  <c:v>3.202733993530273</c:v>
                </c:pt>
                <c:pt idx="602">
                  <c:v>3.203222036361695</c:v>
                </c:pt>
                <c:pt idx="603">
                  <c:v>3.203709840774537</c:v>
                </c:pt>
                <c:pt idx="604">
                  <c:v>3.20403528213501</c:v>
                </c:pt>
                <c:pt idx="605">
                  <c:v>3.205011129379272</c:v>
                </c:pt>
                <c:pt idx="606">
                  <c:v>3.205336332321167</c:v>
                </c:pt>
                <c:pt idx="607">
                  <c:v>3.205498933792114</c:v>
                </c:pt>
                <c:pt idx="608">
                  <c:v>3.20631217956543</c:v>
                </c:pt>
                <c:pt idx="609">
                  <c:v>3.206637382507324</c:v>
                </c:pt>
                <c:pt idx="610">
                  <c:v>3.206962585449219</c:v>
                </c:pt>
                <c:pt idx="611">
                  <c:v>3.207613229751587</c:v>
                </c:pt>
                <c:pt idx="612">
                  <c:v>3.208101272583008</c:v>
                </c:pt>
                <c:pt idx="613">
                  <c:v>3.208751678466797</c:v>
                </c:pt>
                <c:pt idx="614">
                  <c:v>3.209239721298218</c:v>
                </c:pt>
                <c:pt idx="615">
                  <c:v>3.209564924240113</c:v>
                </c:pt>
                <c:pt idx="616">
                  <c:v>3.210215568542481</c:v>
                </c:pt>
                <c:pt idx="617">
                  <c:v>3.210703372955323</c:v>
                </c:pt>
                <c:pt idx="618">
                  <c:v>3.211191415786743</c:v>
                </c:pt>
                <c:pt idx="619">
                  <c:v>3.211679220199585</c:v>
                </c:pt>
                <c:pt idx="620">
                  <c:v>3.212329864501953</c:v>
                </c:pt>
                <c:pt idx="621">
                  <c:v>3.212817668914795</c:v>
                </c:pt>
                <c:pt idx="622">
                  <c:v>3.213305711746216</c:v>
                </c:pt>
                <c:pt idx="623">
                  <c:v>3.213793516159058</c:v>
                </c:pt>
                <c:pt idx="624">
                  <c:v>3.214281320571899</c:v>
                </c:pt>
                <c:pt idx="625">
                  <c:v>3.21476936340332</c:v>
                </c:pt>
                <c:pt idx="626">
                  <c:v>3.215257167816162</c:v>
                </c:pt>
                <c:pt idx="627">
                  <c:v>3.215907812118531</c:v>
                </c:pt>
                <c:pt idx="628">
                  <c:v>3.216395616531372</c:v>
                </c:pt>
                <c:pt idx="629">
                  <c:v>3.216883659362793</c:v>
                </c:pt>
                <c:pt idx="630">
                  <c:v>3.217371463775635</c:v>
                </c:pt>
                <c:pt idx="631">
                  <c:v>3.217696905136108</c:v>
                </c:pt>
                <c:pt idx="632">
                  <c:v>3.218347311019897</c:v>
                </c:pt>
                <c:pt idx="633">
                  <c:v>3.218672752380371</c:v>
                </c:pt>
                <c:pt idx="634">
                  <c:v>3.21932315826416</c:v>
                </c:pt>
                <c:pt idx="635">
                  <c:v>3.219648599624633</c:v>
                </c:pt>
                <c:pt idx="636">
                  <c:v>3.220299005508423</c:v>
                </c:pt>
                <c:pt idx="637">
                  <c:v>3.220949649810791</c:v>
                </c:pt>
                <c:pt idx="638">
                  <c:v>3.221437454223633</c:v>
                </c:pt>
                <c:pt idx="639">
                  <c:v>3.221925497055054</c:v>
                </c:pt>
                <c:pt idx="640">
                  <c:v>3.222413301467895</c:v>
                </c:pt>
                <c:pt idx="641">
                  <c:v>3.22273874282837</c:v>
                </c:pt>
                <c:pt idx="642">
                  <c:v>3.223226547241211</c:v>
                </c:pt>
                <c:pt idx="643">
                  <c:v>3.223714351654054</c:v>
                </c:pt>
                <c:pt idx="644">
                  <c:v>3.224364995956421</c:v>
                </c:pt>
                <c:pt idx="645">
                  <c:v>3.225015640258789</c:v>
                </c:pt>
                <c:pt idx="646">
                  <c:v>3.225340843200684</c:v>
                </c:pt>
                <c:pt idx="647">
                  <c:v>3.225828886032104</c:v>
                </c:pt>
                <c:pt idx="648">
                  <c:v>3.226316690444947</c:v>
                </c:pt>
                <c:pt idx="649">
                  <c:v>3.226804494857788</c:v>
                </c:pt>
                <c:pt idx="650">
                  <c:v>3.227292537689209</c:v>
                </c:pt>
                <c:pt idx="651">
                  <c:v>3.227943181991577</c:v>
                </c:pt>
                <c:pt idx="652">
                  <c:v>3.228593587875367</c:v>
                </c:pt>
                <c:pt idx="653">
                  <c:v>3.228918790817261</c:v>
                </c:pt>
                <c:pt idx="654">
                  <c:v>3.229406833648681</c:v>
                </c:pt>
                <c:pt idx="655">
                  <c:v>3.229894638061524</c:v>
                </c:pt>
                <c:pt idx="656">
                  <c:v>3.230382680892945</c:v>
                </c:pt>
                <c:pt idx="657">
                  <c:v>3.230870485305786</c:v>
                </c:pt>
                <c:pt idx="658">
                  <c:v>3.231521129608154</c:v>
                </c:pt>
                <c:pt idx="659">
                  <c:v>3.232008934020996</c:v>
                </c:pt>
                <c:pt idx="660">
                  <c:v>3.232496976852417</c:v>
                </c:pt>
                <c:pt idx="661">
                  <c:v>3.233147621154785</c:v>
                </c:pt>
                <c:pt idx="662">
                  <c:v>3.233635425567627</c:v>
                </c:pt>
                <c:pt idx="663">
                  <c:v>3.233960628509521</c:v>
                </c:pt>
                <c:pt idx="664">
                  <c:v>3.234286069869995</c:v>
                </c:pt>
                <c:pt idx="665">
                  <c:v>3.234936475753784</c:v>
                </c:pt>
                <c:pt idx="666">
                  <c:v>3.235261917114258</c:v>
                </c:pt>
                <c:pt idx="667">
                  <c:v>3.236074924468994</c:v>
                </c:pt>
                <c:pt idx="668">
                  <c:v>3.236725568771363</c:v>
                </c:pt>
                <c:pt idx="669">
                  <c:v>3.237213373184204</c:v>
                </c:pt>
                <c:pt idx="670">
                  <c:v>3.237538814544678</c:v>
                </c:pt>
                <c:pt idx="671">
                  <c:v>3.23802661895752</c:v>
                </c:pt>
                <c:pt idx="672">
                  <c:v>3.238514661788941</c:v>
                </c:pt>
                <c:pt idx="673">
                  <c:v>3.239165067672729</c:v>
                </c:pt>
                <c:pt idx="674">
                  <c:v>3.23965311050415</c:v>
                </c:pt>
                <c:pt idx="675">
                  <c:v>3.240140914916992</c:v>
                </c:pt>
                <c:pt idx="676">
                  <c:v>3.240628957748413</c:v>
                </c:pt>
                <c:pt idx="677">
                  <c:v>3.241116762161255</c:v>
                </c:pt>
                <c:pt idx="678">
                  <c:v>3.241604804992676</c:v>
                </c:pt>
                <c:pt idx="679">
                  <c:v>3.242092609405518</c:v>
                </c:pt>
                <c:pt idx="680">
                  <c:v>3.24258065223694</c:v>
                </c:pt>
                <c:pt idx="681">
                  <c:v>3.242905855178833</c:v>
                </c:pt>
                <c:pt idx="682">
                  <c:v>3.243556261062622</c:v>
                </c:pt>
                <c:pt idx="683">
                  <c:v>3.24420690536499</c:v>
                </c:pt>
                <c:pt idx="684">
                  <c:v>3.244694948196412</c:v>
                </c:pt>
                <c:pt idx="685">
                  <c:v>3.245182752609253</c:v>
                </c:pt>
                <c:pt idx="686">
                  <c:v>3.245507955551148</c:v>
                </c:pt>
                <c:pt idx="687">
                  <c:v>3.246158599853515</c:v>
                </c:pt>
                <c:pt idx="688">
                  <c:v>3.246809244155884</c:v>
                </c:pt>
                <c:pt idx="689">
                  <c:v>3.247297048568726</c:v>
                </c:pt>
                <c:pt idx="690">
                  <c:v>3.247459650039673</c:v>
                </c:pt>
                <c:pt idx="691">
                  <c:v>3.248272895812989</c:v>
                </c:pt>
                <c:pt idx="692">
                  <c:v>3.248598098754883</c:v>
                </c:pt>
                <c:pt idx="693">
                  <c:v>3.249248743057251</c:v>
                </c:pt>
                <c:pt idx="694">
                  <c:v>3.249736547470094</c:v>
                </c:pt>
                <c:pt idx="695">
                  <c:v>3.250224590301514</c:v>
                </c:pt>
                <c:pt idx="696">
                  <c:v>3.250874996185303</c:v>
                </c:pt>
                <c:pt idx="697">
                  <c:v>3.251037836074829</c:v>
                </c:pt>
                <c:pt idx="698">
                  <c:v>3.251688241958618</c:v>
                </c:pt>
                <c:pt idx="699">
                  <c:v>3.25217628479004</c:v>
                </c:pt>
                <c:pt idx="700">
                  <c:v>3.252826690673827</c:v>
                </c:pt>
                <c:pt idx="701">
                  <c:v>3.253152132034302</c:v>
                </c:pt>
                <c:pt idx="702">
                  <c:v>3.253639936447144</c:v>
                </c:pt>
                <c:pt idx="703">
                  <c:v>3.254290580749512</c:v>
                </c:pt>
                <c:pt idx="704">
                  <c:v>3.254615783691406</c:v>
                </c:pt>
                <c:pt idx="705">
                  <c:v>3.255103826522827</c:v>
                </c:pt>
                <c:pt idx="706">
                  <c:v>3.255754232406616</c:v>
                </c:pt>
                <c:pt idx="707">
                  <c:v>3.256242275238037</c:v>
                </c:pt>
                <c:pt idx="708">
                  <c:v>3.256730079650879</c:v>
                </c:pt>
                <c:pt idx="709">
                  <c:v>3.257055282592774</c:v>
                </c:pt>
                <c:pt idx="710">
                  <c:v>3.257705926895141</c:v>
                </c:pt>
                <c:pt idx="711">
                  <c:v>3.258193731307984</c:v>
                </c:pt>
                <c:pt idx="712">
                  <c:v>3.258844375610352</c:v>
                </c:pt>
                <c:pt idx="713">
                  <c:v>3.259332418441773</c:v>
                </c:pt>
                <c:pt idx="714">
                  <c:v>3.259657621383667</c:v>
                </c:pt>
                <c:pt idx="715">
                  <c:v>3.260145425796509</c:v>
                </c:pt>
                <c:pt idx="716">
                  <c:v>3.26063346862793</c:v>
                </c:pt>
                <c:pt idx="717">
                  <c:v>3.261121273040772</c:v>
                </c:pt>
                <c:pt idx="718">
                  <c:v>3.261609315872193</c:v>
                </c:pt>
                <c:pt idx="719">
                  <c:v>3.262259721755981</c:v>
                </c:pt>
                <c:pt idx="720">
                  <c:v>3.26291036605835</c:v>
                </c:pt>
                <c:pt idx="721">
                  <c:v>3.263072967529297</c:v>
                </c:pt>
                <c:pt idx="722">
                  <c:v>3.263886213302613</c:v>
                </c:pt>
                <c:pt idx="723">
                  <c:v>3.264211416244507</c:v>
                </c:pt>
                <c:pt idx="724">
                  <c:v>3.264699459075928</c:v>
                </c:pt>
                <c:pt idx="725">
                  <c:v>3.265349864959717</c:v>
                </c:pt>
                <c:pt idx="726">
                  <c:v>3.26567530632019</c:v>
                </c:pt>
                <c:pt idx="727">
                  <c:v>3.266163110733032</c:v>
                </c:pt>
                <c:pt idx="728">
                  <c:v>3.266976356506348</c:v>
                </c:pt>
                <c:pt idx="729">
                  <c:v>3.267301559448242</c:v>
                </c:pt>
                <c:pt idx="730">
                  <c:v>3.267952203750611</c:v>
                </c:pt>
                <c:pt idx="731">
                  <c:v>3.268440008163452</c:v>
                </c:pt>
                <c:pt idx="732">
                  <c:v>3.268928050994873</c:v>
                </c:pt>
                <c:pt idx="733">
                  <c:v>3.269253253936768</c:v>
                </c:pt>
                <c:pt idx="734">
                  <c:v>3.269741296768188</c:v>
                </c:pt>
                <c:pt idx="735">
                  <c:v>3.270391702651978</c:v>
                </c:pt>
                <c:pt idx="736">
                  <c:v>3.270879745483399</c:v>
                </c:pt>
                <c:pt idx="737">
                  <c:v>3.271530151367188</c:v>
                </c:pt>
                <c:pt idx="738">
                  <c:v>3.272018194198607</c:v>
                </c:pt>
                <c:pt idx="739">
                  <c:v>3.272343397140503</c:v>
                </c:pt>
                <c:pt idx="740">
                  <c:v>3.272831201553345</c:v>
                </c:pt>
                <c:pt idx="741">
                  <c:v>3.273156642913819</c:v>
                </c:pt>
                <c:pt idx="742">
                  <c:v>3.27364444732666</c:v>
                </c:pt>
                <c:pt idx="743">
                  <c:v>3.274457693099975</c:v>
                </c:pt>
                <c:pt idx="744">
                  <c:v>3.274945735931397</c:v>
                </c:pt>
                <c:pt idx="745">
                  <c:v>3.275433540344239</c:v>
                </c:pt>
                <c:pt idx="746">
                  <c:v>3.27592134475708</c:v>
                </c:pt>
                <c:pt idx="747">
                  <c:v>3.276571989059448</c:v>
                </c:pt>
                <c:pt idx="748">
                  <c:v>3.277060031890869</c:v>
                </c:pt>
                <c:pt idx="749">
                  <c:v>3.277385234832764</c:v>
                </c:pt>
                <c:pt idx="750">
                  <c:v>3.278035640716553</c:v>
                </c:pt>
                <c:pt idx="751">
                  <c:v>3.278361082077027</c:v>
                </c:pt>
                <c:pt idx="752">
                  <c:v>3.279011487960815</c:v>
                </c:pt>
                <c:pt idx="753">
                  <c:v>3.279499530792237</c:v>
                </c:pt>
                <c:pt idx="754">
                  <c:v>3.279987335205078</c:v>
                </c:pt>
                <c:pt idx="755">
                  <c:v>3.2804753780365</c:v>
                </c:pt>
                <c:pt idx="756">
                  <c:v>3.280800580978394</c:v>
                </c:pt>
                <c:pt idx="757">
                  <c:v>3.281451225280762</c:v>
                </c:pt>
                <c:pt idx="758">
                  <c:v>3.282101631164551</c:v>
                </c:pt>
                <c:pt idx="759">
                  <c:v>3.282427072525025</c:v>
                </c:pt>
                <c:pt idx="760">
                  <c:v>3.282914876937866</c:v>
                </c:pt>
                <c:pt idx="761">
                  <c:v>3.283565521240235</c:v>
                </c:pt>
                <c:pt idx="762">
                  <c:v>3.284053325653076</c:v>
                </c:pt>
                <c:pt idx="763">
                  <c:v>3.284541368484497</c:v>
                </c:pt>
                <c:pt idx="764">
                  <c:v>3.284866571426392</c:v>
                </c:pt>
                <c:pt idx="765">
                  <c:v>3.285842418670654</c:v>
                </c:pt>
                <c:pt idx="766">
                  <c:v>3.286005020141601</c:v>
                </c:pt>
                <c:pt idx="767">
                  <c:v>3.286493062973023</c:v>
                </c:pt>
                <c:pt idx="768">
                  <c:v>3.286980867385865</c:v>
                </c:pt>
                <c:pt idx="769">
                  <c:v>3.287631511688233</c:v>
                </c:pt>
                <c:pt idx="770">
                  <c:v>3.287956714630127</c:v>
                </c:pt>
                <c:pt idx="771">
                  <c:v>3.288607358932495</c:v>
                </c:pt>
                <c:pt idx="772">
                  <c:v>3.28893256187439</c:v>
                </c:pt>
                <c:pt idx="773">
                  <c:v>3.289583206176758</c:v>
                </c:pt>
                <c:pt idx="774">
                  <c:v>3.2900710105896</c:v>
                </c:pt>
                <c:pt idx="775">
                  <c:v>3.290558815002441</c:v>
                </c:pt>
                <c:pt idx="776">
                  <c:v>3.290884256362915</c:v>
                </c:pt>
                <c:pt idx="777">
                  <c:v>3.291534662246704</c:v>
                </c:pt>
                <c:pt idx="778">
                  <c:v>3.292022705078125</c:v>
                </c:pt>
                <c:pt idx="779">
                  <c:v>3.292510509490967</c:v>
                </c:pt>
                <c:pt idx="780">
                  <c:v>3.293323755264282</c:v>
                </c:pt>
                <c:pt idx="781">
                  <c:v>3.293486356735229</c:v>
                </c:pt>
                <c:pt idx="782">
                  <c:v>3.294137001037598</c:v>
                </c:pt>
                <c:pt idx="783">
                  <c:v>3.29462480545044</c:v>
                </c:pt>
                <c:pt idx="784">
                  <c:v>3.295275449752807</c:v>
                </c:pt>
                <c:pt idx="785">
                  <c:v>3.295438051223755</c:v>
                </c:pt>
                <c:pt idx="786">
                  <c:v>3.295926094055176</c:v>
                </c:pt>
                <c:pt idx="787">
                  <c:v>3.296739101409912</c:v>
                </c:pt>
                <c:pt idx="788">
                  <c:v>3.297227144241333</c:v>
                </c:pt>
                <c:pt idx="789">
                  <c:v>3.297552347183228</c:v>
                </c:pt>
                <c:pt idx="790">
                  <c:v>3.298202991485596</c:v>
                </c:pt>
                <c:pt idx="791">
                  <c:v>3.298690795898438</c:v>
                </c:pt>
                <c:pt idx="792">
                  <c:v>3.299178838729858</c:v>
                </c:pt>
                <c:pt idx="793">
                  <c:v>3.299504041671753</c:v>
                </c:pt>
                <c:pt idx="794">
                  <c:v>3.300154685974121</c:v>
                </c:pt>
                <c:pt idx="795">
                  <c:v>3.30080509185791</c:v>
                </c:pt>
                <c:pt idx="796">
                  <c:v>3.301130533218384</c:v>
                </c:pt>
                <c:pt idx="797">
                  <c:v>3.301780939102173</c:v>
                </c:pt>
                <c:pt idx="798">
                  <c:v>3.302106380462646</c:v>
                </c:pt>
                <c:pt idx="799">
                  <c:v>3.302594184875488</c:v>
                </c:pt>
                <c:pt idx="800">
                  <c:v>3.30308198928833</c:v>
                </c:pt>
                <c:pt idx="801">
                  <c:v>3.303732633590698</c:v>
                </c:pt>
                <c:pt idx="802">
                  <c:v>3.304383277893067</c:v>
                </c:pt>
                <c:pt idx="803">
                  <c:v>3.30470848083496</c:v>
                </c:pt>
                <c:pt idx="804">
                  <c:v>3.305196285247803</c:v>
                </c:pt>
                <c:pt idx="805">
                  <c:v>3.30584692955017</c:v>
                </c:pt>
                <c:pt idx="806">
                  <c:v>3.306334972381592</c:v>
                </c:pt>
                <c:pt idx="807">
                  <c:v>3.306822776794434</c:v>
                </c:pt>
                <c:pt idx="808">
                  <c:v>3.307310581207276</c:v>
                </c:pt>
                <c:pt idx="809">
                  <c:v>3.307636022567749</c:v>
                </c:pt>
                <c:pt idx="810">
                  <c:v>3.308449268341064</c:v>
                </c:pt>
                <c:pt idx="811">
                  <c:v>3.308937072753906</c:v>
                </c:pt>
                <c:pt idx="812">
                  <c:v>3.3092622756958</c:v>
                </c:pt>
                <c:pt idx="813">
                  <c:v>3.309750318527222</c:v>
                </c:pt>
                <c:pt idx="814">
                  <c:v>3.310400724411011</c:v>
                </c:pt>
                <c:pt idx="815">
                  <c:v>3.310726165771484</c:v>
                </c:pt>
                <c:pt idx="816">
                  <c:v>3.311213970184326</c:v>
                </c:pt>
                <c:pt idx="817">
                  <c:v>3.312027215957641</c:v>
                </c:pt>
                <c:pt idx="818">
                  <c:v>3.312189817428588</c:v>
                </c:pt>
                <c:pt idx="819">
                  <c:v>3.312677860260009</c:v>
                </c:pt>
                <c:pt idx="820">
                  <c:v>3.313328266143799</c:v>
                </c:pt>
                <c:pt idx="821">
                  <c:v>3.31381630897522</c:v>
                </c:pt>
                <c:pt idx="822">
                  <c:v>3.314141511917115</c:v>
                </c:pt>
                <c:pt idx="823">
                  <c:v>3.314629316329956</c:v>
                </c:pt>
                <c:pt idx="824">
                  <c:v>3.315279960632324</c:v>
                </c:pt>
                <c:pt idx="825">
                  <c:v>3.315768003463744</c:v>
                </c:pt>
                <c:pt idx="826">
                  <c:v>3.316418409347533</c:v>
                </c:pt>
                <c:pt idx="827">
                  <c:v>3.316906452178955</c:v>
                </c:pt>
                <c:pt idx="828">
                  <c:v>3.317394256591797</c:v>
                </c:pt>
                <c:pt idx="829">
                  <c:v>3.317719459533691</c:v>
                </c:pt>
                <c:pt idx="830">
                  <c:v>3.318370103836059</c:v>
                </c:pt>
                <c:pt idx="831">
                  <c:v>3.31885814666748</c:v>
                </c:pt>
                <c:pt idx="832">
                  <c:v>3.319671154022217</c:v>
                </c:pt>
                <c:pt idx="833">
                  <c:v>3.31999659538269</c:v>
                </c:pt>
                <c:pt idx="834">
                  <c:v>3.320321798324585</c:v>
                </c:pt>
                <c:pt idx="835">
                  <c:v>3.320972442626953</c:v>
                </c:pt>
                <c:pt idx="836">
                  <c:v>3.321460247039795</c:v>
                </c:pt>
                <c:pt idx="837">
                  <c:v>3.321948289871215</c:v>
                </c:pt>
                <c:pt idx="838">
                  <c:v>3.322436094284057</c:v>
                </c:pt>
                <c:pt idx="839">
                  <c:v>3.322923898696899</c:v>
                </c:pt>
                <c:pt idx="840">
                  <c:v>3.323574542999268</c:v>
                </c:pt>
                <c:pt idx="841">
                  <c:v>3.324062585830688</c:v>
                </c:pt>
                <c:pt idx="842">
                  <c:v>3.32455039024353</c:v>
                </c:pt>
                <c:pt idx="843">
                  <c:v>3.324875593185424</c:v>
                </c:pt>
                <c:pt idx="844">
                  <c:v>3.325526237487793</c:v>
                </c:pt>
                <c:pt idx="845">
                  <c:v>3.326014041900635</c:v>
                </c:pt>
                <c:pt idx="846">
                  <c:v>3.326502084732056</c:v>
                </c:pt>
                <c:pt idx="847">
                  <c:v>3.32682728767395</c:v>
                </c:pt>
                <c:pt idx="848">
                  <c:v>3.327477931976319</c:v>
                </c:pt>
                <c:pt idx="849">
                  <c:v>3.32796573638916</c:v>
                </c:pt>
                <c:pt idx="850">
                  <c:v>3.328616380691528</c:v>
                </c:pt>
                <c:pt idx="851">
                  <c:v>3.328941583633423</c:v>
                </c:pt>
                <c:pt idx="852">
                  <c:v>3.329592227935791</c:v>
                </c:pt>
                <c:pt idx="853">
                  <c:v>3.329917430877685</c:v>
                </c:pt>
                <c:pt idx="854">
                  <c:v>3.330405473709106</c:v>
                </c:pt>
                <c:pt idx="855">
                  <c:v>3.331055879592895</c:v>
                </c:pt>
                <c:pt idx="856">
                  <c:v>3.331543922424316</c:v>
                </c:pt>
                <c:pt idx="857">
                  <c:v>3.332194328308105</c:v>
                </c:pt>
                <c:pt idx="858">
                  <c:v>3.332682371139526</c:v>
                </c:pt>
                <c:pt idx="859">
                  <c:v>3.333007574081421</c:v>
                </c:pt>
                <c:pt idx="860">
                  <c:v>3.333495616912841</c:v>
                </c:pt>
                <c:pt idx="861">
                  <c:v>3.333983421325683</c:v>
                </c:pt>
                <c:pt idx="862">
                  <c:v>3.334634065628052</c:v>
                </c:pt>
                <c:pt idx="863">
                  <c:v>3.33528447151184</c:v>
                </c:pt>
                <c:pt idx="864">
                  <c:v>3.335772514343261</c:v>
                </c:pt>
                <c:pt idx="865">
                  <c:v>3.336097717285156</c:v>
                </c:pt>
                <c:pt idx="866">
                  <c:v>3.336585760116577</c:v>
                </c:pt>
                <c:pt idx="867">
                  <c:v>3.337073564529419</c:v>
                </c:pt>
                <c:pt idx="868">
                  <c:v>3.337724208831787</c:v>
                </c:pt>
                <c:pt idx="869">
                  <c:v>3.338212013244628</c:v>
                </c:pt>
                <c:pt idx="870">
                  <c:v>3.338862657546997</c:v>
                </c:pt>
                <c:pt idx="871">
                  <c:v>3.339350461959838</c:v>
                </c:pt>
                <c:pt idx="872">
                  <c:v>3.339513063430786</c:v>
                </c:pt>
                <c:pt idx="873">
                  <c:v>3.340163707733155</c:v>
                </c:pt>
                <c:pt idx="874">
                  <c:v>3.340651512145996</c:v>
                </c:pt>
                <c:pt idx="875">
                  <c:v>3.341139554977417</c:v>
                </c:pt>
                <c:pt idx="876">
                  <c:v>3.341627359390259</c:v>
                </c:pt>
                <c:pt idx="877">
                  <c:v>3.342278003692626</c:v>
                </c:pt>
                <c:pt idx="878">
                  <c:v>3.342928647994995</c:v>
                </c:pt>
                <c:pt idx="879">
                  <c:v>3.343253850936889</c:v>
                </c:pt>
                <c:pt idx="880">
                  <c:v>3.343741655349731</c:v>
                </c:pt>
                <c:pt idx="881">
                  <c:v>3.344229698181153</c:v>
                </c:pt>
                <c:pt idx="882">
                  <c:v>3.344717502593994</c:v>
                </c:pt>
                <c:pt idx="883">
                  <c:v>3.345368146896363</c:v>
                </c:pt>
                <c:pt idx="884">
                  <c:v>3.345855951309203</c:v>
                </c:pt>
                <c:pt idx="885">
                  <c:v>3.346506595611573</c:v>
                </c:pt>
                <c:pt idx="886">
                  <c:v>3.346669197082519</c:v>
                </c:pt>
                <c:pt idx="887">
                  <c:v>3.347319841384888</c:v>
                </c:pt>
                <c:pt idx="888">
                  <c:v>3.347645044326782</c:v>
                </c:pt>
                <c:pt idx="889">
                  <c:v>3.34829568862915</c:v>
                </c:pt>
                <c:pt idx="890">
                  <c:v>3.348783493041992</c:v>
                </c:pt>
                <c:pt idx="891">
                  <c:v>3.349271535873413</c:v>
                </c:pt>
                <c:pt idx="892">
                  <c:v>3.349921941757202</c:v>
                </c:pt>
                <c:pt idx="893">
                  <c:v>3.350409984588622</c:v>
                </c:pt>
                <c:pt idx="894">
                  <c:v>3.350897789001465</c:v>
                </c:pt>
                <c:pt idx="895">
                  <c:v>3.351223230361938</c:v>
                </c:pt>
                <c:pt idx="896">
                  <c:v>3.351873636245727</c:v>
                </c:pt>
                <c:pt idx="897">
                  <c:v>3.352361679077148</c:v>
                </c:pt>
                <c:pt idx="898">
                  <c:v>3.352849483489989</c:v>
                </c:pt>
                <c:pt idx="899">
                  <c:v>3.353337526321411</c:v>
                </c:pt>
                <c:pt idx="900">
                  <c:v>3.353825330734252</c:v>
                </c:pt>
                <c:pt idx="901">
                  <c:v>3.35447597503662</c:v>
                </c:pt>
                <c:pt idx="902">
                  <c:v>3.354801177978515</c:v>
                </c:pt>
                <c:pt idx="903">
                  <c:v>3.355288982391357</c:v>
                </c:pt>
                <c:pt idx="904">
                  <c:v>3.355939626693725</c:v>
                </c:pt>
                <c:pt idx="905">
                  <c:v>3.356427431106567</c:v>
                </c:pt>
                <c:pt idx="906">
                  <c:v>3.356915473937988</c:v>
                </c:pt>
                <c:pt idx="907">
                  <c:v>3.357566118240357</c:v>
                </c:pt>
                <c:pt idx="908">
                  <c:v>3.358053922653197</c:v>
                </c:pt>
                <c:pt idx="909">
                  <c:v>3.358541965484619</c:v>
                </c:pt>
                <c:pt idx="910">
                  <c:v>3.358867168426514</c:v>
                </c:pt>
                <c:pt idx="911">
                  <c:v>3.359517574310303</c:v>
                </c:pt>
                <c:pt idx="912">
                  <c:v>3.360005617141723</c:v>
                </c:pt>
                <c:pt idx="913">
                  <c:v>3.360330820083618</c:v>
                </c:pt>
                <c:pt idx="914">
                  <c:v>3.361144065856934</c:v>
                </c:pt>
                <c:pt idx="915">
                  <c:v>3.361469268798828</c:v>
                </c:pt>
                <c:pt idx="916">
                  <c:v>3.361957311630249</c:v>
                </c:pt>
                <c:pt idx="917">
                  <c:v>3.36244511604309</c:v>
                </c:pt>
                <c:pt idx="918">
                  <c:v>3.36309576034546</c:v>
                </c:pt>
                <c:pt idx="919">
                  <c:v>3.363420963287354</c:v>
                </c:pt>
                <c:pt idx="920">
                  <c:v>3.363746166229248</c:v>
                </c:pt>
                <c:pt idx="921">
                  <c:v>3.364396810531616</c:v>
                </c:pt>
                <c:pt idx="922">
                  <c:v>3.365047454833984</c:v>
                </c:pt>
                <c:pt idx="923">
                  <c:v>3.365535259246826</c:v>
                </c:pt>
                <c:pt idx="924">
                  <c:v>3.366023302078247</c:v>
                </c:pt>
                <c:pt idx="925">
                  <c:v>3.366673707962036</c:v>
                </c:pt>
                <c:pt idx="926">
                  <c:v>3.36699914932251</c:v>
                </c:pt>
                <c:pt idx="927">
                  <c:v>3.367486953735352</c:v>
                </c:pt>
                <c:pt idx="928">
                  <c:v>3.367974996566773</c:v>
                </c:pt>
                <c:pt idx="929">
                  <c:v>3.368788003921509</c:v>
                </c:pt>
                <c:pt idx="930">
                  <c:v>3.36927604675293</c:v>
                </c:pt>
                <c:pt idx="931">
                  <c:v>3.369601249694824</c:v>
                </c:pt>
                <c:pt idx="932">
                  <c:v>3.370089292526245</c:v>
                </c:pt>
                <c:pt idx="933">
                  <c:v>3.370577096939087</c:v>
                </c:pt>
                <c:pt idx="934">
                  <c:v>3.370902299880981</c:v>
                </c:pt>
                <c:pt idx="935">
                  <c:v>3.371552944183349</c:v>
                </c:pt>
                <c:pt idx="936">
                  <c:v>3.371878147125243</c:v>
                </c:pt>
                <c:pt idx="937">
                  <c:v>3.372691392898559</c:v>
                </c:pt>
                <c:pt idx="938">
                  <c:v>3.373016595840454</c:v>
                </c:pt>
                <c:pt idx="939">
                  <c:v>3.373504638671875</c:v>
                </c:pt>
                <c:pt idx="940">
                  <c:v>3.374155044555664</c:v>
                </c:pt>
                <c:pt idx="941">
                  <c:v>3.374480485916138</c:v>
                </c:pt>
                <c:pt idx="942">
                  <c:v>3.375130891799927</c:v>
                </c:pt>
                <c:pt idx="943">
                  <c:v>3.375618934631347</c:v>
                </c:pt>
                <c:pt idx="944">
                  <c:v>3.376106739044189</c:v>
                </c:pt>
                <c:pt idx="945">
                  <c:v>3.376757383346557</c:v>
                </c:pt>
                <c:pt idx="946">
                  <c:v>3.377082586288452</c:v>
                </c:pt>
                <c:pt idx="947">
                  <c:v>3.377570629119873</c:v>
                </c:pt>
                <c:pt idx="948">
                  <c:v>3.378058433532714</c:v>
                </c:pt>
                <c:pt idx="949">
                  <c:v>3.378546476364135</c:v>
                </c:pt>
                <c:pt idx="950">
                  <c:v>3.379196882247925</c:v>
                </c:pt>
                <c:pt idx="951">
                  <c:v>3.379684925079345</c:v>
                </c:pt>
                <c:pt idx="952">
                  <c:v>3.380335330963135</c:v>
                </c:pt>
                <c:pt idx="953">
                  <c:v>3.380660772323608</c:v>
                </c:pt>
                <c:pt idx="954">
                  <c:v>3.381311178207398</c:v>
                </c:pt>
                <c:pt idx="955">
                  <c:v>3.381799221038818</c:v>
                </c:pt>
                <c:pt idx="956">
                  <c:v>3.38228702545166</c:v>
                </c:pt>
                <c:pt idx="957">
                  <c:v>3.382449626922607</c:v>
                </c:pt>
                <c:pt idx="958">
                  <c:v>3.383262872695923</c:v>
                </c:pt>
                <c:pt idx="959">
                  <c:v>3.383750915527344</c:v>
                </c:pt>
                <c:pt idx="960">
                  <c:v>3.384238719940185</c:v>
                </c:pt>
                <c:pt idx="961">
                  <c:v>3.38456392288208</c:v>
                </c:pt>
                <c:pt idx="962">
                  <c:v>3.3850519657135</c:v>
                </c:pt>
                <c:pt idx="963">
                  <c:v>3.385702610015868</c:v>
                </c:pt>
                <c:pt idx="964">
                  <c:v>3.38619041442871</c:v>
                </c:pt>
                <c:pt idx="965">
                  <c:v>3.38684105873108</c:v>
                </c:pt>
                <c:pt idx="966">
                  <c:v>3.387328863143921</c:v>
                </c:pt>
                <c:pt idx="967">
                  <c:v>3.387654066085815</c:v>
                </c:pt>
                <c:pt idx="968">
                  <c:v>3.388304710388184</c:v>
                </c:pt>
                <c:pt idx="969">
                  <c:v>3.388629913330078</c:v>
                </c:pt>
                <c:pt idx="970">
                  <c:v>3.3891179561615</c:v>
                </c:pt>
                <c:pt idx="971">
                  <c:v>3.389605760574341</c:v>
                </c:pt>
                <c:pt idx="972">
                  <c:v>3.390256404876708</c:v>
                </c:pt>
                <c:pt idx="973">
                  <c:v>3.390744209289551</c:v>
                </c:pt>
                <c:pt idx="974">
                  <c:v>3.39139485359192</c:v>
                </c:pt>
                <c:pt idx="975">
                  <c:v>3.39188265800476</c:v>
                </c:pt>
                <c:pt idx="976">
                  <c:v>3.392208099365233</c:v>
                </c:pt>
                <c:pt idx="977">
                  <c:v>3.392858505249022</c:v>
                </c:pt>
                <c:pt idx="978">
                  <c:v>3.393183946609497</c:v>
                </c:pt>
                <c:pt idx="979">
                  <c:v>3.393834352493286</c:v>
                </c:pt>
                <c:pt idx="980">
                  <c:v>3.394322395324707</c:v>
                </c:pt>
                <c:pt idx="981">
                  <c:v>3.394972801208496</c:v>
                </c:pt>
                <c:pt idx="982">
                  <c:v>3.395460844039917</c:v>
                </c:pt>
                <c:pt idx="983">
                  <c:v>3.395948648452759</c:v>
                </c:pt>
                <c:pt idx="984">
                  <c:v>3.396274089813232</c:v>
                </c:pt>
                <c:pt idx="985">
                  <c:v>3.396924495697021</c:v>
                </c:pt>
                <c:pt idx="986">
                  <c:v>3.397249937057495</c:v>
                </c:pt>
                <c:pt idx="987">
                  <c:v>3.397900342941284</c:v>
                </c:pt>
                <c:pt idx="988">
                  <c:v>3.398225545883179</c:v>
                </c:pt>
                <c:pt idx="989">
                  <c:v>3.399038791656494</c:v>
                </c:pt>
                <c:pt idx="990">
                  <c:v>3.399364233016968</c:v>
                </c:pt>
                <c:pt idx="991">
                  <c:v>3.400014638900757</c:v>
                </c:pt>
                <c:pt idx="992">
                  <c:v>3.400502681732178</c:v>
                </c:pt>
                <c:pt idx="993">
                  <c:v>3.400827884674073</c:v>
                </c:pt>
                <c:pt idx="994">
                  <c:v>3.40147852897644</c:v>
                </c:pt>
                <c:pt idx="995">
                  <c:v>3.401803731918335</c:v>
                </c:pt>
                <c:pt idx="996">
                  <c:v>3.402454376220703</c:v>
                </c:pt>
                <c:pt idx="997">
                  <c:v>3.402942180633544</c:v>
                </c:pt>
                <c:pt idx="998">
                  <c:v>3.403429985046387</c:v>
                </c:pt>
                <c:pt idx="999">
                  <c:v>3.403918027877808</c:v>
                </c:pt>
                <c:pt idx="1000">
                  <c:v>3.404405832290649</c:v>
                </c:pt>
                <c:pt idx="1001">
                  <c:v>3.405056476593017</c:v>
                </c:pt>
                <c:pt idx="1002">
                  <c:v>3.405381679534912</c:v>
                </c:pt>
                <c:pt idx="1003">
                  <c:v>3.405869722366333</c:v>
                </c:pt>
                <c:pt idx="1004">
                  <c:v>3.406357526779175</c:v>
                </c:pt>
                <c:pt idx="1005">
                  <c:v>3.407008171081543</c:v>
                </c:pt>
                <c:pt idx="1006">
                  <c:v>3.407658815383911</c:v>
                </c:pt>
                <c:pt idx="1007">
                  <c:v>3.407984018325806</c:v>
                </c:pt>
                <c:pt idx="1008">
                  <c:v>3.408471822738647</c:v>
                </c:pt>
                <c:pt idx="1009">
                  <c:v>3.408959865570068</c:v>
                </c:pt>
                <c:pt idx="1010">
                  <c:v>3.40944766998291</c:v>
                </c:pt>
                <c:pt idx="1011">
                  <c:v>3.409935712814331</c:v>
                </c:pt>
                <c:pt idx="1012">
                  <c:v>3.41058611869812</c:v>
                </c:pt>
                <c:pt idx="1013">
                  <c:v>3.410911560058594</c:v>
                </c:pt>
                <c:pt idx="1014">
                  <c:v>3.41172456741333</c:v>
                </c:pt>
                <c:pt idx="1015">
                  <c:v>3.411887407302856</c:v>
                </c:pt>
                <c:pt idx="1016">
                  <c:v>3.412537813186645</c:v>
                </c:pt>
                <c:pt idx="1017">
                  <c:v>3.412863254547119</c:v>
                </c:pt>
                <c:pt idx="1018">
                  <c:v>3.413513660430908</c:v>
                </c:pt>
                <c:pt idx="1019">
                  <c:v>3.413838863372803</c:v>
                </c:pt>
                <c:pt idx="1020">
                  <c:v>3.414164304733276</c:v>
                </c:pt>
                <c:pt idx="1021">
                  <c:v>3.414977550506592</c:v>
                </c:pt>
                <c:pt idx="1022">
                  <c:v>3.415627956390381</c:v>
                </c:pt>
                <c:pt idx="1023">
                  <c:v>3.416115999221801</c:v>
                </c:pt>
                <c:pt idx="1024">
                  <c:v>3.416278600692748</c:v>
                </c:pt>
                <c:pt idx="1025">
                  <c:v>3.416929006576538</c:v>
                </c:pt>
                <c:pt idx="1026">
                  <c:v>3.41741704940796</c:v>
                </c:pt>
                <c:pt idx="1027">
                  <c:v>3.417904853820801</c:v>
                </c:pt>
                <c:pt idx="1028">
                  <c:v>3.418718099594116</c:v>
                </c:pt>
                <c:pt idx="1029">
                  <c:v>3.419043302536011</c:v>
                </c:pt>
                <c:pt idx="1030">
                  <c:v>3.419531345367432</c:v>
                </c:pt>
                <c:pt idx="1031">
                  <c:v>3.4201819896698</c:v>
                </c:pt>
                <c:pt idx="1032">
                  <c:v>3.420669794082641</c:v>
                </c:pt>
                <c:pt idx="1033">
                  <c:v>3.420994997024536</c:v>
                </c:pt>
                <c:pt idx="1034">
                  <c:v>3.421483039855957</c:v>
                </c:pt>
                <c:pt idx="1035">
                  <c:v>3.422296285629272</c:v>
                </c:pt>
                <c:pt idx="1036">
                  <c:v>3.422621488571167</c:v>
                </c:pt>
                <c:pt idx="1037">
                  <c:v>3.42310929298401</c:v>
                </c:pt>
                <c:pt idx="1038">
                  <c:v>3.42359733581543</c:v>
                </c:pt>
                <c:pt idx="1039">
                  <c:v>3.424085140228271</c:v>
                </c:pt>
                <c:pt idx="1040">
                  <c:v>3.424573183059692</c:v>
                </c:pt>
                <c:pt idx="1041">
                  <c:v>3.425060987472534</c:v>
                </c:pt>
                <c:pt idx="1042">
                  <c:v>3.425549030303955</c:v>
                </c:pt>
                <c:pt idx="1043">
                  <c:v>3.426199436187744</c:v>
                </c:pt>
                <c:pt idx="1044">
                  <c:v>3.426687479019164</c:v>
                </c:pt>
                <c:pt idx="1045">
                  <c:v>3.42701268196106</c:v>
                </c:pt>
                <c:pt idx="1046">
                  <c:v>3.427825927734375</c:v>
                </c:pt>
                <c:pt idx="1047">
                  <c:v>3.428151130676269</c:v>
                </c:pt>
                <c:pt idx="1048">
                  <c:v>3.42863917350769</c:v>
                </c:pt>
                <c:pt idx="1049">
                  <c:v>3.429126977920532</c:v>
                </c:pt>
                <c:pt idx="1050">
                  <c:v>3.429777622222901</c:v>
                </c:pt>
                <c:pt idx="1051">
                  <c:v>3.430102825164794</c:v>
                </c:pt>
                <c:pt idx="1052">
                  <c:v>3.430590629577637</c:v>
                </c:pt>
                <c:pt idx="1053">
                  <c:v>3.431403875350952</c:v>
                </c:pt>
                <c:pt idx="1054">
                  <c:v>3.431729316711426</c:v>
                </c:pt>
                <c:pt idx="1055">
                  <c:v>3.43205451965332</c:v>
                </c:pt>
                <c:pt idx="1056">
                  <c:v>3.432704925537109</c:v>
                </c:pt>
                <c:pt idx="1057">
                  <c:v>3.433355569839478</c:v>
                </c:pt>
                <c:pt idx="1058">
                  <c:v>3.433680772781372</c:v>
                </c:pt>
                <c:pt idx="1059">
                  <c:v>3.434168815612793</c:v>
                </c:pt>
                <c:pt idx="1060">
                  <c:v>3.434656620025634</c:v>
                </c:pt>
                <c:pt idx="1061">
                  <c:v>3.435307264328003</c:v>
                </c:pt>
                <c:pt idx="1062">
                  <c:v>3.435795068740845</c:v>
                </c:pt>
                <c:pt idx="1063">
                  <c:v>3.436120510101319</c:v>
                </c:pt>
                <c:pt idx="1064">
                  <c:v>3.436933755874634</c:v>
                </c:pt>
                <c:pt idx="1065">
                  <c:v>3.437258958816528</c:v>
                </c:pt>
                <c:pt idx="1066">
                  <c:v>3.43774676322937</c:v>
                </c:pt>
                <c:pt idx="1067">
                  <c:v>3.438234806060791</c:v>
                </c:pt>
                <c:pt idx="1068">
                  <c:v>3.43888521194458</c:v>
                </c:pt>
                <c:pt idx="1069">
                  <c:v>3.439373254776001</c:v>
                </c:pt>
                <c:pt idx="1070">
                  <c:v>3.439698457717895</c:v>
                </c:pt>
                <c:pt idx="1071">
                  <c:v>3.440186500549317</c:v>
                </c:pt>
                <c:pt idx="1072">
                  <c:v>3.440836906433105</c:v>
                </c:pt>
                <c:pt idx="1073">
                  <c:v>3.441324949264527</c:v>
                </c:pt>
                <c:pt idx="1074">
                  <c:v>3.441975355148315</c:v>
                </c:pt>
                <c:pt idx="1075">
                  <c:v>3.442300796508789</c:v>
                </c:pt>
                <c:pt idx="1076">
                  <c:v>3.442788600921631</c:v>
                </c:pt>
                <c:pt idx="1077">
                  <c:v>3.443276643753052</c:v>
                </c:pt>
                <c:pt idx="1078">
                  <c:v>3.443764448165894</c:v>
                </c:pt>
                <c:pt idx="1079">
                  <c:v>3.444577693939209</c:v>
                </c:pt>
                <c:pt idx="1080">
                  <c:v>3.444902896881103</c:v>
                </c:pt>
                <c:pt idx="1081">
                  <c:v>3.445390939712524</c:v>
                </c:pt>
                <c:pt idx="1082">
                  <c:v>3.446041345596314</c:v>
                </c:pt>
                <c:pt idx="1083">
                  <c:v>3.446366786956787</c:v>
                </c:pt>
                <c:pt idx="1084">
                  <c:v>3.446854591369628</c:v>
                </c:pt>
                <c:pt idx="1085">
                  <c:v>3.447342395782471</c:v>
                </c:pt>
                <c:pt idx="1086">
                  <c:v>3.44799304008484</c:v>
                </c:pt>
                <c:pt idx="1087">
                  <c:v>3.44848108291626</c:v>
                </c:pt>
                <c:pt idx="1088">
                  <c:v>3.448968887329101</c:v>
                </c:pt>
                <c:pt idx="1089">
                  <c:v>3.449456930160522</c:v>
                </c:pt>
                <c:pt idx="1090">
                  <c:v>3.449782133102417</c:v>
                </c:pt>
                <c:pt idx="1091">
                  <c:v>3.450432538986206</c:v>
                </c:pt>
                <c:pt idx="1092">
                  <c:v>3.45075798034668</c:v>
                </c:pt>
                <c:pt idx="1093">
                  <c:v>3.451245784759521</c:v>
                </c:pt>
                <c:pt idx="1094">
                  <c:v>3.452059030532836</c:v>
                </c:pt>
                <c:pt idx="1095">
                  <c:v>3.452709674835204</c:v>
                </c:pt>
                <c:pt idx="1096">
                  <c:v>3.452872276306152</c:v>
                </c:pt>
                <c:pt idx="1097">
                  <c:v>3.453522682189941</c:v>
                </c:pt>
                <c:pt idx="1098">
                  <c:v>3.454010725021363</c:v>
                </c:pt>
                <c:pt idx="1099">
                  <c:v>3.454498529434203</c:v>
                </c:pt>
                <c:pt idx="1100">
                  <c:v>3.454986572265625</c:v>
                </c:pt>
                <c:pt idx="1101">
                  <c:v>3.45531177520752</c:v>
                </c:pt>
                <c:pt idx="1102">
                  <c:v>3.455962419509887</c:v>
                </c:pt>
                <c:pt idx="1103">
                  <c:v>3.456450223922729</c:v>
                </c:pt>
                <c:pt idx="1104">
                  <c:v>3.45693826675415</c:v>
                </c:pt>
                <c:pt idx="1105">
                  <c:v>3.457426071166992</c:v>
                </c:pt>
                <c:pt idx="1106">
                  <c:v>3.457914113998413</c:v>
                </c:pt>
                <c:pt idx="1107">
                  <c:v>3.458564519882202</c:v>
                </c:pt>
                <c:pt idx="1108">
                  <c:v>3.459052562713623</c:v>
                </c:pt>
                <c:pt idx="1109">
                  <c:v>3.459540367126465</c:v>
                </c:pt>
                <c:pt idx="1110">
                  <c:v>3.460028409957885</c:v>
                </c:pt>
                <c:pt idx="1111">
                  <c:v>3.460516214370728</c:v>
                </c:pt>
                <c:pt idx="1112">
                  <c:v>3.461166858673096</c:v>
                </c:pt>
                <c:pt idx="1113">
                  <c:v>3.46149206161499</c:v>
                </c:pt>
                <c:pt idx="1114">
                  <c:v>3.462142705917359</c:v>
                </c:pt>
                <c:pt idx="1115">
                  <c:v>3.462467908859253</c:v>
                </c:pt>
                <c:pt idx="1116">
                  <c:v>3.463118553161621</c:v>
                </c:pt>
                <c:pt idx="1117">
                  <c:v>3.463606357574463</c:v>
                </c:pt>
                <c:pt idx="1118">
                  <c:v>3.464094400405884</c:v>
                </c:pt>
                <c:pt idx="1119">
                  <c:v>3.464582204818725</c:v>
                </c:pt>
                <c:pt idx="1120">
                  <c:v>3.465070009231567</c:v>
                </c:pt>
                <c:pt idx="1121">
                  <c:v>3.465395450592041</c:v>
                </c:pt>
                <c:pt idx="1122">
                  <c:v>3.46604585647583</c:v>
                </c:pt>
                <c:pt idx="1123">
                  <c:v>3.466696500778198</c:v>
                </c:pt>
                <c:pt idx="1124">
                  <c:v>3.467347145080567</c:v>
                </c:pt>
                <c:pt idx="1125">
                  <c:v>3.467672348022461</c:v>
                </c:pt>
                <c:pt idx="1126">
                  <c:v>3.468322992324829</c:v>
                </c:pt>
                <c:pt idx="1127">
                  <c:v>3.468485593795776</c:v>
                </c:pt>
                <c:pt idx="1128">
                  <c:v>3.468973398208618</c:v>
                </c:pt>
                <c:pt idx="1129">
                  <c:v>3.46946144104004</c:v>
                </c:pt>
                <c:pt idx="1130">
                  <c:v>3.470111846923828</c:v>
                </c:pt>
                <c:pt idx="1131">
                  <c:v>3.470762491226196</c:v>
                </c:pt>
                <c:pt idx="1132">
                  <c:v>3.47108769416809</c:v>
                </c:pt>
                <c:pt idx="1133">
                  <c:v>3.471575736999512</c:v>
                </c:pt>
                <c:pt idx="1134">
                  <c:v>3.472063541412354</c:v>
                </c:pt>
                <c:pt idx="1135">
                  <c:v>3.472551584243774</c:v>
                </c:pt>
                <c:pt idx="1136">
                  <c:v>3.473039388656616</c:v>
                </c:pt>
                <c:pt idx="1137">
                  <c:v>3.473527431488037</c:v>
                </c:pt>
                <c:pt idx="1138">
                  <c:v>3.474340438842773</c:v>
                </c:pt>
                <c:pt idx="1139">
                  <c:v>3.474665880203246</c:v>
                </c:pt>
                <c:pt idx="1140">
                  <c:v>3.475316286087036</c:v>
                </c:pt>
                <c:pt idx="1141">
                  <c:v>3.47564172744751</c:v>
                </c:pt>
                <c:pt idx="1142">
                  <c:v>3.476129531860352</c:v>
                </c:pt>
                <c:pt idx="1143">
                  <c:v>3.476617574691772</c:v>
                </c:pt>
                <c:pt idx="1144">
                  <c:v>3.477105379104614</c:v>
                </c:pt>
                <c:pt idx="1145">
                  <c:v>3.477756023406982</c:v>
                </c:pt>
                <c:pt idx="1146">
                  <c:v>3.478243827819823</c:v>
                </c:pt>
                <c:pt idx="1147">
                  <c:v>3.478894472122193</c:v>
                </c:pt>
                <c:pt idx="1148">
                  <c:v>3.479382276535034</c:v>
                </c:pt>
                <c:pt idx="1149">
                  <c:v>3.479870319366455</c:v>
                </c:pt>
                <c:pt idx="1150">
                  <c:v>3.48019552230835</c:v>
                </c:pt>
                <c:pt idx="1151">
                  <c:v>3.480846166610718</c:v>
                </c:pt>
                <c:pt idx="1152">
                  <c:v>3.48133397102356</c:v>
                </c:pt>
                <c:pt idx="1153">
                  <c:v>3.481821775436402</c:v>
                </c:pt>
                <c:pt idx="1154">
                  <c:v>3.482472419738768</c:v>
                </c:pt>
                <c:pt idx="1155">
                  <c:v>3.482635021209717</c:v>
                </c:pt>
                <c:pt idx="1156">
                  <c:v>3.483448266983032</c:v>
                </c:pt>
                <c:pt idx="1157">
                  <c:v>3.483773469924927</c:v>
                </c:pt>
                <c:pt idx="1158">
                  <c:v>3.484424114227295</c:v>
                </c:pt>
                <c:pt idx="1159">
                  <c:v>3.484911918640137</c:v>
                </c:pt>
                <c:pt idx="1160">
                  <c:v>3.485237360000611</c:v>
                </c:pt>
                <c:pt idx="1161">
                  <c:v>3.4858877658844</c:v>
                </c:pt>
                <c:pt idx="1162">
                  <c:v>3.48637580871582</c:v>
                </c:pt>
                <c:pt idx="1163">
                  <c:v>3.486863613128661</c:v>
                </c:pt>
                <c:pt idx="1164">
                  <c:v>3.487351655960083</c:v>
                </c:pt>
                <c:pt idx="1165">
                  <c:v>3.487839460372925</c:v>
                </c:pt>
                <c:pt idx="1166">
                  <c:v>3.488327503204346</c:v>
                </c:pt>
                <c:pt idx="1167">
                  <c:v>3.488815307617187</c:v>
                </c:pt>
                <c:pt idx="1168">
                  <c:v>3.489465951919556</c:v>
                </c:pt>
                <c:pt idx="1169">
                  <c:v>3.489953756332398</c:v>
                </c:pt>
                <c:pt idx="1170">
                  <c:v>3.490441799163818</c:v>
                </c:pt>
                <c:pt idx="1171">
                  <c:v>3.49092960357666</c:v>
                </c:pt>
                <c:pt idx="1172">
                  <c:v>3.491417646408081</c:v>
                </c:pt>
                <c:pt idx="1173">
                  <c:v>3.491905450820923</c:v>
                </c:pt>
                <c:pt idx="1174">
                  <c:v>3.492393493652344</c:v>
                </c:pt>
                <c:pt idx="1175">
                  <c:v>3.493043899536133</c:v>
                </c:pt>
                <c:pt idx="1176">
                  <c:v>3.493531942367554</c:v>
                </c:pt>
                <c:pt idx="1177">
                  <c:v>3.494019746780396</c:v>
                </c:pt>
                <c:pt idx="1178">
                  <c:v>3.494507789611817</c:v>
                </c:pt>
                <c:pt idx="1179">
                  <c:v>3.495158195495605</c:v>
                </c:pt>
                <c:pt idx="1180">
                  <c:v>3.495483636856079</c:v>
                </c:pt>
                <c:pt idx="1181">
                  <c:v>3.495971441268921</c:v>
                </c:pt>
                <c:pt idx="1182">
                  <c:v>3.496459484100341</c:v>
                </c:pt>
                <c:pt idx="1183">
                  <c:v>3.496947288513183</c:v>
                </c:pt>
                <c:pt idx="1184">
                  <c:v>3.497272491455078</c:v>
                </c:pt>
                <c:pt idx="1185">
                  <c:v>3.498085737228394</c:v>
                </c:pt>
                <c:pt idx="1186">
                  <c:v>3.498573780059814</c:v>
                </c:pt>
                <c:pt idx="1187">
                  <c:v>3.498898983001708</c:v>
                </c:pt>
                <c:pt idx="1188">
                  <c:v>3.499549388885498</c:v>
                </c:pt>
                <c:pt idx="1189">
                  <c:v>3.499874830245972</c:v>
                </c:pt>
                <c:pt idx="1190">
                  <c:v>3.500362634658813</c:v>
                </c:pt>
                <c:pt idx="1191">
                  <c:v>3.501013278961182</c:v>
                </c:pt>
                <c:pt idx="1192">
                  <c:v>3.501663684844971</c:v>
                </c:pt>
                <c:pt idx="1193">
                  <c:v>3.502151727676392</c:v>
                </c:pt>
                <c:pt idx="1194">
                  <c:v>3.502476930618285</c:v>
                </c:pt>
                <c:pt idx="1195">
                  <c:v>3.502964973449707</c:v>
                </c:pt>
                <c:pt idx="1196">
                  <c:v>3.503615379333496</c:v>
                </c:pt>
                <c:pt idx="1197">
                  <c:v>3.50394082069397</c:v>
                </c:pt>
                <c:pt idx="1198">
                  <c:v>3.504753828048706</c:v>
                </c:pt>
                <c:pt idx="1199">
                  <c:v>3.505241870880127</c:v>
                </c:pt>
                <c:pt idx="1200">
                  <c:v>3.505567073822021</c:v>
                </c:pt>
                <c:pt idx="1201">
                  <c:v>3.506055116653442</c:v>
                </c:pt>
                <c:pt idx="1202">
                  <c:v>3.506542921066283</c:v>
                </c:pt>
                <c:pt idx="1203">
                  <c:v>3.507030963897705</c:v>
                </c:pt>
                <c:pt idx="1204">
                  <c:v>3.507518768310547</c:v>
                </c:pt>
                <c:pt idx="1205">
                  <c:v>3.508169412612915</c:v>
                </c:pt>
                <c:pt idx="1206">
                  <c:v>3.508657217025757</c:v>
                </c:pt>
                <c:pt idx="1207">
                  <c:v>3.509307861328125</c:v>
                </c:pt>
                <c:pt idx="1208">
                  <c:v>3.50963306427002</c:v>
                </c:pt>
                <c:pt idx="1209">
                  <c:v>3.509958267211914</c:v>
                </c:pt>
                <c:pt idx="1210">
                  <c:v>3.510608911514281</c:v>
                </c:pt>
                <c:pt idx="1211">
                  <c:v>3.511096954345703</c:v>
                </c:pt>
                <c:pt idx="1212">
                  <c:v>3.511422157287598</c:v>
                </c:pt>
                <c:pt idx="1213">
                  <c:v>3.512235403060913</c:v>
                </c:pt>
                <c:pt idx="1214">
                  <c:v>3.512723207473755</c:v>
                </c:pt>
                <c:pt idx="1215">
                  <c:v>3.513211250305176</c:v>
                </c:pt>
                <c:pt idx="1216">
                  <c:v>3.513536453247071</c:v>
                </c:pt>
                <c:pt idx="1217">
                  <c:v>3.514024257659912</c:v>
                </c:pt>
                <c:pt idx="1218">
                  <c:v>3.51467490196228</c:v>
                </c:pt>
                <c:pt idx="1219">
                  <c:v>3.515162706375122</c:v>
                </c:pt>
                <c:pt idx="1220">
                  <c:v>3.51581335067749</c:v>
                </c:pt>
                <c:pt idx="1221">
                  <c:v>3.516138553619385</c:v>
                </c:pt>
                <c:pt idx="1222">
                  <c:v>3.516789197921753</c:v>
                </c:pt>
                <c:pt idx="1223">
                  <c:v>3.517114400863647</c:v>
                </c:pt>
                <c:pt idx="1224">
                  <c:v>3.517765045166016</c:v>
                </c:pt>
                <c:pt idx="1225">
                  <c:v>3.51809024810791</c:v>
                </c:pt>
                <c:pt idx="1226">
                  <c:v>3.518578290939331</c:v>
                </c:pt>
                <c:pt idx="1227">
                  <c:v>3.519228696823119</c:v>
                </c:pt>
                <c:pt idx="1228">
                  <c:v>3.519879341125488</c:v>
                </c:pt>
                <c:pt idx="1229">
                  <c:v>3.520204544067383</c:v>
                </c:pt>
                <c:pt idx="1230">
                  <c:v>3.520855188369751</c:v>
                </c:pt>
                <c:pt idx="1231">
                  <c:v>3.521342992782593</c:v>
                </c:pt>
                <c:pt idx="1232">
                  <c:v>3.521831035614014</c:v>
                </c:pt>
                <c:pt idx="1233">
                  <c:v>3.522156238555908</c:v>
                </c:pt>
                <c:pt idx="1234">
                  <c:v>3.52264428138733</c:v>
                </c:pt>
                <c:pt idx="1235">
                  <c:v>3.523294687271118</c:v>
                </c:pt>
                <c:pt idx="1236">
                  <c:v>3.52378273010254</c:v>
                </c:pt>
                <c:pt idx="1237">
                  <c:v>3.524270534515381</c:v>
                </c:pt>
                <c:pt idx="1238">
                  <c:v>3.52492117881775</c:v>
                </c:pt>
                <c:pt idx="1239">
                  <c:v>3.525246381759643</c:v>
                </c:pt>
                <c:pt idx="1240">
                  <c:v>3.525734424591064</c:v>
                </c:pt>
                <c:pt idx="1241">
                  <c:v>3.526384830474854</c:v>
                </c:pt>
                <c:pt idx="1242">
                  <c:v>3.526710033416748</c:v>
                </c:pt>
                <c:pt idx="1243">
                  <c:v>3.527035474777222</c:v>
                </c:pt>
                <c:pt idx="1244">
                  <c:v>3.528011322021485</c:v>
                </c:pt>
                <c:pt idx="1245">
                  <c:v>3.52833652496338</c:v>
                </c:pt>
                <c:pt idx="1246">
                  <c:v>3.528824329376221</c:v>
                </c:pt>
                <c:pt idx="1247">
                  <c:v>3.529312372207642</c:v>
                </c:pt>
                <c:pt idx="1248">
                  <c:v>3.529637575149536</c:v>
                </c:pt>
                <c:pt idx="1249">
                  <c:v>3.530288219451904</c:v>
                </c:pt>
                <c:pt idx="1250">
                  <c:v>3.530776023864746</c:v>
                </c:pt>
                <c:pt idx="1251">
                  <c:v>3.531589269638061</c:v>
                </c:pt>
                <c:pt idx="1252">
                  <c:v>3.531914472579956</c:v>
                </c:pt>
                <c:pt idx="1253">
                  <c:v>3.532239913940429</c:v>
                </c:pt>
                <c:pt idx="1254">
                  <c:v>3.532890319824218</c:v>
                </c:pt>
                <c:pt idx="1255">
                  <c:v>3.53337836265564</c:v>
                </c:pt>
                <c:pt idx="1256">
                  <c:v>3.53402876853943</c:v>
                </c:pt>
                <c:pt idx="1257">
                  <c:v>3.534354209899903</c:v>
                </c:pt>
                <c:pt idx="1258">
                  <c:v>3.534842014312743</c:v>
                </c:pt>
                <c:pt idx="1259">
                  <c:v>3.535492658615113</c:v>
                </c:pt>
                <c:pt idx="1260">
                  <c:v>3.535980463027954</c:v>
                </c:pt>
                <c:pt idx="1261">
                  <c:v>3.536305904388427</c:v>
                </c:pt>
                <c:pt idx="1262">
                  <c:v>3.536956310272217</c:v>
                </c:pt>
                <c:pt idx="1263">
                  <c:v>3.537444353103638</c:v>
                </c:pt>
                <c:pt idx="1264">
                  <c:v>3.538094758987428</c:v>
                </c:pt>
                <c:pt idx="1265">
                  <c:v>3.538420200347901</c:v>
                </c:pt>
                <c:pt idx="1266">
                  <c:v>3.538908004760742</c:v>
                </c:pt>
                <c:pt idx="1267">
                  <c:v>3.539396047592163</c:v>
                </c:pt>
                <c:pt idx="1268">
                  <c:v>3.539883852005005</c:v>
                </c:pt>
                <c:pt idx="1269">
                  <c:v>3.540371894836426</c:v>
                </c:pt>
                <c:pt idx="1270">
                  <c:v>3.541022300720215</c:v>
                </c:pt>
                <c:pt idx="1271">
                  <c:v>3.541347503662109</c:v>
                </c:pt>
                <c:pt idx="1272">
                  <c:v>3.541835546493531</c:v>
                </c:pt>
                <c:pt idx="1273">
                  <c:v>3.542486190795898</c:v>
                </c:pt>
                <c:pt idx="1274">
                  <c:v>3.542973995208739</c:v>
                </c:pt>
                <c:pt idx="1275">
                  <c:v>3.543624639511108</c:v>
                </c:pt>
                <c:pt idx="1276">
                  <c:v>3.543949842453003</c:v>
                </c:pt>
                <c:pt idx="1277">
                  <c:v>3.544600486755371</c:v>
                </c:pt>
                <c:pt idx="1278">
                  <c:v>3.545088291168213</c:v>
                </c:pt>
                <c:pt idx="1279">
                  <c:v>3.545413494110107</c:v>
                </c:pt>
                <c:pt idx="1280">
                  <c:v>3.545901536941529</c:v>
                </c:pt>
                <c:pt idx="1281">
                  <c:v>3.54638934135437</c:v>
                </c:pt>
                <c:pt idx="1282">
                  <c:v>3.547039985656739</c:v>
                </c:pt>
                <c:pt idx="1283">
                  <c:v>3.54752779006958</c:v>
                </c:pt>
                <c:pt idx="1284">
                  <c:v>3.548178434371948</c:v>
                </c:pt>
                <c:pt idx="1285">
                  <c:v>3.54866623878479</c:v>
                </c:pt>
                <c:pt idx="1286">
                  <c:v>3.548991680145264</c:v>
                </c:pt>
                <c:pt idx="1287">
                  <c:v>3.549479484558105</c:v>
                </c:pt>
                <c:pt idx="1288">
                  <c:v>3.550130128860474</c:v>
                </c:pt>
                <c:pt idx="1289">
                  <c:v>3.550617933273315</c:v>
                </c:pt>
                <c:pt idx="1290">
                  <c:v>3.551105976104736</c:v>
                </c:pt>
                <c:pt idx="1291">
                  <c:v>3.551431179046631</c:v>
                </c:pt>
                <c:pt idx="1292">
                  <c:v>3.552081823348999</c:v>
                </c:pt>
                <c:pt idx="1293">
                  <c:v>3.55256962776184</c:v>
                </c:pt>
                <c:pt idx="1294">
                  <c:v>3.553057670593261</c:v>
                </c:pt>
                <c:pt idx="1295">
                  <c:v>3.553545475006103</c:v>
                </c:pt>
                <c:pt idx="1296">
                  <c:v>3.554196119308472</c:v>
                </c:pt>
                <c:pt idx="1297">
                  <c:v>3.554683923721313</c:v>
                </c:pt>
                <c:pt idx="1298">
                  <c:v>3.555171966552735</c:v>
                </c:pt>
                <c:pt idx="1299">
                  <c:v>3.555497169494628</c:v>
                </c:pt>
                <c:pt idx="1300">
                  <c:v>3.555984973907471</c:v>
                </c:pt>
                <c:pt idx="1301">
                  <c:v>3.556635618209838</c:v>
                </c:pt>
                <c:pt idx="1302">
                  <c:v>3.55712366104126</c:v>
                </c:pt>
                <c:pt idx="1303">
                  <c:v>3.557611465454101</c:v>
                </c:pt>
                <c:pt idx="1304">
                  <c:v>3.558099269866944</c:v>
                </c:pt>
                <c:pt idx="1305">
                  <c:v>3.558749914169311</c:v>
                </c:pt>
                <c:pt idx="1306">
                  <c:v>3.559075117111206</c:v>
                </c:pt>
                <c:pt idx="1307">
                  <c:v>3.559725761413574</c:v>
                </c:pt>
                <c:pt idx="1308">
                  <c:v>3.560050964355469</c:v>
                </c:pt>
                <c:pt idx="1309">
                  <c:v>3.56053900718689</c:v>
                </c:pt>
                <c:pt idx="1310">
                  <c:v>3.561026811599731</c:v>
                </c:pt>
                <c:pt idx="1311">
                  <c:v>3.5616774559021</c:v>
                </c:pt>
                <c:pt idx="1312">
                  <c:v>3.562328100204468</c:v>
                </c:pt>
                <c:pt idx="1313">
                  <c:v>3.562653303146362</c:v>
                </c:pt>
                <c:pt idx="1314">
                  <c:v>3.563141107559204</c:v>
                </c:pt>
                <c:pt idx="1315">
                  <c:v>3.563791751861574</c:v>
                </c:pt>
                <c:pt idx="1316">
                  <c:v>3.564279556274414</c:v>
                </c:pt>
                <c:pt idx="1317">
                  <c:v>3.564767599105835</c:v>
                </c:pt>
                <c:pt idx="1318">
                  <c:v>3.565092802047729</c:v>
                </c:pt>
                <c:pt idx="1319">
                  <c:v>3.565906047821045</c:v>
                </c:pt>
                <c:pt idx="1320">
                  <c:v>3.56623125076294</c:v>
                </c:pt>
                <c:pt idx="1321">
                  <c:v>3.566881895065308</c:v>
                </c:pt>
                <c:pt idx="1322">
                  <c:v>3.567369699478149</c:v>
                </c:pt>
                <c:pt idx="1323">
                  <c:v>3.567857742309571</c:v>
                </c:pt>
                <c:pt idx="1324">
                  <c:v>3.568345546722412</c:v>
                </c:pt>
                <c:pt idx="1325">
                  <c:v>3.568670988082886</c:v>
                </c:pt>
                <c:pt idx="1326">
                  <c:v>3.569158792495728</c:v>
                </c:pt>
                <c:pt idx="1327">
                  <c:v>3.569646835327148</c:v>
                </c:pt>
                <c:pt idx="1328">
                  <c:v>3.570297241210938</c:v>
                </c:pt>
                <c:pt idx="1329">
                  <c:v>3.570622444152832</c:v>
                </c:pt>
                <c:pt idx="1330">
                  <c:v>3.5712730884552</c:v>
                </c:pt>
                <c:pt idx="1331">
                  <c:v>3.571761131286621</c:v>
                </c:pt>
                <c:pt idx="1332">
                  <c:v>3.572248935699462</c:v>
                </c:pt>
                <c:pt idx="1333">
                  <c:v>3.572736740112305</c:v>
                </c:pt>
                <c:pt idx="1334">
                  <c:v>3.573387384414673</c:v>
                </c:pt>
                <c:pt idx="1335">
                  <c:v>3.573875427246094</c:v>
                </c:pt>
                <c:pt idx="1336">
                  <c:v>3.574363231658936</c:v>
                </c:pt>
                <c:pt idx="1337">
                  <c:v>3.574688434600829</c:v>
                </c:pt>
                <c:pt idx="1338">
                  <c:v>3.575176477432251</c:v>
                </c:pt>
                <c:pt idx="1339">
                  <c:v>3.57582688331604</c:v>
                </c:pt>
                <c:pt idx="1340">
                  <c:v>3.576314926147461</c:v>
                </c:pt>
                <c:pt idx="1341">
                  <c:v>3.576802730560303</c:v>
                </c:pt>
                <c:pt idx="1342">
                  <c:v>3.577453374862671</c:v>
                </c:pt>
                <c:pt idx="1343">
                  <c:v>3.577941179275513</c:v>
                </c:pt>
                <c:pt idx="1344">
                  <c:v>3.578429222106934</c:v>
                </c:pt>
                <c:pt idx="1345">
                  <c:v>3.578917026519775</c:v>
                </c:pt>
                <c:pt idx="1346">
                  <c:v>3.579567670822144</c:v>
                </c:pt>
                <c:pt idx="1347">
                  <c:v>3.580055713653564</c:v>
                </c:pt>
                <c:pt idx="1348">
                  <c:v>3.580218315124512</c:v>
                </c:pt>
                <c:pt idx="1349">
                  <c:v>3.580543518066406</c:v>
                </c:pt>
                <c:pt idx="1350">
                  <c:v>3.581519365310669</c:v>
                </c:pt>
                <c:pt idx="1351">
                  <c:v>3.581844568252564</c:v>
                </c:pt>
                <c:pt idx="1352">
                  <c:v>3.582495212554932</c:v>
                </c:pt>
                <c:pt idx="1353">
                  <c:v>3.582820415496826</c:v>
                </c:pt>
                <c:pt idx="1354">
                  <c:v>3.583308458328247</c:v>
                </c:pt>
                <c:pt idx="1355">
                  <c:v>3.583958864212036</c:v>
                </c:pt>
                <c:pt idx="1356">
                  <c:v>3.584446907043457</c:v>
                </c:pt>
                <c:pt idx="1357">
                  <c:v>3.5849347114563</c:v>
                </c:pt>
                <c:pt idx="1358">
                  <c:v>3.58542275428772</c:v>
                </c:pt>
                <c:pt idx="1359">
                  <c:v>3.586073160171509</c:v>
                </c:pt>
                <c:pt idx="1360">
                  <c:v>3.586398601531983</c:v>
                </c:pt>
                <c:pt idx="1361">
                  <c:v>3.586886405944823</c:v>
                </c:pt>
                <c:pt idx="1362">
                  <c:v>3.587374448776245</c:v>
                </c:pt>
                <c:pt idx="1363">
                  <c:v>3.587862253189087</c:v>
                </c:pt>
                <c:pt idx="1364">
                  <c:v>3.58835005760193</c:v>
                </c:pt>
                <c:pt idx="1365">
                  <c:v>3.588838100433349</c:v>
                </c:pt>
                <c:pt idx="1366">
                  <c:v>3.589651346206665</c:v>
                </c:pt>
                <c:pt idx="1367">
                  <c:v>3.58997654914856</c:v>
                </c:pt>
                <c:pt idx="1368">
                  <c:v>3.590464353561401</c:v>
                </c:pt>
                <c:pt idx="1369">
                  <c:v>3.590952396392822</c:v>
                </c:pt>
                <c:pt idx="1370">
                  <c:v>3.591277599334717</c:v>
                </c:pt>
                <c:pt idx="1371">
                  <c:v>3.591928243637085</c:v>
                </c:pt>
                <c:pt idx="1372">
                  <c:v>3.592416048049927</c:v>
                </c:pt>
                <c:pt idx="1373">
                  <c:v>3.592904090881348</c:v>
                </c:pt>
                <c:pt idx="1374">
                  <c:v>3.593554496765137</c:v>
                </c:pt>
                <c:pt idx="1375">
                  <c:v>3.594042539596557</c:v>
                </c:pt>
                <c:pt idx="1376">
                  <c:v>3.5945303440094</c:v>
                </c:pt>
                <c:pt idx="1377">
                  <c:v>3.59501838684082</c:v>
                </c:pt>
                <c:pt idx="1378">
                  <c:v>3.595506191253662</c:v>
                </c:pt>
                <c:pt idx="1379">
                  <c:v>3.595831632614136</c:v>
                </c:pt>
                <c:pt idx="1380">
                  <c:v>3.596482038497925</c:v>
                </c:pt>
                <c:pt idx="1381">
                  <c:v>3.597132682800293</c:v>
                </c:pt>
                <c:pt idx="1382">
                  <c:v>3.597457885742187</c:v>
                </c:pt>
                <c:pt idx="1383">
                  <c:v>3.597945928573608</c:v>
                </c:pt>
                <c:pt idx="1384">
                  <c:v>3.598596334457398</c:v>
                </c:pt>
                <c:pt idx="1385">
                  <c:v>3.598921775817871</c:v>
                </c:pt>
                <c:pt idx="1386">
                  <c:v>3.599409580230713</c:v>
                </c:pt>
                <c:pt idx="1387">
                  <c:v>3.600222826004028</c:v>
                </c:pt>
                <c:pt idx="1388">
                  <c:v>3.60071063041687</c:v>
                </c:pt>
                <c:pt idx="1389">
                  <c:v>3.601036071777344</c:v>
                </c:pt>
                <c:pt idx="1390">
                  <c:v>3.601686477661133</c:v>
                </c:pt>
                <c:pt idx="1391">
                  <c:v>3.602011919021606</c:v>
                </c:pt>
                <c:pt idx="1392">
                  <c:v>3.602662324905395</c:v>
                </c:pt>
                <c:pt idx="1393">
                  <c:v>3.603312969207764</c:v>
                </c:pt>
                <c:pt idx="1394">
                  <c:v>3.603638172149658</c:v>
                </c:pt>
                <c:pt idx="1395">
                  <c:v>3.604288816452027</c:v>
                </c:pt>
                <c:pt idx="1396">
                  <c:v>3.604614019393921</c:v>
                </c:pt>
                <c:pt idx="1397">
                  <c:v>3.605101823806763</c:v>
                </c:pt>
                <c:pt idx="1398">
                  <c:v>3.605427265167237</c:v>
                </c:pt>
                <c:pt idx="1399">
                  <c:v>3.606077671051025</c:v>
                </c:pt>
                <c:pt idx="1400">
                  <c:v>3.606565713882447</c:v>
                </c:pt>
                <c:pt idx="1401">
                  <c:v>3.607053518295288</c:v>
                </c:pt>
                <c:pt idx="1402">
                  <c:v>3.607704162597657</c:v>
                </c:pt>
                <c:pt idx="1403">
                  <c:v>3.608191967010498</c:v>
                </c:pt>
                <c:pt idx="1404">
                  <c:v>3.60868000984192</c:v>
                </c:pt>
                <c:pt idx="1405">
                  <c:v>3.609167814254761</c:v>
                </c:pt>
                <c:pt idx="1406">
                  <c:v>3.609655857086181</c:v>
                </c:pt>
                <c:pt idx="1407">
                  <c:v>3.610143661499023</c:v>
                </c:pt>
                <c:pt idx="1408">
                  <c:v>3.610631704330445</c:v>
                </c:pt>
                <c:pt idx="1409">
                  <c:v>3.611119508743286</c:v>
                </c:pt>
                <c:pt idx="1410">
                  <c:v>3.611607551574707</c:v>
                </c:pt>
                <c:pt idx="1411">
                  <c:v>3.612257957458496</c:v>
                </c:pt>
                <c:pt idx="1412">
                  <c:v>3.612746000289917</c:v>
                </c:pt>
                <c:pt idx="1413">
                  <c:v>3.61323380470276</c:v>
                </c:pt>
                <c:pt idx="1414">
                  <c:v>3.61372184753418</c:v>
                </c:pt>
                <c:pt idx="1415">
                  <c:v>3.614209651947021</c:v>
                </c:pt>
                <c:pt idx="1416">
                  <c:v>3.614534854888916</c:v>
                </c:pt>
                <c:pt idx="1417">
                  <c:v>3.615022897720337</c:v>
                </c:pt>
                <c:pt idx="1418">
                  <c:v>3.615673542022705</c:v>
                </c:pt>
                <c:pt idx="1419">
                  <c:v>3.616323947906494</c:v>
                </c:pt>
                <c:pt idx="1420">
                  <c:v>3.616811990737915</c:v>
                </c:pt>
                <c:pt idx="1421">
                  <c:v>3.617299795150757</c:v>
                </c:pt>
                <c:pt idx="1422">
                  <c:v>3.617787837982178</c:v>
                </c:pt>
                <c:pt idx="1423">
                  <c:v>3.618275642395019</c:v>
                </c:pt>
                <c:pt idx="1424">
                  <c:v>3.61876368522644</c:v>
                </c:pt>
                <c:pt idx="1425">
                  <c:v>3.619251489639281</c:v>
                </c:pt>
                <c:pt idx="1426">
                  <c:v>3.619739294052124</c:v>
                </c:pt>
                <c:pt idx="1427">
                  <c:v>3.620389938354492</c:v>
                </c:pt>
                <c:pt idx="1428">
                  <c:v>3.620877981185913</c:v>
                </c:pt>
                <c:pt idx="1429">
                  <c:v>3.621365785598755</c:v>
                </c:pt>
                <c:pt idx="1430">
                  <c:v>3.621853590011597</c:v>
                </c:pt>
                <c:pt idx="1431">
                  <c:v>3.622016429901123</c:v>
                </c:pt>
                <c:pt idx="1432">
                  <c:v>3.622829437255859</c:v>
                </c:pt>
                <c:pt idx="1433">
                  <c:v>3.623317480087281</c:v>
                </c:pt>
                <c:pt idx="1434">
                  <c:v>3.623805284500122</c:v>
                </c:pt>
                <c:pt idx="1435">
                  <c:v>3.624293327331543</c:v>
                </c:pt>
                <c:pt idx="1436">
                  <c:v>3.624618530273437</c:v>
                </c:pt>
                <c:pt idx="1437">
                  <c:v>3.625269174575805</c:v>
                </c:pt>
                <c:pt idx="1438">
                  <c:v>3.625756978988647</c:v>
                </c:pt>
                <c:pt idx="1439">
                  <c:v>3.62608242034912</c:v>
                </c:pt>
                <c:pt idx="1440">
                  <c:v>3.626895427703857</c:v>
                </c:pt>
                <c:pt idx="1441">
                  <c:v>3.627383470535279</c:v>
                </c:pt>
                <c:pt idx="1442">
                  <c:v>3.62787127494812</c:v>
                </c:pt>
                <c:pt idx="1443">
                  <c:v>3.628359317779541</c:v>
                </c:pt>
                <c:pt idx="1444">
                  <c:v>3.628684520721436</c:v>
                </c:pt>
                <c:pt idx="1445">
                  <c:v>3.629335165023804</c:v>
                </c:pt>
                <c:pt idx="1446">
                  <c:v>3.629822969436645</c:v>
                </c:pt>
                <c:pt idx="1447">
                  <c:v>3.630473613739014</c:v>
                </c:pt>
                <c:pt idx="1448">
                  <c:v>3.630961418151855</c:v>
                </c:pt>
                <c:pt idx="1449">
                  <c:v>3.631449460983276</c:v>
                </c:pt>
                <c:pt idx="1450">
                  <c:v>3.631937265396118</c:v>
                </c:pt>
                <c:pt idx="1451">
                  <c:v>3.632262468338013</c:v>
                </c:pt>
                <c:pt idx="1452">
                  <c:v>3.632750511169433</c:v>
                </c:pt>
                <c:pt idx="1453">
                  <c:v>3.633401155471802</c:v>
                </c:pt>
                <c:pt idx="1454">
                  <c:v>3.633888959884643</c:v>
                </c:pt>
                <c:pt idx="1455">
                  <c:v>3.634539604187012</c:v>
                </c:pt>
                <c:pt idx="1456">
                  <c:v>3.634864807128906</c:v>
                </c:pt>
                <c:pt idx="1457">
                  <c:v>3.635352611541748</c:v>
                </c:pt>
                <c:pt idx="1458">
                  <c:v>3.635840654373168</c:v>
                </c:pt>
                <c:pt idx="1459">
                  <c:v>3.636165857315063</c:v>
                </c:pt>
                <c:pt idx="1460">
                  <c:v>3.636979103088378</c:v>
                </c:pt>
                <c:pt idx="1461">
                  <c:v>3.637466907501221</c:v>
                </c:pt>
                <c:pt idx="1462">
                  <c:v>3.637954950332642</c:v>
                </c:pt>
                <c:pt idx="1463">
                  <c:v>3.638605594635009</c:v>
                </c:pt>
                <c:pt idx="1464">
                  <c:v>3.638930797576905</c:v>
                </c:pt>
                <c:pt idx="1465">
                  <c:v>3.639581203460694</c:v>
                </c:pt>
                <c:pt idx="1466">
                  <c:v>3.640069246292115</c:v>
                </c:pt>
                <c:pt idx="1467">
                  <c:v>3.640231847763062</c:v>
                </c:pt>
                <c:pt idx="1468">
                  <c:v>3.641045093536377</c:v>
                </c:pt>
                <c:pt idx="1469">
                  <c:v>3.64153289794922</c:v>
                </c:pt>
                <c:pt idx="1470">
                  <c:v>3.642183542251587</c:v>
                </c:pt>
                <c:pt idx="1471">
                  <c:v>3.64267134666443</c:v>
                </c:pt>
                <c:pt idx="1472">
                  <c:v>3.643159389495849</c:v>
                </c:pt>
                <c:pt idx="1473">
                  <c:v>3.643484592437744</c:v>
                </c:pt>
                <c:pt idx="1474">
                  <c:v>3.643972635269164</c:v>
                </c:pt>
                <c:pt idx="1475">
                  <c:v>3.644623041152954</c:v>
                </c:pt>
                <c:pt idx="1476">
                  <c:v>3.645111083984375</c:v>
                </c:pt>
                <c:pt idx="1477">
                  <c:v>3.645598888397217</c:v>
                </c:pt>
                <c:pt idx="1478">
                  <c:v>3.646086931228638</c:v>
                </c:pt>
                <c:pt idx="1479">
                  <c:v>3.64657473564148</c:v>
                </c:pt>
                <c:pt idx="1480">
                  <c:v>3.646899938583374</c:v>
                </c:pt>
                <c:pt idx="1481">
                  <c:v>3.647550582885742</c:v>
                </c:pt>
                <c:pt idx="1482">
                  <c:v>3.648038625717163</c:v>
                </c:pt>
                <c:pt idx="1483">
                  <c:v>3.648526430130005</c:v>
                </c:pt>
                <c:pt idx="1484">
                  <c:v>3.649177074432373</c:v>
                </c:pt>
                <c:pt idx="1485">
                  <c:v>3.649664878845215</c:v>
                </c:pt>
                <c:pt idx="1486">
                  <c:v>3.650152921676636</c:v>
                </c:pt>
                <c:pt idx="1487">
                  <c:v>3.65047812461853</c:v>
                </c:pt>
                <c:pt idx="1488">
                  <c:v>3.651128768920899</c:v>
                </c:pt>
                <c:pt idx="1489">
                  <c:v>3.651616573333739</c:v>
                </c:pt>
                <c:pt idx="1490">
                  <c:v>3.652267217636108</c:v>
                </c:pt>
                <c:pt idx="1491">
                  <c:v>3.652917623519897</c:v>
                </c:pt>
                <c:pt idx="1492">
                  <c:v>3.653080224990845</c:v>
                </c:pt>
                <c:pt idx="1493">
                  <c:v>3.653730869293213</c:v>
                </c:pt>
                <c:pt idx="1494">
                  <c:v>3.654218673706055</c:v>
                </c:pt>
                <c:pt idx="1495">
                  <c:v>3.654706716537476</c:v>
                </c:pt>
                <c:pt idx="1496">
                  <c:v>3.655194520950318</c:v>
                </c:pt>
                <c:pt idx="1497">
                  <c:v>3.655682563781738</c:v>
                </c:pt>
                <c:pt idx="1498">
                  <c:v>3.656007766723633</c:v>
                </c:pt>
                <c:pt idx="1499">
                  <c:v>3.656821012496948</c:v>
                </c:pt>
                <c:pt idx="1500">
                  <c:v>3.65730881690979</c:v>
                </c:pt>
                <c:pt idx="1501">
                  <c:v>3.657796859741211</c:v>
                </c:pt>
                <c:pt idx="1502">
                  <c:v>3.658122062683105</c:v>
                </c:pt>
                <c:pt idx="1503">
                  <c:v>3.658935308456421</c:v>
                </c:pt>
                <c:pt idx="1504">
                  <c:v>3.659097909927368</c:v>
                </c:pt>
                <c:pt idx="1505">
                  <c:v>3.659585952758789</c:v>
                </c:pt>
                <c:pt idx="1506">
                  <c:v>3.660073757171631</c:v>
                </c:pt>
                <c:pt idx="1507">
                  <c:v>3.660724401474</c:v>
                </c:pt>
                <c:pt idx="1508">
                  <c:v>3.661212205886841</c:v>
                </c:pt>
                <c:pt idx="1509">
                  <c:v>3.661700248718262</c:v>
                </c:pt>
                <c:pt idx="1510">
                  <c:v>3.662350654602051</c:v>
                </c:pt>
                <c:pt idx="1511">
                  <c:v>3.662838697433472</c:v>
                </c:pt>
                <c:pt idx="1512">
                  <c:v>3.663326501846314</c:v>
                </c:pt>
                <c:pt idx="1513">
                  <c:v>3.663651704788208</c:v>
                </c:pt>
                <c:pt idx="1514">
                  <c:v>3.664302349090576</c:v>
                </c:pt>
                <c:pt idx="1515">
                  <c:v>3.664790391921997</c:v>
                </c:pt>
                <c:pt idx="1516">
                  <c:v>3.665278196334838</c:v>
                </c:pt>
                <c:pt idx="1517">
                  <c:v>3.66576623916626</c:v>
                </c:pt>
                <c:pt idx="1518">
                  <c:v>3.666416645050049</c:v>
                </c:pt>
                <c:pt idx="1519">
                  <c:v>3.666741847991944</c:v>
                </c:pt>
                <c:pt idx="1520">
                  <c:v>3.667392492294312</c:v>
                </c:pt>
                <c:pt idx="1521">
                  <c:v>3.667880535125733</c:v>
                </c:pt>
                <c:pt idx="1522">
                  <c:v>3.668530941009522</c:v>
                </c:pt>
                <c:pt idx="1523">
                  <c:v>3.668856143951416</c:v>
                </c:pt>
                <c:pt idx="1524">
                  <c:v>3.669344186782837</c:v>
                </c:pt>
                <c:pt idx="1525">
                  <c:v>3.669994831085205</c:v>
                </c:pt>
                <c:pt idx="1526">
                  <c:v>3.670482635498046</c:v>
                </c:pt>
                <c:pt idx="1527">
                  <c:v>3.670807838439941</c:v>
                </c:pt>
                <c:pt idx="1528">
                  <c:v>3.671295881271363</c:v>
                </c:pt>
                <c:pt idx="1529">
                  <c:v>3.671946287155151</c:v>
                </c:pt>
                <c:pt idx="1530">
                  <c:v>3.672434329986573</c:v>
                </c:pt>
                <c:pt idx="1531">
                  <c:v>3.67308497428894</c:v>
                </c:pt>
                <c:pt idx="1532">
                  <c:v>3.673572778701782</c:v>
                </c:pt>
                <c:pt idx="1533">
                  <c:v>3.673897981643677</c:v>
                </c:pt>
                <c:pt idx="1534">
                  <c:v>3.67422342300415</c:v>
                </c:pt>
                <c:pt idx="1535">
                  <c:v>3.67487382888794</c:v>
                </c:pt>
                <c:pt idx="1536">
                  <c:v>3.675524473190308</c:v>
                </c:pt>
                <c:pt idx="1537">
                  <c:v>3.676012277603149</c:v>
                </c:pt>
                <c:pt idx="1538">
                  <c:v>3.67650032043457</c:v>
                </c:pt>
                <c:pt idx="1539">
                  <c:v>3.676988124847412</c:v>
                </c:pt>
                <c:pt idx="1540">
                  <c:v>3.677476167678833</c:v>
                </c:pt>
                <c:pt idx="1541">
                  <c:v>3.677963972091675</c:v>
                </c:pt>
                <c:pt idx="1542">
                  <c:v>3.678452014923095</c:v>
                </c:pt>
                <c:pt idx="1543">
                  <c:v>3.679102420806884</c:v>
                </c:pt>
                <c:pt idx="1544">
                  <c:v>3.679753065109253</c:v>
                </c:pt>
                <c:pt idx="1545">
                  <c:v>3.6799156665802</c:v>
                </c:pt>
                <c:pt idx="1546">
                  <c:v>3.680566310882569</c:v>
                </c:pt>
                <c:pt idx="1547">
                  <c:v>3.68105411529541</c:v>
                </c:pt>
                <c:pt idx="1548">
                  <c:v>3.681542158126831</c:v>
                </c:pt>
                <c:pt idx="1549">
                  <c:v>3.682029962539673</c:v>
                </c:pt>
                <c:pt idx="1550">
                  <c:v>3.682518005371094</c:v>
                </c:pt>
                <c:pt idx="1551">
                  <c:v>3.683168411254883</c:v>
                </c:pt>
                <c:pt idx="1552">
                  <c:v>3.683493614196778</c:v>
                </c:pt>
                <c:pt idx="1553">
                  <c:v>3.683981657028198</c:v>
                </c:pt>
                <c:pt idx="1554">
                  <c:v>3.68446946144104</c:v>
                </c:pt>
                <c:pt idx="1555">
                  <c:v>3.685120105743408</c:v>
                </c:pt>
                <c:pt idx="1556">
                  <c:v>3.685608148574829</c:v>
                </c:pt>
                <c:pt idx="1557">
                  <c:v>3.686095952987671</c:v>
                </c:pt>
                <c:pt idx="1558">
                  <c:v>3.686746597290039</c:v>
                </c:pt>
                <c:pt idx="1559">
                  <c:v>3.687234401702881</c:v>
                </c:pt>
                <c:pt idx="1560">
                  <c:v>3.687559604644775</c:v>
                </c:pt>
                <c:pt idx="1561">
                  <c:v>3.688210248947144</c:v>
                </c:pt>
                <c:pt idx="1562">
                  <c:v>3.688698053359985</c:v>
                </c:pt>
                <c:pt idx="1563">
                  <c:v>3.689186096191406</c:v>
                </c:pt>
                <c:pt idx="1564">
                  <c:v>3.689511299133301</c:v>
                </c:pt>
                <c:pt idx="1565">
                  <c:v>3.690324544906616</c:v>
                </c:pt>
                <c:pt idx="1566">
                  <c:v>3.690649747848511</c:v>
                </c:pt>
                <c:pt idx="1567">
                  <c:v>3.691137790679932</c:v>
                </c:pt>
                <c:pt idx="1568">
                  <c:v>3.691625595092773</c:v>
                </c:pt>
                <c:pt idx="1569">
                  <c:v>3.692276239395141</c:v>
                </c:pt>
                <c:pt idx="1570">
                  <c:v>3.692601442337036</c:v>
                </c:pt>
                <c:pt idx="1571">
                  <c:v>3.693089485168457</c:v>
                </c:pt>
                <c:pt idx="1572">
                  <c:v>3.693739891052246</c:v>
                </c:pt>
                <c:pt idx="1573">
                  <c:v>3.694390535354615</c:v>
                </c:pt>
                <c:pt idx="1574">
                  <c:v>3.69471573829651</c:v>
                </c:pt>
                <c:pt idx="1575">
                  <c:v>3.69520378112793</c:v>
                </c:pt>
                <c:pt idx="1576">
                  <c:v>3.695854187011719</c:v>
                </c:pt>
                <c:pt idx="1577">
                  <c:v>3.696179628372193</c:v>
                </c:pt>
                <c:pt idx="1578">
                  <c:v>3.696667432785034</c:v>
                </c:pt>
                <c:pt idx="1579">
                  <c:v>3.697318077087403</c:v>
                </c:pt>
                <c:pt idx="1580">
                  <c:v>3.697805881500244</c:v>
                </c:pt>
                <c:pt idx="1581">
                  <c:v>3.698293924331664</c:v>
                </c:pt>
                <c:pt idx="1582">
                  <c:v>3.698781728744507</c:v>
                </c:pt>
                <c:pt idx="1583">
                  <c:v>3.699269771575928</c:v>
                </c:pt>
                <c:pt idx="1584">
                  <c:v>3.699757575988769</c:v>
                </c:pt>
                <c:pt idx="1585">
                  <c:v>3.70024561882019</c:v>
                </c:pt>
                <c:pt idx="1586">
                  <c:v>3.700733423233032</c:v>
                </c:pt>
                <c:pt idx="1587">
                  <c:v>3.701384067535401</c:v>
                </c:pt>
                <c:pt idx="1588">
                  <c:v>3.701871871948242</c:v>
                </c:pt>
                <c:pt idx="1589">
                  <c:v>3.702359914779663</c:v>
                </c:pt>
                <c:pt idx="1590">
                  <c:v>3.702847719192505</c:v>
                </c:pt>
                <c:pt idx="1591">
                  <c:v>3.7031729221344</c:v>
                </c:pt>
                <c:pt idx="1592">
                  <c:v>3.703823566436768</c:v>
                </c:pt>
                <c:pt idx="1593">
                  <c:v>3.70431137084961</c:v>
                </c:pt>
                <c:pt idx="1594">
                  <c:v>3.704962015151978</c:v>
                </c:pt>
                <c:pt idx="1595">
                  <c:v>3.705287218093872</c:v>
                </c:pt>
                <c:pt idx="1596">
                  <c:v>3.705775260925293</c:v>
                </c:pt>
                <c:pt idx="1597">
                  <c:v>3.706263065338135</c:v>
                </c:pt>
                <c:pt idx="1598">
                  <c:v>3.706913709640503</c:v>
                </c:pt>
                <c:pt idx="1599">
                  <c:v>3.707401514053345</c:v>
                </c:pt>
                <c:pt idx="1600">
                  <c:v>3.707726955413819</c:v>
                </c:pt>
                <c:pt idx="1601">
                  <c:v>3.70821475982666</c:v>
                </c:pt>
                <c:pt idx="1602">
                  <c:v>3.708865404129028</c:v>
                </c:pt>
                <c:pt idx="1603">
                  <c:v>3.709515810012818</c:v>
                </c:pt>
                <c:pt idx="1604">
                  <c:v>3.709841251373291</c:v>
                </c:pt>
                <c:pt idx="1605">
                  <c:v>3.710329055786133</c:v>
                </c:pt>
                <c:pt idx="1606">
                  <c:v>3.710817098617554</c:v>
                </c:pt>
                <c:pt idx="1607">
                  <c:v>3.711304903030395</c:v>
                </c:pt>
                <c:pt idx="1608">
                  <c:v>3.711792945861817</c:v>
                </c:pt>
                <c:pt idx="1609">
                  <c:v>3.712443351745605</c:v>
                </c:pt>
                <c:pt idx="1610">
                  <c:v>3.712931394577027</c:v>
                </c:pt>
                <c:pt idx="1611">
                  <c:v>3.713581800460816</c:v>
                </c:pt>
                <c:pt idx="1612">
                  <c:v>3.71390724182129</c:v>
                </c:pt>
                <c:pt idx="1613">
                  <c:v>3.714395046234131</c:v>
                </c:pt>
                <c:pt idx="1614">
                  <c:v>3.714883089065552</c:v>
                </c:pt>
                <c:pt idx="1615">
                  <c:v>3.715370893478393</c:v>
                </c:pt>
                <c:pt idx="1616">
                  <c:v>3.715696096420288</c:v>
                </c:pt>
                <c:pt idx="1617">
                  <c:v>3.716509342193603</c:v>
                </c:pt>
                <c:pt idx="1618">
                  <c:v>3.716997385025024</c:v>
                </c:pt>
                <c:pt idx="1619">
                  <c:v>3.717485189437866</c:v>
                </c:pt>
                <c:pt idx="1620">
                  <c:v>3.718135833740234</c:v>
                </c:pt>
                <c:pt idx="1621">
                  <c:v>3.718461036682129</c:v>
                </c:pt>
                <c:pt idx="1622">
                  <c:v>3.718786239624023</c:v>
                </c:pt>
                <c:pt idx="1623">
                  <c:v>3.719274282455445</c:v>
                </c:pt>
                <c:pt idx="1624">
                  <c:v>3.719924688339234</c:v>
                </c:pt>
                <c:pt idx="1625">
                  <c:v>3.720412731170655</c:v>
                </c:pt>
                <c:pt idx="1626">
                  <c:v>3.720900535583496</c:v>
                </c:pt>
                <c:pt idx="1627">
                  <c:v>3.721551179885864</c:v>
                </c:pt>
                <c:pt idx="1628">
                  <c:v>3.722038984298706</c:v>
                </c:pt>
                <c:pt idx="1629">
                  <c:v>3.722527027130127</c:v>
                </c:pt>
                <c:pt idx="1630">
                  <c:v>3.72301483154297</c:v>
                </c:pt>
                <c:pt idx="1631">
                  <c:v>3.723340272903443</c:v>
                </c:pt>
                <c:pt idx="1632">
                  <c:v>3.72415328025818</c:v>
                </c:pt>
                <c:pt idx="1633">
                  <c:v>3.724641323089599</c:v>
                </c:pt>
                <c:pt idx="1634">
                  <c:v>3.724966526031494</c:v>
                </c:pt>
                <c:pt idx="1635">
                  <c:v>3.725617170333862</c:v>
                </c:pt>
                <c:pt idx="1636">
                  <c:v>3.725942373275757</c:v>
                </c:pt>
                <c:pt idx="1637">
                  <c:v>3.726593017578125</c:v>
                </c:pt>
                <c:pt idx="1638">
                  <c:v>3.727080821990967</c:v>
                </c:pt>
                <c:pt idx="1639">
                  <c:v>3.727406263351441</c:v>
                </c:pt>
                <c:pt idx="1640">
                  <c:v>3.728219270706177</c:v>
                </c:pt>
                <c:pt idx="1641">
                  <c:v>3.728544712066651</c:v>
                </c:pt>
                <c:pt idx="1642">
                  <c:v>3.72919511795044</c:v>
                </c:pt>
                <c:pt idx="1643">
                  <c:v>3.729520559310913</c:v>
                </c:pt>
                <c:pt idx="1644">
                  <c:v>3.730170965194702</c:v>
                </c:pt>
                <c:pt idx="1645">
                  <c:v>3.730496168136597</c:v>
                </c:pt>
                <c:pt idx="1646">
                  <c:v>3.730821609497071</c:v>
                </c:pt>
                <c:pt idx="1647">
                  <c:v>3.731472015380859</c:v>
                </c:pt>
                <c:pt idx="1648">
                  <c:v>3.732122659683227</c:v>
                </c:pt>
                <c:pt idx="1649">
                  <c:v>3.732610464096069</c:v>
                </c:pt>
                <c:pt idx="1650">
                  <c:v>3.733261108398438</c:v>
                </c:pt>
                <c:pt idx="1651">
                  <c:v>3.733586311340332</c:v>
                </c:pt>
                <c:pt idx="1652">
                  <c:v>3.734074354171753</c:v>
                </c:pt>
                <c:pt idx="1653">
                  <c:v>3.734562158584595</c:v>
                </c:pt>
                <c:pt idx="1654">
                  <c:v>3.735212802886963</c:v>
                </c:pt>
                <c:pt idx="1655">
                  <c:v>3.735700607299805</c:v>
                </c:pt>
                <c:pt idx="1656">
                  <c:v>3.736188650131225</c:v>
                </c:pt>
                <c:pt idx="1657">
                  <c:v>3.73651385307312</c:v>
                </c:pt>
                <c:pt idx="1658">
                  <c:v>3.737164497375489</c:v>
                </c:pt>
                <c:pt idx="1659">
                  <c:v>3.73765230178833</c:v>
                </c:pt>
                <c:pt idx="1660">
                  <c:v>3.738140344619751</c:v>
                </c:pt>
                <c:pt idx="1661">
                  <c:v>3.738628149032593</c:v>
                </c:pt>
                <c:pt idx="1662">
                  <c:v>3.73927879333496</c:v>
                </c:pt>
                <c:pt idx="1663">
                  <c:v>3.739603996276855</c:v>
                </c:pt>
                <c:pt idx="1664">
                  <c:v>3.740254640579224</c:v>
                </c:pt>
                <c:pt idx="1665">
                  <c:v>3.740742444992065</c:v>
                </c:pt>
                <c:pt idx="1666">
                  <c:v>3.741230487823487</c:v>
                </c:pt>
                <c:pt idx="1667">
                  <c:v>3.741718292236328</c:v>
                </c:pt>
                <c:pt idx="1668">
                  <c:v>3.742206335067749</c:v>
                </c:pt>
                <c:pt idx="1669">
                  <c:v>3.742531538009644</c:v>
                </c:pt>
                <c:pt idx="1670">
                  <c:v>3.74334478378296</c:v>
                </c:pt>
                <c:pt idx="1671">
                  <c:v>3.743832588195801</c:v>
                </c:pt>
                <c:pt idx="1672">
                  <c:v>3.744158029556274</c:v>
                </c:pt>
                <c:pt idx="1673">
                  <c:v>3.744645833969116</c:v>
                </c:pt>
                <c:pt idx="1674">
                  <c:v>3.745459079742432</c:v>
                </c:pt>
                <c:pt idx="1675">
                  <c:v>3.74562168121338</c:v>
                </c:pt>
                <c:pt idx="1676">
                  <c:v>3.746272325515747</c:v>
                </c:pt>
                <c:pt idx="1677">
                  <c:v>3.746760129928588</c:v>
                </c:pt>
                <c:pt idx="1678">
                  <c:v>3.747247934341431</c:v>
                </c:pt>
                <c:pt idx="1679">
                  <c:v>3.747735977172852</c:v>
                </c:pt>
                <c:pt idx="1680">
                  <c:v>3.748223781585694</c:v>
                </c:pt>
                <c:pt idx="1681">
                  <c:v>3.748711824417115</c:v>
                </c:pt>
                <c:pt idx="1682">
                  <c:v>3.749199628829956</c:v>
                </c:pt>
                <c:pt idx="1683">
                  <c:v>3.749850273132324</c:v>
                </c:pt>
                <c:pt idx="1684">
                  <c:v>3.750175476074219</c:v>
                </c:pt>
                <c:pt idx="1685">
                  <c:v>3.750826120376587</c:v>
                </c:pt>
                <c:pt idx="1686">
                  <c:v>3.751313924789429</c:v>
                </c:pt>
                <c:pt idx="1687">
                  <c:v>3.751639366149903</c:v>
                </c:pt>
                <c:pt idx="1688">
                  <c:v>3.752452373504638</c:v>
                </c:pt>
                <c:pt idx="1689">
                  <c:v>3.752940416336059</c:v>
                </c:pt>
                <c:pt idx="1690">
                  <c:v>3.753265619277954</c:v>
                </c:pt>
                <c:pt idx="1691">
                  <c:v>3.753916263580323</c:v>
                </c:pt>
                <c:pt idx="1692">
                  <c:v>3.754566907882691</c:v>
                </c:pt>
                <c:pt idx="1693">
                  <c:v>3.755054712295532</c:v>
                </c:pt>
                <c:pt idx="1694">
                  <c:v>3.755379915237427</c:v>
                </c:pt>
                <c:pt idx="1695">
                  <c:v>3.755867958068848</c:v>
                </c:pt>
                <c:pt idx="1696">
                  <c:v>3.756355762481689</c:v>
                </c:pt>
                <c:pt idx="1697">
                  <c:v>3.75684380531311</c:v>
                </c:pt>
                <c:pt idx="1698">
                  <c:v>3.757331609725952</c:v>
                </c:pt>
                <c:pt idx="1699">
                  <c:v>3.757982254028321</c:v>
                </c:pt>
                <c:pt idx="1700">
                  <c:v>3.758307456970215</c:v>
                </c:pt>
                <c:pt idx="1701">
                  <c:v>3.758958101272583</c:v>
                </c:pt>
                <c:pt idx="1702">
                  <c:v>3.759283304214477</c:v>
                </c:pt>
                <c:pt idx="1703">
                  <c:v>3.75977110862732</c:v>
                </c:pt>
                <c:pt idx="1704">
                  <c:v>3.760421752929688</c:v>
                </c:pt>
                <c:pt idx="1705">
                  <c:v>3.760909795761109</c:v>
                </c:pt>
                <c:pt idx="1706">
                  <c:v>3.761560201644898</c:v>
                </c:pt>
                <c:pt idx="1707">
                  <c:v>3.761885643005371</c:v>
                </c:pt>
                <c:pt idx="1708">
                  <c:v>3.762373447418213</c:v>
                </c:pt>
                <c:pt idx="1709">
                  <c:v>3.763024091720581</c:v>
                </c:pt>
                <c:pt idx="1710">
                  <c:v>3.763511896133423</c:v>
                </c:pt>
                <c:pt idx="1711">
                  <c:v>3.763999938964844</c:v>
                </c:pt>
                <c:pt idx="1712">
                  <c:v>3.76432514190674</c:v>
                </c:pt>
                <c:pt idx="1713">
                  <c:v>3.76481294631958</c:v>
                </c:pt>
                <c:pt idx="1714">
                  <c:v>3.765788793563843</c:v>
                </c:pt>
                <c:pt idx="1715">
                  <c:v>3.766114234924317</c:v>
                </c:pt>
                <c:pt idx="1716">
                  <c:v>3.766602039337158</c:v>
                </c:pt>
                <c:pt idx="1717">
                  <c:v>3.766927242279053</c:v>
                </c:pt>
                <c:pt idx="1718">
                  <c:v>3.767415285110474</c:v>
                </c:pt>
                <c:pt idx="1719">
                  <c:v>3.768065690994263</c:v>
                </c:pt>
                <c:pt idx="1720">
                  <c:v>3.768553733825684</c:v>
                </c:pt>
                <c:pt idx="1721">
                  <c:v>3.768878936767578</c:v>
                </c:pt>
                <c:pt idx="1722">
                  <c:v>3.769529581069947</c:v>
                </c:pt>
                <c:pt idx="1723">
                  <c:v>3.770017385482788</c:v>
                </c:pt>
                <c:pt idx="1724">
                  <c:v>3.770505428314208</c:v>
                </c:pt>
                <c:pt idx="1725">
                  <c:v>3.771155834197998</c:v>
                </c:pt>
                <c:pt idx="1726">
                  <c:v>3.771481275558472</c:v>
                </c:pt>
                <c:pt idx="1727">
                  <c:v>3.771969079971314</c:v>
                </c:pt>
                <c:pt idx="1728">
                  <c:v>3.772457122802734</c:v>
                </c:pt>
                <c:pt idx="1729">
                  <c:v>3.773107528686524</c:v>
                </c:pt>
                <c:pt idx="1730">
                  <c:v>3.773595571517945</c:v>
                </c:pt>
                <c:pt idx="1731">
                  <c:v>3.774245977401733</c:v>
                </c:pt>
                <c:pt idx="1732">
                  <c:v>3.774571418762207</c:v>
                </c:pt>
                <c:pt idx="1733">
                  <c:v>3.775221824645996</c:v>
                </c:pt>
                <c:pt idx="1734">
                  <c:v>3.77554726600647</c:v>
                </c:pt>
                <c:pt idx="1735">
                  <c:v>3.776035070419311</c:v>
                </c:pt>
                <c:pt idx="1736">
                  <c:v>3.776523113250732</c:v>
                </c:pt>
                <c:pt idx="1737">
                  <c:v>3.777173519134521</c:v>
                </c:pt>
                <c:pt idx="1738">
                  <c:v>3.777661561965943</c:v>
                </c:pt>
                <c:pt idx="1739">
                  <c:v>3.777986764907837</c:v>
                </c:pt>
                <c:pt idx="1740">
                  <c:v>3.778637409210205</c:v>
                </c:pt>
                <c:pt idx="1741">
                  <c:v>3.779125213623047</c:v>
                </c:pt>
                <c:pt idx="1742">
                  <c:v>3.779450416564941</c:v>
                </c:pt>
                <c:pt idx="1743">
                  <c:v>3.779938459396363</c:v>
                </c:pt>
                <c:pt idx="1744">
                  <c:v>3.780588865280152</c:v>
                </c:pt>
                <c:pt idx="1745">
                  <c:v>3.781076908111573</c:v>
                </c:pt>
                <c:pt idx="1746">
                  <c:v>3.781727313995362</c:v>
                </c:pt>
                <c:pt idx="1747">
                  <c:v>3.782215356826782</c:v>
                </c:pt>
                <c:pt idx="1748">
                  <c:v>3.782703161239624</c:v>
                </c:pt>
                <c:pt idx="1749">
                  <c:v>3.783191204071045</c:v>
                </c:pt>
                <c:pt idx="1750">
                  <c:v>3.783679008483887</c:v>
                </c:pt>
                <c:pt idx="1751">
                  <c:v>3.784167051315308</c:v>
                </c:pt>
                <c:pt idx="1752">
                  <c:v>3.784817457199097</c:v>
                </c:pt>
                <c:pt idx="1753">
                  <c:v>3.785305500030518</c:v>
                </c:pt>
                <c:pt idx="1754">
                  <c:v>3.78579330444336</c:v>
                </c:pt>
                <c:pt idx="1755">
                  <c:v>3.786118745803833</c:v>
                </c:pt>
                <c:pt idx="1756">
                  <c:v>3.786769151687622</c:v>
                </c:pt>
                <c:pt idx="1757">
                  <c:v>3.787257194519043</c:v>
                </c:pt>
                <c:pt idx="1758">
                  <c:v>3.787744998931885</c:v>
                </c:pt>
                <c:pt idx="1759">
                  <c:v>3.788395643234253</c:v>
                </c:pt>
                <c:pt idx="1760">
                  <c:v>3.788720846176148</c:v>
                </c:pt>
                <c:pt idx="1761">
                  <c:v>3.789208889007568</c:v>
                </c:pt>
                <c:pt idx="1762">
                  <c:v>3.78969669342041</c:v>
                </c:pt>
                <c:pt idx="1763">
                  <c:v>3.790184736251831</c:v>
                </c:pt>
                <c:pt idx="1764">
                  <c:v>3.79083514213562</c:v>
                </c:pt>
                <c:pt idx="1765">
                  <c:v>3.791160583496094</c:v>
                </c:pt>
                <c:pt idx="1766">
                  <c:v>3.791648387908935</c:v>
                </c:pt>
                <c:pt idx="1767">
                  <c:v>3.792299032211304</c:v>
                </c:pt>
                <c:pt idx="1768">
                  <c:v>3.792786836624145</c:v>
                </c:pt>
                <c:pt idx="1769">
                  <c:v>3.793437480926514</c:v>
                </c:pt>
                <c:pt idx="1770">
                  <c:v>3.793600082397461</c:v>
                </c:pt>
                <c:pt idx="1771">
                  <c:v>3.794413328170777</c:v>
                </c:pt>
                <c:pt idx="1772">
                  <c:v>3.794575929641723</c:v>
                </c:pt>
                <c:pt idx="1773">
                  <c:v>3.795063734054565</c:v>
                </c:pt>
                <c:pt idx="1774">
                  <c:v>3.79587697982788</c:v>
                </c:pt>
                <c:pt idx="1775">
                  <c:v>3.796365022659302</c:v>
                </c:pt>
                <c:pt idx="1776">
                  <c:v>3.797015428543091</c:v>
                </c:pt>
                <c:pt idx="1777">
                  <c:v>3.797340631484985</c:v>
                </c:pt>
                <c:pt idx="1778">
                  <c:v>3.797828674316406</c:v>
                </c:pt>
                <c:pt idx="1779">
                  <c:v>3.798316478729248</c:v>
                </c:pt>
                <c:pt idx="1780">
                  <c:v>3.798641920089721</c:v>
                </c:pt>
                <c:pt idx="1781">
                  <c:v>3.799129724502564</c:v>
                </c:pt>
                <c:pt idx="1782">
                  <c:v>3.799780368804932</c:v>
                </c:pt>
                <c:pt idx="1783">
                  <c:v>3.800430774688721</c:v>
                </c:pt>
                <c:pt idx="1784">
                  <c:v>3.800756216049194</c:v>
                </c:pt>
                <c:pt idx="1785">
                  <c:v>3.801244020462036</c:v>
                </c:pt>
                <c:pt idx="1786">
                  <c:v>3.801894664764404</c:v>
                </c:pt>
                <c:pt idx="1787">
                  <c:v>3.802382469177246</c:v>
                </c:pt>
                <c:pt idx="1788">
                  <c:v>3.80270791053772</c:v>
                </c:pt>
                <c:pt idx="1789">
                  <c:v>3.803358316421509</c:v>
                </c:pt>
                <c:pt idx="1790">
                  <c:v>3.804008960723876</c:v>
                </c:pt>
                <c:pt idx="1791">
                  <c:v>3.804334163665771</c:v>
                </c:pt>
                <c:pt idx="1792">
                  <c:v>3.804822206497193</c:v>
                </c:pt>
                <c:pt idx="1793">
                  <c:v>3.805310010910034</c:v>
                </c:pt>
                <c:pt idx="1794">
                  <c:v>3.805960655212403</c:v>
                </c:pt>
                <c:pt idx="1795">
                  <c:v>3.806448459625243</c:v>
                </c:pt>
                <c:pt idx="1796">
                  <c:v>3.807099103927613</c:v>
                </c:pt>
                <c:pt idx="1797">
                  <c:v>3.807586908340454</c:v>
                </c:pt>
                <c:pt idx="1798">
                  <c:v>3.808074951171875</c:v>
                </c:pt>
                <c:pt idx="1799">
                  <c:v>3.808400154113769</c:v>
                </c:pt>
                <c:pt idx="1800">
                  <c:v>3.809050798416138</c:v>
                </c:pt>
                <c:pt idx="1801">
                  <c:v>3.809376001358032</c:v>
                </c:pt>
                <c:pt idx="1802">
                  <c:v>3.809863805770874</c:v>
                </c:pt>
                <c:pt idx="1803">
                  <c:v>3.810514450073242</c:v>
                </c:pt>
                <c:pt idx="1804">
                  <c:v>3.811002492904662</c:v>
                </c:pt>
                <c:pt idx="1805">
                  <c:v>3.811490297317505</c:v>
                </c:pt>
                <c:pt idx="1806">
                  <c:v>3.811978101730347</c:v>
                </c:pt>
                <c:pt idx="1807">
                  <c:v>3.812466144561767</c:v>
                </c:pt>
                <c:pt idx="1808">
                  <c:v>3.813116788864136</c:v>
                </c:pt>
                <c:pt idx="1809">
                  <c:v>3.81344199180603</c:v>
                </c:pt>
                <c:pt idx="1810">
                  <c:v>3.813929796218872</c:v>
                </c:pt>
                <c:pt idx="1811">
                  <c:v>3.81458044052124</c:v>
                </c:pt>
                <c:pt idx="1812">
                  <c:v>3.815068244934082</c:v>
                </c:pt>
                <c:pt idx="1813">
                  <c:v>3.815556287765503</c:v>
                </c:pt>
                <c:pt idx="1814">
                  <c:v>3.816206693649291</c:v>
                </c:pt>
                <c:pt idx="1815">
                  <c:v>3.816694736480713</c:v>
                </c:pt>
                <c:pt idx="1816">
                  <c:v>3.817019939422607</c:v>
                </c:pt>
                <c:pt idx="1817">
                  <c:v>3.817507982254028</c:v>
                </c:pt>
                <c:pt idx="1818">
                  <c:v>3.81799578666687</c:v>
                </c:pt>
                <c:pt idx="1819">
                  <c:v>3.818809032440185</c:v>
                </c:pt>
                <c:pt idx="1820">
                  <c:v>3.81913423538208</c:v>
                </c:pt>
                <c:pt idx="1821">
                  <c:v>3.8196222782135</c:v>
                </c:pt>
                <c:pt idx="1822">
                  <c:v>3.820110082626343</c:v>
                </c:pt>
                <c:pt idx="1823">
                  <c:v>3.820598125457764</c:v>
                </c:pt>
                <c:pt idx="1824">
                  <c:v>3.821085929870605</c:v>
                </c:pt>
                <c:pt idx="1825">
                  <c:v>3.821573972702027</c:v>
                </c:pt>
                <c:pt idx="1826">
                  <c:v>3.822224378585815</c:v>
                </c:pt>
                <c:pt idx="1827">
                  <c:v>3.822712421417236</c:v>
                </c:pt>
                <c:pt idx="1828">
                  <c:v>3.823200225830078</c:v>
                </c:pt>
                <c:pt idx="1829">
                  <c:v>3.8236882686615</c:v>
                </c:pt>
                <c:pt idx="1830">
                  <c:v>3.824176073074341</c:v>
                </c:pt>
                <c:pt idx="1831">
                  <c:v>3.824664115905761</c:v>
                </c:pt>
                <c:pt idx="1832">
                  <c:v>3.824989318847656</c:v>
                </c:pt>
                <c:pt idx="1833">
                  <c:v>3.825802564620972</c:v>
                </c:pt>
                <c:pt idx="1834">
                  <c:v>3.826127767562866</c:v>
                </c:pt>
                <c:pt idx="1835">
                  <c:v>3.826778411865234</c:v>
                </c:pt>
                <c:pt idx="1836">
                  <c:v>3.827266216278076</c:v>
                </c:pt>
                <c:pt idx="1837">
                  <c:v>3.827591419219971</c:v>
                </c:pt>
                <c:pt idx="1838">
                  <c:v>3.828079462051392</c:v>
                </c:pt>
                <c:pt idx="1839">
                  <c:v>3.828729867935181</c:v>
                </c:pt>
                <c:pt idx="1840">
                  <c:v>3.829055309295654</c:v>
                </c:pt>
                <c:pt idx="1841">
                  <c:v>3.829705715179443</c:v>
                </c:pt>
                <c:pt idx="1842">
                  <c:v>3.830193758010865</c:v>
                </c:pt>
                <c:pt idx="1843">
                  <c:v>3.830844163894653</c:v>
                </c:pt>
                <c:pt idx="1844">
                  <c:v>3.831332206726074</c:v>
                </c:pt>
                <c:pt idx="1845">
                  <c:v>3.831657409667968</c:v>
                </c:pt>
                <c:pt idx="1846">
                  <c:v>3.832145452499389</c:v>
                </c:pt>
                <c:pt idx="1847">
                  <c:v>3.832633256912231</c:v>
                </c:pt>
                <c:pt idx="1848">
                  <c:v>3.833121299743653</c:v>
                </c:pt>
                <c:pt idx="1849">
                  <c:v>3.833771705627442</c:v>
                </c:pt>
                <c:pt idx="1850">
                  <c:v>3.834259748458862</c:v>
                </c:pt>
                <c:pt idx="1851">
                  <c:v>3.834910154342651</c:v>
                </c:pt>
                <c:pt idx="1852">
                  <c:v>3.835235595703124</c:v>
                </c:pt>
                <c:pt idx="1853">
                  <c:v>3.835886001586914</c:v>
                </c:pt>
                <c:pt idx="1854">
                  <c:v>3.836211442947388</c:v>
                </c:pt>
                <c:pt idx="1855">
                  <c:v>3.836699247360229</c:v>
                </c:pt>
                <c:pt idx="1856">
                  <c:v>3.837024450302124</c:v>
                </c:pt>
                <c:pt idx="1857">
                  <c:v>3.837837696075439</c:v>
                </c:pt>
                <c:pt idx="1858">
                  <c:v>3.83832573890686</c:v>
                </c:pt>
                <c:pt idx="1859">
                  <c:v>3.838813543319702</c:v>
                </c:pt>
                <c:pt idx="1860">
                  <c:v>3.839301586151123</c:v>
                </c:pt>
                <c:pt idx="1861">
                  <c:v>3.839951992034912</c:v>
                </c:pt>
                <c:pt idx="1862">
                  <c:v>3.840277433395385</c:v>
                </c:pt>
                <c:pt idx="1863">
                  <c:v>3.840765237808227</c:v>
                </c:pt>
                <c:pt idx="1864">
                  <c:v>3.841415882110596</c:v>
                </c:pt>
                <c:pt idx="1865">
                  <c:v>3.841903686523437</c:v>
                </c:pt>
                <c:pt idx="1866">
                  <c:v>3.842391729354858</c:v>
                </c:pt>
                <c:pt idx="1867">
                  <c:v>3.842879533767699</c:v>
                </c:pt>
                <c:pt idx="1868">
                  <c:v>3.843367338180542</c:v>
                </c:pt>
                <c:pt idx="1869">
                  <c:v>3.843855381011963</c:v>
                </c:pt>
                <c:pt idx="1870">
                  <c:v>3.844343185424804</c:v>
                </c:pt>
                <c:pt idx="1871">
                  <c:v>3.844993829727173</c:v>
                </c:pt>
                <c:pt idx="1872">
                  <c:v>3.845319032669067</c:v>
                </c:pt>
                <c:pt idx="1873">
                  <c:v>3.845807075500488</c:v>
                </c:pt>
                <c:pt idx="1874">
                  <c:v>3.846457481384277</c:v>
                </c:pt>
                <c:pt idx="1875">
                  <c:v>3.846945524215697</c:v>
                </c:pt>
                <c:pt idx="1876">
                  <c:v>3.84743332862854</c:v>
                </c:pt>
                <c:pt idx="1877">
                  <c:v>3.847921371459961</c:v>
                </c:pt>
                <c:pt idx="1878">
                  <c:v>3.84857177734375</c:v>
                </c:pt>
                <c:pt idx="1879">
                  <c:v>3.848897218704224</c:v>
                </c:pt>
                <c:pt idx="1880">
                  <c:v>3.849385023117065</c:v>
                </c:pt>
                <c:pt idx="1881">
                  <c:v>3.849873065948486</c:v>
                </c:pt>
                <c:pt idx="1882">
                  <c:v>3.850523471832275</c:v>
                </c:pt>
                <c:pt idx="1883">
                  <c:v>3.850848913192748</c:v>
                </c:pt>
                <c:pt idx="1884">
                  <c:v>3.851336717605591</c:v>
                </c:pt>
                <c:pt idx="1885">
                  <c:v>3.85198736190796</c:v>
                </c:pt>
                <c:pt idx="1886">
                  <c:v>3.852637767791748</c:v>
                </c:pt>
                <c:pt idx="1887">
                  <c:v>3.852963209152221</c:v>
                </c:pt>
                <c:pt idx="1888">
                  <c:v>3.853451013565063</c:v>
                </c:pt>
                <c:pt idx="1889">
                  <c:v>3.853939056396485</c:v>
                </c:pt>
                <c:pt idx="1890">
                  <c:v>3.854589462280273</c:v>
                </c:pt>
                <c:pt idx="1891">
                  <c:v>3.855077505111694</c:v>
                </c:pt>
                <c:pt idx="1892">
                  <c:v>3.855402708053588</c:v>
                </c:pt>
                <c:pt idx="1893">
                  <c:v>3.856053352355957</c:v>
                </c:pt>
                <c:pt idx="1894">
                  <c:v>3.856541156768798</c:v>
                </c:pt>
                <c:pt idx="1895">
                  <c:v>3.857029199600219</c:v>
                </c:pt>
                <c:pt idx="1896">
                  <c:v>3.857517004013061</c:v>
                </c:pt>
                <c:pt idx="1897">
                  <c:v>3.858004808425904</c:v>
                </c:pt>
                <c:pt idx="1898">
                  <c:v>3.858492851257324</c:v>
                </c:pt>
                <c:pt idx="1899">
                  <c:v>3.858980655670166</c:v>
                </c:pt>
                <c:pt idx="1900">
                  <c:v>3.859468698501586</c:v>
                </c:pt>
                <c:pt idx="1901">
                  <c:v>3.860119342803955</c:v>
                </c:pt>
                <c:pt idx="1902">
                  <c:v>3.860769748687744</c:v>
                </c:pt>
                <c:pt idx="1903">
                  <c:v>3.86109495162964</c:v>
                </c:pt>
                <c:pt idx="1904">
                  <c:v>3.861420392990113</c:v>
                </c:pt>
                <c:pt idx="1905">
                  <c:v>3.861908197402954</c:v>
                </c:pt>
                <c:pt idx="1906">
                  <c:v>3.862558841705323</c:v>
                </c:pt>
                <c:pt idx="1907">
                  <c:v>3.863046646118164</c:v>
                </c:pt>
                <c:pt idx="1908">
                  <c:v>3.863859891891479</c:v>
                </c:pt>
                <c:pt idx="1909">
                  <c:v>3.8643479347229</c:v>
                </c:pt>
                <c:pt idx="1910">
                  <c:v>3.864673137664794</c:v>
                </c:pt>
                <c:pt idx="1911">
                  <c:v>3.865160942077637</c:v>
                </c:pt>
                <c:pt idx="1912">
                  <c:v>3.86548638343811</c:v>
                </c:pt>
                <c:pt idx="1913">
                  <c:v>3.866136789321899</c:v>
                </c:pt>
                <c:pt idx="1914">
                  <c:v>3.86662483215332</c:v>
                </c:pt>
                <c:pt idx="1915">
                  <c:v>3.867112636566162</c:v>
                </c:pt>
                <c:pt idx="1916">
                  <c:v>3.867763280868531</c:v>
                </c:pt>
                <c:pt idx="1917">
                  <c:v>3.868088483810424</c:v>
                </c:pt>
                <c:pt idx="1918">
                  <c:v>3.868739128112793</c:v>
                </c:pt>
                <c:pt idx="1919">
                  <c:v>3.869064331054687</c:v>
                </c:pt>
                <c:pt idx="1920">
                  <c:v>3.869714975357056</c:v>
                </c:pt>
                <c:pt idx="1921">
                  <c:v>3.87004017829895</c:v>
                </c:pt>
                <c:pt idx="1922">
                  <c:v>3.870690822601319</c:v>
                </c:pt>
                <c:pt idx="1923">
                  <c:v>3.871341228485107</c:v>
                </c:pt>
                <c:pt idx="1924">
                  <c:v>3.87166666984558</c:v>
                </c:pt>
                <c:pt idx="1925">
                  <c:v>3.872154474258422</c:v>
                </c:pt>
                <c:pt idx="1926">
                  <c:v>3.872642278671264</c:v>
                </c:pt>
                <c:pt idx="1927">
                  <c:v>3.873130321502685</c:v>
                </c:pt>
                <c:pt idx="1928">
                  <c:v>3.873455524444579</c:v>
                </c:pt>
                <c:pt idx="1929">
                  <c:v>3.874106168746948</c:v>
                </c:pt>
                <c:pt idx="1930">
                  <c:v>3.874919414520263</c:v>
                </c:pt>
                <c:pt idx="1931">
                  <c:v>3.875244617462158</c:v>
                </c:pt>
                <c:pt idx="1932">
                  <c:v>3.875732421875</c:v>
                </c:pt>
                <c:pt idx="1933">
                  <c:v>3.876383066177368</c:v>
                </c:pt>
                <c:pt idx="1934">
                  <c:v>3.876871109008788</c:v>
                </c:pt>
                <c:pt idx="1935">
                  <c:v>3.877196311950684</c:v>
                </c:pt>
                <c:pt idx="1936">
                  <c:v>3.877684116363525</c:v>
                </c:pt>
                <c:pt idx="1937">
                  <c:v>3.878172159194946</c:v>
                </c:pt>
                <c:pt idx="1938">
                  <c:v>3.878822565078735</c:v>
                </c:pt>
                <c:pt idx="1939">
                  <c:v>3.879310607910156</c:v>
                </c:pt>
                <c:pt idx="1940">
                  <c:v>3.879798412322998</c:v>
                </c:pt>
                <c:pt idx="1941">
                  <c:v>3.880286455154419</c:v>
                </c:pt>
                <c:pt idx="1942">
                  <c:v>3.880774259567261</c:v>
                </c:pt>
                <c:pt idx="1943">
                  <c:v>3.881262302398681</c:v>
                </c:pt>
                <c:pt idx="1944">
                  <c:v>3.881750106811523</c:v>
                </c:pt>
                <c:pt idx="1945">
                  <c:v>3.882400751113891</c:v>
                </c:pt>
                <c:pt idx="1946">
                  <c:v>3.883051156997681</c:v>
                </c:pt>
                <c:pt idx="1947">
                  <c:v>3.883376598358155</c:v>
                </c:pt>
                <c:pt idx="1948">
                  <c:v>3.883864402770996</c:v>
                </c:pt>
                <c:pt idx="1949">
                  <c:v>3.884352445602417</c:v>
                </c:pt>
                <c:pt idx="1950">
                  <c:v>3.884840250015259</c:v>
                </c:pt>
                <c:pt idx="1951">
                  <c:v>3.88532829284668</c:v>
                </c:pt>
                <c:pt idx="1952">
                  <c:v>3.885978698730469</c:v>
                </c:pt>
                <c:pt idx="1953">
                  <c:v>3.886304140090943</c:v>
                </c:pt>
                <c:pt idx="1954">
                  <c:v>3.886954545974731</c:v>
                </c:pt>
                <c:pt idx="1955">
                  <c:v>3.887442588806153</c:v>
                </c:pt>
                <c:pt idx="1956">
                  <c:v>3.887930393218994</c:v>
                </c:pt>
                <c:pt idx="1957">
                  <c:v>3.888418436050415</c:v>
                </c:pt>
                <c:pt idx="1958">
                  <c:v>3.888581037521363</c:v>
                </c:pt>
                <c:pt idx="1959">
                  <c:v>3.889394283294678</c:v>
                </c:pt>
                <c:pt idx="1960">
                  <c:v>3.889882087707519</c:v>
                </c:pt>
                <c:pt idx="1961">
                  <c:v>3.890532732009888</c:v>
                </c:pt>
                <c:pt idx="1962">
                  <c:v>3.891020536422729</c:v>
                </c:pt>
                <c:pt idx="1963">
                  <c:v>3.891345739364623</c:v>
                </c:pt>
                <c:pt idx="1964">
                  <c:v>3.891833782196045</c:v>
                </c:pt>
                <c:pt idx="1965">
                  <c:v>3.892484188079833</c:v>
                </c:pt>
                <c:pt idx="1966">
                  <c:v>3.89264702796936</c:v>
                </c:pt>
                <c:pt idx="1967">
                  <c:v>3.893297433853148</c:v>
                </c:pt>
                <c:pt idx="1968">
                  <c:v>3.893948078155518</c:v>
                </c:pt>
                <c:pt idx="1969">
                  <c:v>3.894435882568359</c:v>
                </c:pt>
                <c:pt idx="1970">
                  <c:v>3.895086526870727</c:v>
                </c:pt>
                <c:pt idx="1971">
                  <c:v>3.895411729812622</c:v>
                </c:pt>
                <c:pt idx="1972">
                  <c:v>3.895899772644043</c:v>
                </c:pt>
                <c:pt idx="1973">
                  <c:v>3.896387577056885</c:v>
                </c:pt>
                <c:pt idx="1974">
                  <c:v>3.897038221359253</c:v>
                </c:pt>
                <c:pt idx="1975">
                  <c:v>3.897363424301147</c:v>
                </c:pt>
                <c:pt idx="1976">
                  <c:v>3.898014068603516</c:v>
                </c:pt>
                <c:pt idx="1977">
                  <c:v>3.898501873016358</c:v>
                </c:pt>
                <c:pt idx="1978">
                  <c:v>3.898989915847778</c:v>
                </c:pt>
                <c:pt idx="1979">
                  <c:v>3.89947772026062</c:v>
                </c:pt>
                <c:pt idx="1980">
                  <c:v>3.900290966033936</c:v>
                </c:pt>
                <c:pt idx="1981">
                  <c:v>3.900453567504883</c:v>
                </c:pt>
                <c:pt idx="1982">
                  <c:v>3.900941610336304</c:v>
                </c:pt>
                <c:pt idx="1983">
                  <c:v>3.901592016220093</c:v>
                </c:pt>
                <c:pt idx="1984">
                  <c:v>3.90224266052246</c:v>
                </c:pt>
                <c:pt idx="1985">
                  <c:v>3.902567863464355</c:v>
                </c:pt>
                <c:pt idx="1986">
                  <c:v>3.90289306640625</c:v>
                </c:pt>
                <c:pt idx="1987">
                  <c:v>3.903381109237671</c:v>
                </c:pt>
                <c:pt idx="1988">
                  <c:v>3.90403175354004</c:v>
                </c:pt>
                <c:pt idx="1989">
                  <c:v>3.904519557952881</c:v>
                </c:pt>
                <c:pt idx="1990">
                  <c:v>3.905007362365723</c:v>
                </c:pt>
                <c:pt idx="1991">
                  <c:v>3.90565800666809</c:v>
                </c:pt>
                <c:pt idx="1992">
                  <c:v>3.906146049499512</c:v>
                </c:pt>
                <c:pt idx="1993">
                  <c:v>3.906471252441406</c:v>
                </c:pt>
                <c:pt idx="1994">
                  <c:v>3.906959056854248</c:v>
                </c:pt>
                <c:pt idx="1995">
                  <c:v>3.907609701156616</c:v>
                </c:pt>
                <c:pt idx="1996">
                  <c:v>3.908097505569458</c:v>
                </c:pt>
                <c:pt idx="1997">
                  <c:v>3.90858554840088</c:v>
                </c:pt>
                <c:pt idx="1998">
                  <c:v>3.909073352813721</c:v>
                </c:pt>
                <c:pt idx="1999">
                  <c:v>3.909723997116089</c:v>
                </c:pt>
                <c:pt idx="2000">
                  <c:v>3.910374641418457</c:v>
                </c:pt>
                <c:pt idx="2001">
                  <c:v>3.910537242889405</c:v>
                </c:pt>
                <c:pt idx="2002">
                  <c:v>3.911025047302246</c:v>
                </c:pt>
                <c:pt idx="2003">
                  <c:v>3.911513090133667</c:v>
                </c:pt>
                <c:pt idx="2004">
                  <c:v>3.912000894546508</c:v>
                </c:pt>
                <c:pt idx="2005">
                  <c:v>3.912651538848876</c:v>
                </c:pt>
                <c:pt idx="2006">
                  <c:v>3.91313934326172</c:v>
                </c:pt>
                <c:pt idx="2007">
                  <c:v>3.913627386093139</c:v>
                </c:pt>
                <c:pt idx="2008">
                  <c:v>3.914115190505981</c:v>
                </c:pt>
                <c:pt idx="2009">
                  <c:v>3.914765834808349</c:v>
                </c:pt>
                <c:pt idx="2010">
                  <c:v>3.915091037750244</c:v>
                </c:pt>
                <c:pt idx="2011">
                  <c:v>3.915579080581665</c:v>
                </c:pt>
                <c:pt idx="2012">
                  <c:v>3.916066884994506</c:v>
                </c:pt>
                <c:pt idx="2013">
                  <c:v>3.916717529296875</c:v>
                </c:pt>
                <c:pt idx="2014">
                  <c:v>3.917042732238769</c:v>
                </c:pt>
                <c:pt idx="2015">
                  <c:v>3.917693376541138</c:v>
                </c:pt>
                <c:pt idx="2016">
                  <c:v>3.918181180953979</c:v>
                </c:pt>
                <c:pt idx="2017">
                  <c:v>3.9186692237854</c:v>
                </c:pt>
                <c:pt idx="2018">
                  <c:v>3.919157028198242</c:v>
                </c:pt>
                <c:pt idx="2019">
                  <c:v>3.919482231140137</c:v>
                </c:pt>
                <c:pt idx="2020">
                  <c:v>3.920295476913452</c:v>
                </c:pt>
                <c:pt idx="2021">
                  <c:v>3.92094612121582</c:v>
                </c:pt>
                <c:pt idx="2022">
                  <c:v>3.921271324157715</c:v>
                </c:pt>
                <c:pt idx="2023">
                  <c:v>3.921759128570557</c:v>
                </c:pt>
                <c:pt idx="2024">
                  <c:v>3.922247171401978</c:v>
                </c:pt>
                <c:pt idx="2025">
                  <c:v>3.922734975814819</c:v>
                </c:pt>
                <c:pt idx="2026">
                  <c:v>3.92322301864624</c:v>
                </c:pt>
                <c:pt idx="2027">
                  <c:v>3.923710823059082</c:v>
                </c:pt>
                <c:pt idx="2028">
                  <c:v>3.92436146736145</c:v>
                </c:pt>
                <c:pt idx="2029">
                  <c:v>3.924849271774292</c:v>
                </c:pt>
                <c:pt idx="2030">
                  <c:v>3.925337314605713</c:v>
                </c:pt>
                <c:pt idx="2031">
                  <c:v>3.925662517547607</c:v>
                </c:pt>
                <c:pt idx="2032">
                  <c:v>3.926150560379028</c:v>
                </c:pt>
                <c:pt idx="2033">
                  <c:v>3.926800966262817</c:v>
                </c:pt>
                <c:pt idx="2034">
                  <c:v>3.927289009094238</c:v>
                </c:pt>
                <c:pt idx="2035">
                  <c:v>3.927614212036133</c:v>
                </c:pt>
                <c:pt idx="2036">
                  <c:v>3.928427457809448</c:v>
                </c:pt>
                <c:pt idx="2037">
                  <c:v>3.92891526222229</c:v>
                </c:pt>
                <c:pt idx="2038">
                  <c:v>3.929240703582764</c:v>
                </c:pt>
                <c:pt idx="2039">
                  <c:v>3.929891109466553</c:v>
                </c:pt>
                <c:pt idx="2040">
                  <c:v>3.930379152297974</c:v>
                </c:pt>
                <c:pt idx="2041">
                  <c:v>3.930866956710815</c:v>
                </c:pt>
                <c:pt idx="2042">
                  <c:v>3.931354999542236</c:v>
                </c:pt>
                <c:pt idx="2043">
                  <c:v>3.931680202484131</c:v>
                </c:pt>
                <c:pt idx="2044">
                  <c:v>3.932493448257447</c:v>
                </c:pt>
                <c:pt idx="2045">
                  <c:v>3.932981252670288</c:v>
                </c:pt>
                <c:pt idx="2046">
                  <c:v>3.933306694030761</c:v>
                </c:pt>
                <c:pt idx="2047">
                  <c:v>3.933794498443603</c:v>
                </c:pt>
                <c:pt idx="2048">
                  <c:v>3.934282302856445</c:v>
                </c:pt>
                <c:pt idx="2049">
                  <c:v>3.934770345687866</c:v>
                </c:pt>
                <c:pt idx="2050">
                  <c:v>3.935420989990234</c:v>
                </c:pt>
                <c:pt idx="2051">
                  <c:v>3.935746192932128</c:v>
                </c:pt>
                <c:pt idx="2052">
                  <c:v>3.936396837234497</c:v>
                </c:pt>
                <c:pt idx="2053">
                  <c:v>3.93688464164734</c:v>
                </c:pt>
                <c:pt idx="2054">
                  <c:v>3.937535285949707</c:v>
                </c:pt>
                <c:pt idx="2055">
                  <c:v>3.937697887420655</c:v>
                </c:pt>
                <c:pt idx="2056">
                  <c:v>3.938348293304443</c:v>
                </c:pt>
                <c:pt idx="2057">
                  <c:v>3.938836336135864</c:v>
                </c:pt>
                <c:pt idx="2058">
                  <c:v>3.939324140548706</c:v>
                </c:pt>
                <c:pt idx="2059">
                  <c:v>3.939812183380126</c:v>
                </c:pt>
                <c:pt idx="2060">
                  <c:v>3.940462589263916</c:v>
                </c:pt>
                <c:pt idx="2061">
                  <c:v>3.940950632095337</c:v>
                </c:pt>
                <c:pt idx="2062">
                  <c:v>3.941438436508178</c:v>
                </c:pt>
                <c:pt idx="2063">
                  <c:v>3.941926479339599</c:v>
                </c:pt>
                <c:pt idx="2064">
                  <c:v>3.942414283752441</c:v>
                </c:pt>
                <c:pt idx="2065">
                  <c:v>3.942902326583862</c:v>
                </c:pt>
                <c:pt idx="2066">
                  <c:v>3.943390130996704</c:v>
                </c:pt>
                <c:pt idx="2067">
                  <c:v>3.943878173828124</c:v>
                </c:pt>
                <c:pt idx="2068">
                  <c:v>3.944365978240967</c:v>
                </c:pt>
                <c:pt idx="2069">
                  <c:v>3.944854021072388</c:v>
                </c:pt>
                <c:pt idx="2070">
                  <c:v>3.945341825485229</c:v>
                </c:pt>
                <c:pt idx="2071">
                  <c:v>3.945992469787598</c:v>
                </c:pt>
                <c:pt idx="2072">
                  <c:v>3.946317672729492</c:v>
                </c:pt>
                <c:pt idx="2073">
                  <c:v>3.94696831703186</c:v>
                </c:pt>
                <c:pt idx="2074">
                  <c:v>3.947618722915649</c:v>
                </c:pt>
                <c:pt idx="2075">
                  <c:v>3.948106765747071</c:v>
                </c:pt>
                <c:pt idx="2076">
                  <c:v>3.948594570159912</c:v>
                </c:pt>
                <c:pt idx="2077">
                  <c:v>3.949082612991333</c:v>
                </c:pt>
                <c:pt idx="2078">
                  <c:v>3.949570417404175</c:v>
                </c:pt>
                <c:pt idx="2079">
                  <c:v>3.950058460235595</c:v>
                </c:pt>
                <c:pt idx="2080">
                  <c:v>3.950546264648437</c:v>
                </c:pt>
                <c:pt idx="2081">
                  <c:v>3.950871467590332</c:v>
                </c:pt>
                <c:pt idx="2082">
                  <c:v>3.9515221118927</c:v>
                </c:pt>
                <c:pt idx="2083">
                  <c:v>3.952172756195068</c:v>
                </c:pt>
                <c:pt idx="2084">
                  <c:v>3.95266056060791</c:v>
                </c:pt>
                <c:pt idx="2085">
                  <c:v>3.952985763549804</c:v>
                </c:pt>
                <c:pt idx="2086">
                  <c:v>3.953473806381225</c:v>
                </c:pt>
                <c:pt idx="2087">
                  <c:v>3.954124212265015</c:v>
                </c:pt>
                <c:pt idx="2088">
                  <c:v>3.954449653625488</c:v>
                </c:pt>
                <c:pt idx="2089">
                  <c:v>3.955100059509277</c:v>
                </c:pt>
                <c:pt idx="2090">
                  <c:v>3.955588102340698</c:v>
                </c:pt>
                <c:pt idx="2091">
                  <c:v>3.956238508224487</c:v>
                </c:pt>
                <c:pt idx="2092">
                  <c:v>3.95656394958496</c:v>
                </c:pt>
                <c:pt idx="2093">
                  <c:v>3.957051753997803</c:v>
                </c:pt>
                <c:pt idx="2094">
                  <c:v>3.957539796829224</c:v>
                </c:pt>
                <c:pt idx="2095">
                  <c:v>3.958190202713013</c:v>
                </c:pt>
                <c:pt idx="2096">
                  <c:v>3.958515644073486</c:v>
                </c:pt>
                <c:pt idx="2097">
                  <c:v>3.959166049957275</c:v>
                </c:pt>
                <c:pt idx="2098">
                  <c:v>3.959654092788696</c:v>
                </c:pt>
                <c:pt idx="2099">
                  <c:v>3.960141897201538</c:v>
                </c:pt>
                <c:pt idx="2100">
                  <c:v>3.960467338562012</c:v>
                </c:pt>
                <c:pt idx="2101">
                  <c:v>3.961117744445801</c:v>
                </c:pt>
                <c:pt idx="2102">
                  <c:v>3.961605787277222</c:v>
                </c:pt>
                <c:pt idx="2103">
                  <c:v>3.962093591690063</c:v>
                </c:pt>
                <c:pt idx="2104">
                  <c:v>3.962744235992432</c:v>
                </c:pt>
                <c:pt idx="2105">
                  <c:v>3.963232040405274</c:v>
                </c:pt>
                <c:pt idx="2106">
                  <c:v>3.963882684707641</c:v>
                </c:pt>
                <c:pt idx="2107">
                  <c:v>3.964045286178588</c:v>
                </c:pt>
                <c:pt idx="2108">
                  <c:v>3.964533090591431</c:v>
                </c:pt>
                <c:pt idx="2109">
                  <c:v>3.965183734893799</c:v>
                </c:pt>
                <c:pt idx="2110">
                  <c:v>3.965508937835693</c:v>
                </c:pt>
                <c:pt idx="2111">
                  <c:v>3.966159582138061</c:v>
                </c:pt>
                <c:pt idx="2112">
                  <c:v>3.966972827911377</c:v>
                </c:pt>
                <c:pt idx="2113">
                  <c:v>3.967135429382324</c:v>
                </c:pt>
                <c:pt idx="2114">
                  <c:v>3.967786073684693</c:v>
                </c:pt>
                <c:pt idx="2115">
                  <c:v>3.968273878097534</c:v>
                </c:pt>
                <c:pt idx="2116">
                  <c:v>3.96859908103943</c:v>
                </c:pt>
                <c:pt idx="2117">
                  <c:v>3.969249725341797</c:v>
                </c:pt>
                <c:pt idx="2118">
                  <c:v>3.969574928283691</c:v>
                </c:pt>
                <c:pt idx="2119">
                  <c:v>3.97022557258606</c:v>
                </c:pt>
                <c:pt idx="2120">
                  <c:v>3.970713376998901</c:v>
                </c:pt>
                <c:pt idx="2121">
                  <c:v>3.971364021301269</c:v>
                </c:pt>
                <c:pt idx="2122">
                  <c:v>3.971689224243163</c:v>
                </c:pt>
                <c:pt idx="2123">
                  <c:v>3.972177267074585</c:v>
                </c:pt>
                <c:pt idx="2124">
                  <c:v>3.972665071487427</c:v>
                </c:pt>
                <c:pt idx="2125">
                  <c:v>3.973153114318847</c:v>
                </c:pt>
                <c:pt idx="2126">
                  <c:v>3.973640918731689</c:v>
                </c:pt>
                <c:pt idx="2127">
                  <c:v>3.974291563034058</c:v>
                </c:pt>
                <c:pt idx="2128">
                  <c:v>3.974779367446899</c:v>
                </c:pt>
                <c:pt idx="2129">
                  <c:v>3.975430011749267</c:v>
                </c:pt>
                <c:pt idx="2130">
                  <c:v>3.975755214691162</c:v>
                </c:pt>
                <c:pt idx="2131">
                  <c:v>3.976243257522583</c:v>
                </c:pt>
                <c:pt idx="2132">
                  <c:v>3.976731061935425</c:v>
                </c:pt>
                <c:pt idx="2133">
                  <c:v>3.977219104766845</c:v>
                </c:pt>
                <c:pt idx="2134">
                  <c:v>3.977706909179687</c:v>
                </c:pt>
                <c:pt idx="2135">
                  <c:v>3.978357553482056</c:v>
                </c:pt>
                <c:pt idx="2136">
                  <c:v>3.978845357894897</c:v>
                </c:pt>
                <c:pt idx="2137">
                  <c:v>3.979333400726319</c:v>
                </c:pt>
                <c:pt idx="2138">
                  <c:v>3.97982120513916</c:v>
                </c:pt>
                <c:pt idx="2139">
                  <c:v>3.980309247970581</c:v>
                </c:pt>
                <c:pt idx="2140">
                  <c:v>3.980797052383423</c:v>
                </c:pt>
                <c:pt idx="2141">
                  <c:v>3.981284856796265</c:v>
                </c:pt>
                <c:pt idx="2142">
                  <c:v>3.981610298156739</c:v>
                </c:pt>
                <c:pt idx="2143">
                  <c:v>3.982423543930054</c:v>
                </c:pt>
                <c:pt idx="2144">
                  <c:v>3.983073949813843</c:v>
                </c:pt>
                <c:pt idx="2145">
                  <c:v>3.983399152755738</c:v>
                </c:pt>
                <c:pt idx="2146">
                  <c:v>3.983724594116211</c:v>
                </c:pt>
                <c:pt idx="2147">
                  <c:v>3.984375</c:v>
                </c:pt>
                <c:pt idx="2148">
                  <c:v>3.984863042831421</c:v>
                </c:pt>
                <c:pt idx="2149">
                  <c:v>3.985188245773316</c:v>
                </c:pt>
                <c:pt idx="2150">
                  <c:v>3.985838890075683</c:v>
                </c:pt>
                <c:pt idx="2151">
                  <c:v>3.986326694488525</c:v>
                </c:pt>
                <c:pt idx="2152">
                  <c:v>3.986977338790894</c:v>
                </c:pt>
                <c:pt idx="2153">
                  <c:v>3.987465143203735</c:v>
                </c:pt>
                <c:pt idx="2154">
                  <c:v>3.987790584564209</c:v>
                </c:pt>
                <c:pt idx="2155">
                  <c:v>3.988440990447998</c:v>
                </c:pt>
                <c:pt idx="2156">
                  <c:v>3.988929033279419</c:v>
                </c:pt>
                <c:pt idx="2157">
                  <c:v>3.989416837692261</c:v>
                </c:pt>
                <c:pt idx="2158">
                  <c:v>3.989904880523681</c:v>
                </c:pt>
                <c:pt idx="2159">
                  <c:v>3.990392684936523</c:v>
                </c:pt>
                <c:pt idx="2160">
                  <c:v>3.99104332923889</c:v>
                </c:pt>
                <c:pt idx="2161">
                  <c:v>3.991531133651733</c:v>
                </c:pt>
                <c:pt idx="2162">
                  <c:v>3.991856575012207</c:v>
                </c:pt>
                <c:pt idx="2163">
                  <c:v>3.992344379425048</c:v>
                </c:pt>
                <c:pt idx="2164">
                  <c:v>3.992995023727417</c:v>
                </c:pt>
                <c:pt idx="2165">
                  <c:v>3.993645429611205</c:v>
                </c:pt>
                <c:pt idx="2166">
                  <c:v>3.99397087097168</c:v>
                </c:pt>
                <c:pt idx="2167">
                  <c:v>3.994458675384521</c:v>
                </c:pt>
                <c:pt idx="2168">
                  <c:v>3.995109319686889</c:v>
                </c:pt>
                <c:pt idx="2169">
                  <c:v>3.995434522628784</c:v>
                </c:pt>
                <c:pt idx="2170">
                  <c:v>3.996085166931152</c:v>
                </c:pt>
                <c:pt idx="2171">
                  <c:v>3.996572971343994</c:v>
                </c:pt>
                <c:pt idx="2172">
                  <c:v>3.996735572814941</c:v>
                </c:pt>
                <c:pt idx="2173">
                  <c:v>3.99738621711731</c:v>
                </c:pt>
                <c:pt idx="2174">
                  <c:v>3.998036623001098</c:v>
                </c:pt>
                <c:pt idx="2175">
                  <c:v>3.998687267303467</c:v>
                </c:pt>
                <c:pt idx="2176">
                  <c:v>3.999012470245361</c:v>
                </c:pt>
                <c:pt idx="2177">
                  <c:v>3.999337911605835</c:v>
                </c:pt>
                <c:pt idx="2178">
                  <c:v>3.999988317489624</c:v>
                </c:pt>
                <c:pt idx="2179">
                  <c:v>4.000638961791991</c:v>
                </c:pt>
                <c:pt idx="2180">
                  <c:v>4.00128936767578</c:v>
                </c:pt>
                <c:pt idx="2181">
                  <c:v>4.001614570617676</c:v>
                </c:pt>
                <c:pt idx="2182">
                  <c:v>4.002102851867676</c:v>
                </c:pt>
                <c:pt idx="2183">
                  <c:v>4.002590656280517</c:v>
                </c:pt>
                <c:pt idx="2184">
                  <c:v>4.00307846069336</c:v>
                </c:pt>
                <c:pt idx="2185">
                  <c:v>4.0035662651062</c:v>
                </c:pt>
                <c:pt idx="2186">
                  <c:v>4.003891944885253</c:v>
                </c:pt>
                <c:pt idx="2187">
                  <c:v>4.004542350769042</c:v>
                </c:pt>
                <c:pt idx="2188">
                  <c:v>4.005030155181885</c:v>
                </c:pt>
                <c:pt idx="2189">
                  <c:v>4.005680561065673</c:v>
                </c:pt>
                <c:pt idx="2190">
                  <c:v>4.006168842315674</c:v>
                </c:pt>
                <c:pt idx="2191">
                  <c:v>4.006494045257568</c:v>
                </c:pt>
                <c:pt idx="2192">
                  <c:v>4.007144451141357</c:v>
                </c:pt>
                <c:pt idx="2193">
                  <c:v>4.007469654083252</c:v>
                </c:pt>
                <c:pt idx="2194">
                  <c:v>4.007957458496092</c:v>
                </c:pt>
                <c:pt idx="2195">
                  <c:v>4.008608341217041</c:v>
                </c:pt>
                <c:pt idx="2196">
                  <c:v>4.00925874710083</c:v>
                </c:pt>
                <c:pt idx="2197">
                  <c:v>4.009746551513672</c:v>
                </c:pt>
                <c:pt idx="2198">
                  <c:v>4.010234832763672</c:v>
                </c:pt>
                <c:pt idx="2199">
                  <c:v>4.010722637176513</c:v>
                </c:pt>
                <c:pt idx="2200">
                  <c:v>4.011210441589356</c:v>
                </c:pt>
                <c:pt idx="2201">
                  <c:v>4.011698246002197</c:v>
                </c:pt>
                <c:pt idx="2202">
                  <c:v>4.012186527252195</c:v>
                </c:pt>
                <c:pt idx="2203">
                  <c:v>4.012836933135985</c:v>
                </c:pt>
                <c:pt idx="2204">
                  <c:v>4.013487339019774</c:v>
                </c:pt>
                <c:pt idx="2205">
                  <c:v>4.013649940490723</c:v>
                </c:pt>
                <c:pt idx="2206">
                  <c:v>4.014137744903565</c:v>
                </c:pt>
                <c:pt idx="2207">
                  <c:v>4.014626026153565</c:v>
                </c:pt>
                <c:pt idx="2208">
                  <c:v>4.015276432037354</c:v>
                </c:pt>
                <c:pt idx="2209">
                  <c:v>4.015601634979248</c:v>
                </c:pt>
                <c:pt idx="2210">
                  <c:v>4.016252040863037</c:v>
                </c:pt>
                <c:pt idx="2211">
                  <c:v>4.016902923583984</c:v>
                </c:pt>
                <c:pt idx="2212">
                  <c:v>4.017228126525879</c:v>
                </c:pt>
                <c:pt idx="2213">
                  <c:v>4.017553329467772</c:v>
                </c:pt>
                <c:pt idx="2214">
                  <c:v>4.01836633682251</c:v>
                </c:pt>
                <c:pt idx="2215">
                  <c:v>4.018854618072509</c:v>
                </c:pt>
                <c:pt idx="2216">
                  <c:v>4.019342422485352</c:v>
                </c:pt>
                <c:pt idx="2217">
                  <c:v>4.019830226898192</c:v>
                </c:pt>
                <c:pt idx="2218">
                  <c:v>4.020318031311035</c:v>
                </c:pt>
                <c:pt idx="2219">
                  <c:v>4.020806312561035</c:v>
                </c:pt>
                <c:pt idx="2220">
                  <c:v>4.021456718444825</c:v>
                </c:pt>
                <c:pt idx="2221">
                  <c:v>4.021944522857666</c:v>
                </c:pt>
                <c:pt idx="2222">
                  <c:v>4.022432327270507</c:v>
                </c:pt>
                <c:pt idx="2223">
                  <c:v>4.022758007049561</c:v>
                </c:pt>
                <c:pt idx="2224">
                  <c:v>4.023245811462401</c:v>
                </c:pt>
                <c:pt idx="2225">
                  <c:v>4.024058818817138</c:v>
                </c:pt>
                <c:pt idx="2226">
                  <c:v>4.024221420288086</c:v>
                </c:pt>
                <c:pt idx="2227">
                  <c:v>4.02503490447998</c:v>
                </c:pt>
                <c:pt idx="2228">
                  <c:v>4.025522708892822</c:v>
                </c:pt>
                <c:pt idx="2229">
                  <c:v>4.025847911834717</c:v>
                </c:pt>
                <c:pt idx="2230">
                  <c:v>4.026498317718506</c:v>
                </c:pt>
                <c:pt idx="2231">
                  <c:v>4.026660919189452</c:v>
                </c:pt>
                <c:pt idx="2232">
                  <c:v>4.027311801910399</c:v>
                </c:pt>
                <c:pt idx="2233">
                  <c:v>4.027799606323241</c:v>
                </c:pt>
                <c:pt idx="2234">
                  <c:v>4.028287410736084</c:v>
                </c:pt>
                <c:pt idx="2235">
                  <c:v>4.02893829345703</c:v>
                </c:pt>
                <c:pt idx="2236">
                  <c:v>4.029426097869873</c:v>
                </c:pt>
                <c:pt idx="2237">
                  <c:v>4.029913902282715</c:v>
                </c:pt>
                <c:pt idx="2238">
                  <c:v>4.030401706695557</c:v>
                </c:pt>
                <c:pt idx="2239">
                  <c:v>4.03072690963745</c:v>
                </c:pt>
                <c:pt idx="2240">
                  <c:v>4.031215190887451</c:v>
                </c:pt>
                <c:pt idx="2241">
                  <c:v>4.03202819824219</c:v>
                </c:pt>
                <c:pt idx="2242">
                  <c:v>4.032516002655028</c:v>
                </c:pt>
                <c:pt idx="2243">
                  <c:v>4.033003807067871</c:v>
                </c:pt>
                <c:pt idx="2244">
                  <c:v>4.033329486846924</c:v>
                </c:pt>
                <c:pt idx="2245">
                  <c:v>4.033817291259766</c:v>
                </c:pt>
                <c:pt idx="2246">
                  <c:v>4.034467697143555</c:v>
                </c:pt>
                <c:pt idx="2247">
                  <c:v>4.034955501556396</c:v>
                </c:pt>
                <c:pt idx="2248">
                  <c:v>4.035443782806398</c:v>
                </c:pt>
                <c:pt idx="2249">
                  <c:v>4.035931587219237</c:v>
                </c:pt>
                <c:pt idx="2250">
                  <c:v>4.03641939163208</c:v>
                </c:pt>
                <c:pt idx="2251">
                  <c:v>4.036907196044922</c:v>
                </c:pt>
                <c:pt idx="2252">
                  <c:v>4.037558078765868</c:v>
                </c:pt>
                <c:pt idx="2253">
                  <c:v>4.038045883178711</c:v>
                </c:pt>
                <c:pt idx="2254">
                  <c:v>4.03820848464966</c:v>
                </c:pt>
                <c:pt idx="2255">
                  <c:v>4.038858890533447</c:v>
                </c:pt>
                <c:pt idx="2256">
                  <c:v>4.039509773254396</c:v>
                </c:pt>
                <c:pt idx="2257">
                  <c:v>4.039997577667235</c:v>
                </c:pt>
                <c:pt idx="2258">
                  <c:v>4.040322780609132</c:v>
                </c:pt>
                <c:pt idx="2259">
                  <c:v>4.04097318649292</c:v>
                </c:pt>
                <c:pt idx="2260">
                  <c:v>4.04146146774292</c:v>
                </c:pt>
                <c:pt idx="2261">
                  <c:v>4.041949272155762</c:v>
                </c:pt>
                <c:pt idx="2262">
                  <c:v>4.04259967803955</c:v>
                </c:pt>
                <c:pt idx="2263">
                  <c:v>4.04325008392334</c:v>
                </c:pt>
                <c:pt idx="2264">
                  <c:v>4.043575763702393</c:v>
                </c:pt>
                <c:pt idx="2265">
                  <c:v>4.044063568115233</c:v>
                </c:pt>
                <c:pt idx="2266">
                  <c:v>4.044551372528075</c:v>
                </c:pt>
                <c:pt idx="2267">
                  <c:v>4.045201778411866</c:v>
                </c:pt>
                <c:pt idx="2268">
                  <c:v>4.045364379882812</c:v>
                </c:pt>
                <c:pt idx="2269">
                  <c:v>4.046015262603759</c:v>
                </c:pt>
                <c:pt idx="2270">
                  <c:v>4.046665668487549</c:v>
                </c:pt>
                <c:pt idx="2271">
                  <c:v>4.046990871429442</c:v>
                </c:pt>
                <c:pt idx="2272">
                  <c:v>4.047641277313232</c:v>
                </c:pt>
                <c:pt idx="2273">
                  <c:v>4.04829216003418</c:v>
                </c:pt>
                <c:pt idx="2274">
                  <c:v>4.048617362976074</c:v>
                </c:pt>
                <c:pt idx="2275">
                  <c:v>4.048942565917969</c:v>
                </c:pt>
                <c:pt idx="2276">
                  <c:v>4.049592971801758</c:v>
                </c:pt>
                <c:pt idx="2277">
                  <c:v>4.050081253051757</c:v>
                </c:pt>
              </c:numCache>
            </c:numRef>
          </c:xVal>
          <c:yVal>
            <c:numRef>
              <c:f>'FSA1 Data'!$I$2955:$I$5232</c:f>
              <c:numCache>
                <c:formatCode>General</c:formatCode>
                <c:ptCount val="2278"/>
                <c:pt idx="0">
                  <c:v>0.0507474349784073</c:v>
                </c:pt>
                <c:pt idx="1">
                  <c:v>0.0322744253593363</c:v>
                </c:pt>
                <c:pt idx="2">
                  <c:v>0.0245773364425402</c:v>
                </c:pt>
                <c:pt idx="3">
                  <c:v>0.0201790009314888</c:v>
                </c:pt>
                <c:pt idx="4">
                  <c:v>0.0173200824948142</c:v>
                </c:pt>
                <c:pt idx="5">
                  <c:v>0.0153408316330048</c:v>
                </c:pt>
                <c:pt idx="6">
                  <c:v>0.0138014133769906</c:v>
                </c:pt>
                <c:pt idx="7">
                  <c:v>0.0129217469837627</c:v>
                </c:pt>
                <c:pt idx="8">
                  <c:v>0.0122619963026138</c:v>
                </c:pt>
                <c:pt idx="9">
                  <c:v>0.0113823287277486</c:v>
                </c:pt>
                <c:pt idx="10">
                  <c:v>0.0107225780465996</c:v>
                </c:pt>
                <c:pt idx="11">
                  <c:v>0.0102827454408044</c:v>
                </c:pt>
                <c:pt idx="12">
                  <c:v>0.00984291106255309</c:v>
                </c:pt>
                <c:pt idx="13">
                  <c:v>0.00940307786593916</c:v>
                </c:pt>
                <c:pt idx="14">
                  <c:v>0.00896324407850654</c:v>
                </c:pt>
                <c:pt idx="15">
                  <c:v>0.00896324407850654</c:v>
                </c:pt>
                <c:pt idx="16">
                  <c:v>0.00874332777560891</c:v>
                </c:pt>
                <c:pt idx="17">
                  <c:v>0.00830349339735762</c:v>
                </c:pt>
                <c:pt idx="18">
                  <c:v>0.00786366020074368</c:v>
                </c:pt>
                <c:pt idx="19">
                  <c:v>0.00808357709445999</c:v>
                </c:pt>
                <c:pt idx="20">
                  <c:v>0.00786366020074368</c:v>
                </c:pt>
                <c:pt idx="21">
                  <c:v>0.00764374330702737</c:v>
                </c:pt>
                <c:pt idx="22">
                  <c:v>0.00742382641331107</c:v>
                </c:pt>
                <c:pt idx="23">
                  <c:v>0.00720390951959476</c:v>
                </c:pt>
                <c:pt idx="24">
                  <c:v>0.00698399262587845</c:v>
                </c:pt>
                <c:pt idx="25">
                  <c:v>0.00720390951959476</c:v>
                </c:pt>
                <c:pt idx="26">
                  <c:v>0.00698399262587845</c:v>
                </c:pt>
                <c:pt idx="27">
                  <c:v>0.00676407691379951</c:v>
                </c:pt>
                <c:pt idx="28">
                  <c:v>0.00676407691379951</c:v>
                </c:pt>
                <c:pt idx="29">
                  <c:v>0.00654415942926452</c:v>
                </c:pt>
                <c:pt idx="30">
                  <c:v>0.00676407691379951</c:v>
                </c:pt>
                <c:pt idx="31">
                  <c:v>0.00654415942926452</c:v>
                </c:pt>
                <c:pt idx="32">
                  <c:v>0.00676407691379951</c:v>
                </c:pt>
                <c:pt idx="33">
                  <c:v>0.00676407691379951</c:v>
                </c:pt>
                <c:pt idx="34">
                  <c:v>0.00654415942926452</c:v>
                </c:pt>
                <c:pt idx="35">
                  <c:v>0.00632424253554821</c:v>
                </c:pt>
                <c:pt idx="36">
                  <c:v>0.0061043256418319</c:v>
                </c:pt>
                <c:pt idx="37">
                  <c:v>0.00632424253554821</c:v>
                </c:pt>
                <c:pt idx="38">
                  <c:v>0.00632424253554821</c:v>
                </c:pt>
                <c:pt idx="39">
                  <c:v>0.00654415942926452</c:v>
                </c:pt>
                <c:pt idx="40">
                  <c:v>0.0061043256418319</c:v>
                </c:pt>
                <c:pt idx="41">
                  <c:v>0.00632424253554821</c:v>
                </c:pt>
                <c:pt idx="42">
                  <c:v>0.0061043256418319</c:v>
                </c:pt>
                <c:pt idx="43">
                  <c:v>0.0061043256418319</c:v>
                </c:pt>
                <c:pt idx="44">
                  <c:v>0.0061043256418319</c:v>
                </c:pt>
                <c:pt idx="45">
                  <c:v>0.0061043256418319</c:v>
                </c:pt>
                <c:pt idx="46">
                  <c:v>0.00588440815729691</c:v>
                </c:pt>
                <c:pt idx="47">
                  <c:v>0.0061043256418319</c:v>
                </c:pt>
                <c:pt idx="48">
                  <c:v>0.00588440815729691</c:v>
                </c:pt>
                <c:pt idx="49">
                  <c:v>0.00588440815729691</c:v>
                </c:pt>
                <c:pt idx="50">
                  <c:v>0.00566449185439928</c:v>
                </c:pt>
                <c:pt idx="51">
                  <c:v>0.0061043256418319</c:v>
                </c:pt>
                <c:pt idx="52">
                  <c:v>0.00588440815729691</c:v>
                </c:pt>
                <c:pt idx="53">
                  <c:v>0.00588440815729691</c:v>
                </c:pt>
                <c:pt idx="54">
                  <c:v>0.00566449185439928</c:v>
                </c:pt>
                <c:pt idx="55">
                  <c:v>0.00588440815729691</c:v>
                </c:pt>
                <c:pt idx="56">
                  <c:v>0.00566449185439928</c:v>
                </c:pt>
                <c:pt idx="57">
                  <c:v>0.00566449185439928</c:v>
                </c:pt>
                <c:pt idx="58">
                  <c:v>0.00566449185439928</c:v>
                </c:pt>
                <c:pt idx="59">
                  <c:v>0.00566449185439928</c:v>
                </c:pt>
                <c:pt idx="60">
                  <c:v>0.00588440815729691</c:v>
                </c:pt>
                <c:pt idx="61">
                  <c:v>0.00588440815729691</c:v>
                </c:pt>
                <c:pt idx="62">
                  <c:v>0.00566449185439928</c:v>
                </c:pt>
                <c:pt idx="63">
                  <c:v>0.00588440815729691</c:v>
                </c:pt>
                <c:pt idx="64">
                  <c:v>0.00566449185439928</c:v>
                </c:pt>
                <c:pt idx="65">
                  <c:v>0.00566449185439928</c:v>
                </c:pt>
                <c:pt idx="66">
                  <c:v>0.00588440815729691</c:v>
                </c:pt>
                <c:pt idx="67">
                  <c:v>0.00588440815729691</c:v>
                </c:pt>
                <c:pt idx="68">
                  <c:v>0.00566449185439928</c:v>
                </c:pt>
                <c:pt idx="69">
                  <c:v>0.00566449185439928</c:v>
                </c:pt>
                <c:pt idx="70">
                  <c:v>0.00566449185439928</c:v>
                </c:pt>
                <c:pt idx="71">
                  <c:v>0.00566449185439928</c:v>
                </c:pt>
                <c:pt idx="72">
                  <c:v>0.00566449185439928</c:v>
                </c:pt>
                <c:pt idx="73">
                  <c:v>0.00566449185439928</c:v>
                </c:pt>
                <c:pt idx="74">
                  <c:v>0.00566449185439928</c:v>
                </c:pt>
                <c:pt idx="75">
                  <c:v>0.00566449185439928</c:v>
                </c:pt>
                <c:pt idx="76">
                  <c:v>0.00566449185439928</c:v>
                </c:pt>
                <c:pt idx="77">
                  <c:v>0.00566449185439928</c:v>
                </c:pt>
                <c:pt idx="78">
                  <c:v>0.00566449185439928</c:v>
                </c:pt>
                <c:pt idx="79">
                  <c:v>0.00566449185439928</c:v>
                </c:pt>
                <c:pt idx="80">
                  <c:v>0.00566449185439928</c:v>
                </c:pt>
                <c:pt idx="81">
                  <c:v>0.00544457496068297</c:v>
                </c:pt>
                <c:pt idx="82">
                  <c:v>0.00588440815729691</c:v>
                </c:pt>
                <c:pt idx="83">
                  <c:v>0.00588440815729691</c:v>
                </c:pt>
                <c:pt idx="84">
                  <c:v>0.00566449185439928</c:v>
                </c:pt>
                <c:pt idx="85">
                  <c:v>0.00566449185439928</c:v>
                </c:pt>
                <c:pt idx="86">
                  <c:v>0.00544457496068297</c:v>
                </c:pt>
                <c:pt idx="87">
                  <c:v>0.00588440815729691</c:v>
                </c:pt>
                <c:pt idx="88">
                  <c:v>0.00544457496068297</c:v>
                </c:pt>
                <c:pt idx="89">
                  <c:v>0.00544457496068297</c:v>
                </c:pt>
                <c:pt idx="90">
                  <c:v>0.00588440815729691</c:v>
                </c:pt>
                <c:pt idx="91">
                  <c:v>0.00588440815729691</c:v>
                </c:pt>
                <c:pt idx="92">
                  <c:v>0.00588440815729691</c:v>
                </c:pt>
                <c:pt idx="93">
                  <c:v>0.00566449185439928</c:v>
                </c:pt>
                <c:pt idx="94">
                  <c:v>0.00544457496068297</c:v>
                </c:pt>
                <c:pt idx="95">
                  <c:v>0.00566449185439928</c:v>
                </c:pt>
                <c:pt idx="96">
                  <c:v>0.00566449185439928</c:v>
                </c:pt>
                <c:pt idx="97">
                  <c:v>0.0061043256418319</c:v>
                </c:pt>
                <c:pt idx="98">
                  <c:v>0.00566449185439928</c:v>
                </c:pt>
                <c:pt idx="99">
                  <c:v>0.00588440815729691</c:v>
                </c:pt>
                <c:pt idx="100">
                  <c:v>0.0061043256418319</c:v>
                </c:pt>
                <c:pt idx="101">
                  <c:v>0.00566449185439928</c:v>
                </c:pt>
                <c:pt idx="102">
                  <c:v>0.00588440815729691</c:v>
                </c:pt>
                <c:pt idx="103">
                  <c:v>0.00566449185439928</c:v>
                </c:pt>
                <c:pt idx="104">
                  <c:v>0.00566449185439928</c:v>
                </c:pt>
                <c:pt idx="105">
                  <c:v>0.00588440815729691</c:v>
                </c:pt>
                <c:pt idx="106">
                  <c:v>0.00588440815729691</c:v>
                </c:pt>
                <c:pt idx="107">
                  <c:v>0.00588440815729691</c:v>
                </c:pt>
                <c:pt idx="108">
                  <c:v>0.00588440815729691</c:v>
                </c:pt>
                <c:pt idx="109">
                  <c:v>0.00588440815729691</c:v>
                </c:pt>
                <c:pt idx="110">
                  <c:v>0.00588440815729691</c:v>
                </c:pt>
                <c:pt idx="111">
                  <c:v>0.0061043256418319</c:v>
                </c:pt>
                <c:pt idx="112">
                  <c:v>0.00588440815729691</c:v>
                </c:pt>
                <c:pt idx="113">
                  <c:v>0.0061043256418319</c:v>
                </c:pt>
                <c:pt idx="114">
                  <c:v>0.00566449185439928</c:v>
                </c:pt>
                <c:pt idx="115">
                  <c:v>0.00588440815729691</c:v>
                </c:pt>
                <c:pt idx="116">
                  <c:v>0.00566449185439928</c:v>
                </c:pt>
                <c:pt idx="117">
                  <c:v>0.0061043256418319</c:v>
                </c:pt>
                <c:pt idx="118">
                  <c:v>0.0061043256418319</c:v>
                </c:pt>
                <c:pt idx="119">
                  <c:v>0.00588440815729691</c:v>
                </c:pt>
                <c:pt idx="120">
                  <c:v>0.0061043256418319</c:v>
                </c:pt>
                <c:pt idx="121">
                  <c:v>0.0061043256418319</c:v>
                </c:pt>
                <c:pt idx="122">
                  <c:v>0.00588440815729691</c:v>
                </c:pt>
                <c:pt idx="123">
                  <c:v>0.00588440815729691</c:v>
                </c:pt>
                <c:pt idx="124">
                  <c:v>0.00588440815729691</c:v>
                </c:pt>
                <c:pt idx="125">
                  <c:v>0.00588440815729691</c:v>
                </c:pt>
                <c:pt idx="126">
                  <c:v>0.00588440815729691</c:v>
                </c:pt>
                <c:pt idx="127">
                  <c:v>0.00588440815729691</c:v>
                </c:pt>
                <c:pt idx="128">
                  <c:v>0.0061043256418319</c:v>
                </c:pt>
                <c:pt idx="129">
                  <c:v>0.0061043256418319</c:v>
                </c:pt>
                <c:pt idx="130">
                  <c:v>0.0061043256418319</c:v>
                </c:pt>
                <c:pt idx="131">
                  <c:v>0.0061043256418319</c:v>
                </c:pt>
                <c:pt idx="132">
                  <c:v>0.0061043256418319</c:v>
                </c:pt>
                <c:pt idx="133">
                  <c:v>0.00588440815729691</c:v>
                </c:pt>
                <c:pt idx="134">
                  <c:v>0.0061043256418319</c:v>
                </c:pt>
                <c:pt idx="135">
                  <c:v>0.0061043256418319</c:v>
                </c:pt>
                <c:pt idx="136">
                  <c:v>0.0061043256418319</c:v>
                </c:pt>
                <c:pt idx="137">
                  <c:v>0.0061043256418319</c:v>
                </c:pt>
                <c:pt idx="138">
                  <c:v>0.00632424253554821</c:v>
                </c:pt>
                <c:pt idx="139">
                  <c:v>0.00632424253554821</c:v>
                </c:pt>
                <c:pt idx="140">
                  <c:v>0.00632424253554821</c:v>
                </c:pt>
                <c:pt idx="141">
                  <c:v>0.00632424253554821</c:v>
                </c:pt>
                <c:pt idx="142">
                  <c:v>0.00632424253554821</c:v>
                </c:pt>
                <c:pt idx="143">
                  <c:v>0.00588440815729691</c:v>
                </c:pt>
                <c:pt idx="144">
                  <c:v>0.00632424253554821</c:v>
                </c:pt>
                <c:pt idx="145">
                  <c:v>0.00654415942926452</c:v>
                </c:pt>
                <c:pt idx="146">
                  <c:v>0.00654415942926452</c:v>
                </c:pt>
                <c:pt idx="147">
                  <c:v>0.00632424253554821</c:v>
                </c:pt>
                <c:pt idx="148">
                  <c:v>0.00654415942926452</c:v>
                </c:pt>
                <c:pt idx="149">
                  <c:v>0.00654415942926452</c:v>
                </c:pt>
                <c:pt idx="150">
                  <c:v>0.00654415942926452</c:v>
                </c:pt>
                <c:pt idx="151">
                  <c:v>0.00654415942926452</c:v>
                </c:pt>
                <c:pt idx="152">
                  <c:v>0.00654415942926452</c:v>
                </c:pt>
                <c:pt idx="153">
                  <c:v>0.00676407691379951</c:v>
                </c:pt>
                <c:pt idx="154">
                  <c:v>0.00654415942926452</c:v>
                </c:pt>
                <c:pt idx="155">
                  <c:v>0.00654415942926452</c:v>
                </c:pt>
                <c:pt idx="156">
                  <c:v>0.00632424253554821</c:v>
                </c:pt>
                <c:pt idx="157">
                  <c:v>0.00676407691379951</c:v>
                </c:pt>
                <c:pt idx="158">
                  <c:v>0.00654415942926452</c:v>
                </c:pt>
                <c:pt idx="159">
                  <c:v>0.00676407691379951</c:v>
                </c:pt>
                <c:pt idx="160">
                  <c:v>0.00654415942926452</c:v>
                </c:pt>
                <c:pt idx="161">
                  <c:v>0.00654415942926452</c:v>
                </c:pt>
                <c:pt idx="162">
                  <c:v>0.00676407691379951</c:v>
                </c:pt>
                <c:pt idx="163">
                  <c:v>0.00676407691379951</c:v>
                </c:pt>
                <c:pt idx="164">
                  <c:v>0.00676407691379951</c:v>
                </c:pt>
                <c:pt idx="165">
                  <c:v>0.00676407691379951</c:v>
                </c:pt>
                <c:pt idx="166">
                  <c:v>0.00676407691379951</c:v>
                </c:pt>
                <c:pt idx="167">
                  <c:v>0.00676407691379951</c:v>
                </c:pt>
                <c:pt idx="168">
                  <c:v>0.00676407691379951</c:v>
                </c:pt>
                <c:pt idx="169">
                  <c:v>0.00676407691379951</c:v>
                </c:pt>
                <c:pt idx="170">
                  <c:v>0.00676407691379951</c:v>
                </c:pt>
                <c:pt idx="171">
                  <c:v>0.00676407691379951</c:v>
                </c:pt>
                <c:pt idx="172">
                  <c:v>0.00698399262587845</c:v>
                </c:pt>
                <c:pt idx="173">
                  <c:v>0.00698399262587845</c:v>
                </c:pt>
                <c:pt idx="174">
                  <c:v>0.00676407691379951</c:v>
                </c:pt>
                <c:pt idx="175">
                  <c:v>0.00676407691379951</c:v>
                </c:pt>
                <c:pt idx="176">
                  <c:v>0.00698399262587845</c:v>
                </c:pt>
                <c:pt idx="177">
                  <c:v>0.00676407691379951</c:v>
                </c:pt>
                <c:pt idx="178">
                  <c:v>0.00698399262587845</c:v>
                </c:pt>
                <c:pt idx="179">
                  <c:v>0.00698399262587845</c:v>
                </c:pt>
                <c:pt idx="180">
                  <c:v>0.00742382641331107</c:v>
                </c:pt>
                <c:pt idx="181">
                  <c:v>0.00720390951959476</c:v>
                </c:pt>
                <c:pt idx="182">
                  <c:v>0.00698399262587845</c:v>
                </c:pt>
                <c:pt idx="183">
                  <c:v>0.00698399262587845</c:v>
                </c:pt>
                <c:pt idx="184">
                  <c:v>0.00698399262587845</c:v>
                </c:pt>
                <c:pt idx="185">
                  <c:v>0.00698399262587845</c:v>
                </c:pt>
                <c:pt idx="186">
                  <c:v>0.00698399262587845</c:v>
                </c:pt>
                <c:pt idx="187">
                  <c:v>0.00698399262587845</c:v>
                </c:pt>
                <c:pt idx="188">
                  <c:v>0.00742382641331107</c:v>
                </c:pt>
                <c:pt idx="189">
                  <c:v>0.00764374330702737</c:v>
                </c:pt>
                <c:pt idx="190">
                  <c:v>0.00698399262587845</c:v>
                </c:pt>
                <c:pt idx="191">
                  <c:v>0.00742382641331107</c:v>
                </c:pt>
                <c:pt idx="192">
                  <c:v>0.00742382641331107</c:v>
                </c:pt>
                <c:pt idx="193">
                  <c:v>0.00764374330702737</c:v>
                </c:pt>
                <c:pt idx="194">
                  <c:v>0.00764374330702737</c:v>
                </c:pt>
                <c:pt idx="195">
                  <c:v>0.00764374330702737</c:v>
                </c:pt>
                <c:pt idx="196">
                  <c:v>0.00742382641331107</c:v>
                </c:pt>
                <c:pt idx="197">
                  <c:v>0.00742382641331107</c:v>
                </c:pt>
                <c:pt idx="198">
                  <c:v>0.00742382641331107</c:v>
                </c:pt>
                <c:pt idx="199">
                  <c:v>0.00742382641331107</c:v>
                </c:pt>
                <c:pt idx="200">
                  <c:v>0.00742382641331107</c:v>
                </c:pt>
                <c:pt idx="201">
                  <c:v>0.00764374330702737</c:v>
                </c:pt>
                <c:pt idx="202">
                  <c:v>0.00786366020074368</c:v>
                </c:pt>
                <c:pt idx="203">
                  <c:v>0.00742382641331107</c:v>
                </c:pt>
                <c:pt idx="204">
                  <c:v>0.00786366020074368</c:v>
                </c:pt>
                <c:pt idx="205">
                  <c:v>0.00764374330702737</c:v>
                </c:pt>
                <c:pt idx="206">
                  <c:v>0.00764374330702737</c:v>
                </c:pt>
                <c:pt idx="207">
                  <c:v>0.00764374330702737</c:v>
                </c:pt>
                <c:pt idx="208">
                  <c:v>0.00764374330702737</c:v>
                </c:pt>
                <c:pt idx="209">
                  <c:v>0.00764374330702737</c:v>
                </c:pt>
                <c:pt idx="210">
                  <c:v>0.00786366020074368</c:v>
                </c:pt>
                <c:pt idx="211">
                  <c:v>0.00786366020074368</c:v>
                </c:pt>
                <c:pt idx="212">
                  <c:v>0.00786366020074368</c:v>
                </c:pt>
                <c:pt idx="213">
                  <c:v>0.00786366020074368</c:v>
                </c:pt>
                <c:pt idx="214">
                  <c:v>0.00786366020074368</c:v>
                </c:pt>
                <c:pt idx="215">
                  <c:v>0.00808357709445999</c:v>
                </c:pt>
                <c:pt idx="216">
                  <c:v>0.00786366020074368</c:v>
                </c:pt>
                <c:pt idx="217">
                  <c:v>0.00786366020074368</c:v>
                </c:pt>
                <c:pt idx="218">
                  <c:v>0.00808357709445999</c:v>
                </c:pt>
                <c:pt idx="219">
                  <c:v>0.00808357709445999</c:v>
                </c:pt>
                <c:pt idx="220">
                  <c:v>0.00808357709445999</c:v>
                </c:pt>
                <c:pt idx="221">
                  <c:v>0.00808357709445999</c:v>
                </c:pt>
                <c:pt idx="222">
                  <c:v>0.00808357709445999</c:v>
                </c:pt>
                <c:pt idx="223">
                  <c:v>0.00786366020074368</c:v>
                </c:pt>
                <c:pt idx="224">
                  <c:v>0.00830349339735762</c:v>
                </c:pt>
                <c:pt idx="225">
                  <c:v>0.00830349339735762</c:v>
                </c:pt>
                <c:pt idx="226">
                  <c:v>0.00830349339735762</c:v>
                </c:pt>
                <c:pt idx="227">
                  <c:v>0.00830349339735762</c:v>
                </c:pt>
                <c:pt idx="228">
                  <c:v>0.00830349339735762</c:v>
                </c:pt>
                <c:pt idx="229">
                  <c:v>0.00808357709445999</c:v>
                </c:pt>
                <c:pt idx="230">
                  <c:v>0.00830349339735762</c:v>
                </c:pt>
                <c:pt idx="231">
                  <c:v>0.00830349339735762</c:v>
                </c:pt>
                <c:pt idx="232">
                  <c:v>0.00852341029107392</c:v>
                </c:pt>
                <c:pt idx="233">
                  <c:v>0.00830349339735762</c:v>
                </c:pt>
                <c:pt idx="234">
                  <c:v>0.00852341029107392</c:v>
                </c:pt>
                <c:pt idx="235">
                  <c:v>0.00852341029107392</c:v>
                </c:pt>
                <c:pt idx="236">
                  <c:v>0.00830349339735762</c:v>
                </c:pt>
                <c:pt idx="237">
                  <c:v>0.00852341029107392</c:v>
                </c:pt>
                <c:pt idx="238">
                  <c:v>0.00852341029107392</c:v>
                </c:pt>
                <c:pt idx="239">
                  <c:v>0.00852341029107392</c:v>
                </c:pt>
                <c:pt idx="240">
                  <c:v>0.00874332777560891</c:v>
                </c:pt>
                <c:pt idx="241">
                  <c:v>0.00874332777560891</c:v>
                </c:pt>
                <c:pt idx="242">
                  <c:v>0.00896324407850654</c:v>
                </c:pt>
                <c:pt idx="243">
                  <c:v>0.00874332777560891</c:v>
                </c:pt>
                <c:pt idx="244">
                  <c:v>0.00896324407850654</c:v>
                </c:pt>
                <c:pt idx="245">
                  <c:v>0.00896324407850654</c:v>
                </c:pt>
                <c:pt idx="246">
                  <c:v>0.00874332777560891</c:v>
                </c:pt>
                <c:pt idx="247">
                  <c:v>0.00874332777560891</c:v>
                </c:pt>
                <c:pt idx="248">
                  <c:v>0.00874332777560891</c:v>
                </c:pt>
                <c:pt idx="249">
                  <c:v>0.00874332777560891</c:v>
                </c:pt>
                <c:pt idx="250">
                  <c:v>0.00874332777560891</c:v>
                </c:pt>
                <c:pt idx="251">
                  <c:v>0.00896324407850654</c:v>
                </c:pt>
                <c:pt idx="252">
                  <c:v>0.00896324407850654</c:v>
                </c:pt>
                <c:pt idx="253">
                  <c:v>0.00896324407850654</c:v>
                </c:pt>
                <c:pt idx="254">
                  <c:v>0.00874332777560891</c:v>
                </c:pt>
                <c:pt idx="255">
                  <c:v>0.00918316097222285</c:v>
                </c:pt>
                <c:pt idx="256">
                  <c:v>0.00896324407850654</c:v>
                </c:pt>
                <c:pt idx="257">
                  <c:v>0.00918316097222285</c:v>
                </c:pt>
                <c:pt idx="258">
                  <c:v>0.00918316097222285</c:v>
                </c:pt>
                <c:pt idx="259">
                  <c:v>0.00918316097222285</c:v>
                </c:pt>
                <c:pt idx="260">
                  <c:v>0.00896324407850654</c:v>
                </c:pt>
                <c:pt idx="261">
                  <c:v>0.00918316097222285</c:v>
                </c:pt>
                <c:pt idx="262">
                  <c:v>0.00940307786593916</c:v>
                </c:pt>
                <c:pt idx="263">
                  <c:v>0.00940307786593916</c:v>
                </c:pt>
                <c:pt idx="264">
                  <c:v>0.00962299535047415</c:v>
                </c:pt>
                <c:pt idx="265">
                  <c:v>0.00918316097222285</c:v>
                </c:pt>
                <c:pt idx="266">
                  <c:v>0.00918316097222285</c:v>
                </c:pt>
                <c:pt idx="267">
                  <c:v>0.00940307786593916</c:v>
                </c:pt>
                <c:pt idx="268">
                  <c:v>0.00940307786593916</c:v>
                </c:pt>
                <c:pt idx="269">
                  <c:v>0.00940307786593916</c:v>
                </c:pt>
                <c:pt idx="270">
                  <c:v>0.00940307786593916</c:v>
                </c:pt>
                <c:pt idx="271">
                  <c:v>0.00918316097222285</c:v>
                </c:pt>
                <c:pt idx="272">
                  <c:v>0.00940307786593916</c:v>
                </c:pt>
                <c:pt idx="273">
                  <c:v>0.00962299535047415</c:v>
                </c:pt>
                <c:pt idx="274">
                  <c:v>0.00984291106255309</c:v>
                </c:pt>
                <c:pt idx="275">
                  <c:v>0.00962299535047415</c:v>
                </c:pt>
                <c:pt idx="276">
                  <c:v>0.00962299535047415</c:v>
                </c:pt>
                <c:pt idx="277">
                  <c:v>0.00962299535047415</c:v>
                </c:pt>
                <c:pt idx="278">
                  <c:v>0.00984291106255309</c:v>
                </c:pt>
                <c:pt idx="279">
                  <c:v>0.00962299535047415</c:v>
                </c:pt>
                <c:pt idx="280">
                  <c:v>0.00984291106255309</c:v>
                </c:pt>
                <c:pt idx="281">
                  <c:v>0.00984291106255309</c:v>
                </c:pt>
                <c:pt idx="282">
                  <c:v>0.00984291106255309</c:v>
                </c:pt>
                <c:pt idx="283">
                  <c:v>0.00984291106255309</c:v>
                </c:pt>
                <c:pt idx="284">
                  <c:v>0.00984291106255309</c:v>
                </c:pt>
                <c:pt idx="285">
                  <c:v>0.00984291106255309</c:v>
                </c:pt>
                <c:pt idx="286">
                  <c:v>0.00984291106255309</c:v>
                </c:pt>
                <c:pt idx="287">
                  <c:v>0.0100628285470881</c:v>
                </c:pt>
                <c:pt idx="288">
                  <c:v>0.0100628285470881</c:v>
                </c:pt>
                <c:pt idx="289">
                  <c:v>0.0100628285470881</c:v>
                </c:pt>
                <c:pt idx="290">
                  <c:v>0.00984291106255309</c:v>
                </c:pt>
                <c:pt idx="291">
                  <c:v>0.0100628285470881</c:v>
                </c:pt>
                <c:pt idx="292">
                  <c:v>0.0100628285470881</c:v>
                </c:pt>
                <c:pt idx="293">
                  <c:v>0.0105026611528833</c:v>
                </c:pt>
                <c:pt idx="294">
                  <c:v>0.0102827454408044</c:v>
                </c:pt>
                <c:pt idx="295">
                  <c:v>0.0102827454408044</c:v>
                </c:pt>
                <c:pt idx="296">
                  <c:v>0.0102827454408044</c:v>
                </c:pt>
                <c:pt idx="297">
                  <c:v>0.0102827454408044</c:v>
                </c:pt>
                <c:pt idx="298">
                  <c:v>0.0102827454408044</c:v>
                </c:pt>
                <c:pt idx="299">
                  <c:v>0.0100628285470881</c:v>
                </c:pt>
                <c:pt idx="300">
                  <c:v>0.0100628285470881</c:v>
                </c:pt>
                <c:pt idx="301">
                  <c:v>0.0105026611528833</c:v>
                </c:pt>
                <c:pt idx="302">
                  <c:v>0.0102827454408044</c:v>
                </c:pt>
                <c:pt idx="303">
                  <c:v>0.0102827454408044</c:v>
                </c:pt>
                <c:pt idx="304">
                  <c:v>0.0102827454408044</c:v>
                </c:pt>
                <c:pt idx="305">
                  <c:v>0.0105026611528833</c:v>
                </c:pt>
                <c:pt idx="306">
                  <c:v>0.0105026611528833</c:v>
                </c:pt>
                <c:pt idx="307">
                  <c:v>0.0105026611528833</c:v>
                </c:pt>
                <c:pt idx="308">
                  <c:v>0.0105026611528833</c:v>
                </c:pt>
                <c:pt idx="309">
                  <c:v>0.0105026611528833</c:v>
                </c:pt>
                <c:pt idx="310">
                  <c:v>0.0107225780465996</c:v>
                </c:pt>
                <c:pt idx="311">
                  <c:v>0.0107225780465996</c:v>
                </c:pt>
                <c:pt idx="312">
                  <c:v>0.010942494940316</c:v>
                </c:pt>
                <c:pt idx="313">
                  <c:v>0.0107225780465996</c:v>
                </c:pt>
                <c:pt idx="314">
                  <c:v>0.0107225780465996</c:v>
                </c:pt>
                <c:pt idx="315">
                  <c:v>0.010942494940316</c:v>
                </c:pt>
                <c:pt idx="316">
                  <c:v>0.0107225780465996</c:v>
                </c:pt>
                <c:pt idx="317">
                  <c:v>0.010942494940316</c:v>
                </c:pt>
                <c:pt idx="318">
                  <c:v>0.0113823287277486</c:v>
                </c:pt>
                <c:pt idx="319">
                  <c:v>0.0107225780465996</c:v>
                </c:pt>
                <c:pt idx="320">
                  <c:v>0.0107225780465996</c:v>
                </c:pt>
                <c:pt idx="321">
                  <c:v>0.010942494940316</c:v>
                </c:pt>
                <c:pt idx="322">
                  <c:v>0.010942494940316</c:v>
                </c:pt>
                <c:pt idx="323">
                  <c:v>0.0111624118340323</c:v>
                </c:pt>
                <c:pt idx="324">
                  <c:v>0.0113823287277486</c:v>
                </c:pt>
                <c:pt idx="325">
                  <c:v>0.0113823287277486</c:v>
                </c:pt>
                <c:pt idx="326">
                  <c:v>0.0111624118340323</c:v>
                </c:pt>
                <c:pt idx="327">
                  <c:v>0.0111624118340323</c:v>
                </c:pt>
                <c:pt idx="328">
                  <c:v>0.0113823287277486</c:v>
                </c:pt>
                <c:pt idx="329">
                  <c:v>0.0113823287277486</c:v>
                </c:pt>
                <c:pt idx="330">
                  <c:v>0.0113823287277486</c:v>
                </c:pt>
                <c:pt idx="331">
                  <c:v>0.0113823287277486</c:v>
                </c:pt>
                <c:pt idx="332">
                  <c:v>0.0113823287277486</c:v>
                </c:pt>
                <c:pt idx="333">
                  <c:v>0.0111624118340323</c:v>
                </c:pt>
                <c:pt idx="334">
                  <c:v>0.0113823287277486</c:v>
                </c:pt>
                <c:pt idx="335">
                  <c:v>0.0113823287277486</c:v>
                </c:pt>
                <c:pt idx="336">
                  <c:v>0.0116022456214649</c:v>
                </c:pt>
                <c:pt idx="337">
                  <c:v>0.0113823287277486</c:v>
                </c:pt>
                <c:pt idx="338">
                  <c:v>0.0113823287277486</c:v>
                </c:pt>
                <c:pt idx="339">
                  <c:v>0.0116022456214649</c:v>
                </c:pt>
                <c:pt idx="340">
                  <c:v>0.0113823287277486</c:v>
                </c:pt>
                <c:pt idx="341">
                  <c:v>0.0116022456214649</c:v>
                </c:pt>
                <c:pt idx="342">
                  <c:v>0.0116022456214649</c:v>
                </c:pt>
                <c:pt idx="343">
                  <c:v>0.0118221625151812</c:v>
                </c:pt>
                <c:pt idx="344">
                  <c:v>0.0118221625151812</c:v>
                </c:pt>
                <c:pt idx="345">
                  <c:v>0.0118221625151812</c:v>
                </c:pt>
                <c:pt idx="346">
                  <c:v>0.0118221625151812</c:v>
                </c:pt>
                <c:pt idx="347">
                  <c:v>0.0118221625151812</c:v>
                </c:pt>
                <c:pt idx="348">
                  <c:v>0.0118221625151812</c:v>
                </c:pt>
                <c:pt idx="349">
                  <c:v>0.0118221625151812</c:v>
                </c:pt>
                <c:pt idx="350">
                  <c:v>0.0118221625151812</c:v>
                </c:pt>
                <c:pt idx="351">
                  <c:v>0.0120420794088975</c:v>
                </c:pt>
                <c:pt idx="352">
                  <c:v>0.0118221625151812</c:v>
                </c:pt>
                <c:pt idx="353">
                  <c:v>0.0120420794088975</c:v>
                </c:pt>
                <c:pt idx="354">
                  <c:v>0.0120420794088975</c:v>
                </c:pt>
                <c:pt idx="355">
                  <c:v>0.0122619963026138</c:v>
                </c:pt>
                <c:pt idx="356">
                  <c:v>0.0122619963026138</c:v>
                </c:pt>
                <c:pt idx="357">
                  <c:v>0.0122619963026138</c:v>
                </c:pt>
                <c:pt idx="358">
                  <c:v>0.0122619963026138</c:v>
                </c:pt>
                <c:pt idx="359">
                  <c:v>0.0122619963026138</c:v>
                </c:pt>
                <c:pt idx="360">
                  <c:v>0.0122619963026138</c:v>
                </c:pt>
                <c:pt idx="361">
                  <c:v>0.0122619963026138</c:v>
                </c:pt>
                <c:pt idx="362">
                  <c:v>0.0122619963026138</c:v>
                </c:pt>
                <c:pt idx="363">
                  <c:v>0.0122619963026138</c:v>
                </c:pt>
                <c:pt idx="364">
                  <c:v>0.0124819131963301</c:v>
                </c:pt>
                <c:pt idx="365">
                  <c:v>0.0122619963026138</c:v>
                </c:pt>
                <c:pt idx="366">
                  <c:v>0.0124819131963301</c:v>
                </c:pt>
                <c:pt idx="367">
                  <c:v>0.0124819131963301</c:v>
                </c:pt>
                <c:pt idx="368">
                  <c:v>0.0127018300900464</c:v>
                </c:pt>
                <c:pt idx="369">
                  <c:v>0.0124819131963301</c:v>
                </c:pt>
                <c:pt idx="370">
                  <c:v>0.0127018300900464</c:v>
                </c:pt>
                <c:pt idx="371">
                  <c:v>0.0129217469837627</c:v>
                </c:pt>
                <c:pt idx="372">
                  <c:v>0.0127018300900464</c:v>
                </c:pt>
                <c:pt idx="373">
                  <c:v>0.0127018300900464</c:v>
                </c:pt>
                <c:pt idx="374">
                  <c:v>0.0127018300900464</c:v>
                </c:pt>
                <c:pt idx="375">
                  <c:v>0.0129217469837627</c:v>
                </c:pt>
                <c:pt idx="376">
                  <c:v>0.0129217469837627</c:v>
                </c:pt>
                <c:pt idx="377">
                  <c:v>0.0129217469837627</c:v>
                </c:pt>
                <c:pt idx="378">
                  <c:v>0.0129217469837627</c:v>
                </c:pt>
                <c:pt idx="379">
                  <c:v>0.0129217469837627</c:v>
                </c:pt>
                <c:pt idx="380">
                  <c:v>0.0127018300900464</c:v>
                </c:pt>
                <c:pt idx="381">
                  <c:v>0.0129217469837627</c:v>
                </c:pt>
                <c:pt idx="382">
                  <c:v>0.0131416626958417</c:v>
                </c:pt>
                <c:pt idx="383">
                  <c:v>0.013361579589558</c:v>
                </c:pt>
                <c:pt idx="384">
                  <c:v>0.0129217469837627</c:v>
                </c:pt>
                <c:pt idx="385">
                  <c:v>0.013361579589558</c:v>
                </c:pt>
                <c:pt idx="386">
                  <c:v>0.0129217469837627</c:v>
                </c:pt>
                <c:pt idx="387">
                  <c:v>0.0131416626958417</c:v>
                </c:pt>
                <c:pt idx="388">
                  <c:v>0.0131416626958417</c:v>
                </c:pt>
                <c:pt idx="389">
                  <c:v>0.0131416626958417</c:v>
                </c:pt>
                <c:pt idx="390">
                  <c:v>0.0131416626958417</c:v>
                </c:pt>
                <c:pt idx="391">
                  <c:v>0.0131416626958417</c:v>
                </c:pt>
                <c:pt idx="392">
                  <c:v>0.0131416626958417</c:v>
                </c:pt>
                <c:pt idx="393">
                  <c:v>0.013361579589558</c:v>
                </c:pt>
                <c:pt idx="394">
                  <c:v>0.013361579589558</c:v>
                </c:pt>
                <c:pt idx="395">
                  <c:v>0.0135814964832743</c:v>
                </c:pt>
                <c:pt idx="396">
                  <c:v>0.0135814964832743</c:v>
                </c:pt>
                <c:pt idx="397">
                  <c:v>0.013361579589558</c:v>
                </c:pt>
                <c:pt idx="398">
                  <c:v>0.0135814964832743</c:v>
                </c:pt>
                <c:pt idx="399">
                  <c:v>0.0138014133769906</c:v>
                </c:pt>
                <c:pt idx="400">
                  <c:v>0.0135814964832743</c:v>
                </c:pt>
                <c:pt idx="401">
                  <c:v>0.0135814964832743</c:v>
                </c:pt>
                <c:pt idx="402">
                  <c:v>0.0135814964832743</c:v>
                </c:pt>
                <c:pt idx="403">
                  <c:v>0.0135814964832743</c:v>
                </c:pt>
                <c:pt idx="404">
                  <c:v>0.0135814964832743</c:v>
                </c:pt>
                <c:pt idx="405">
                  <c:v>0.0135814964832743</c:v>
                </c:pt>
                <c:pt idx="406">
                  <c:v>0.0135814964832743</c:v>
                </c:pt>
                <c:pt idx="407">
                  <c:v>0.0138014133769906</c:v>
                </c:pt>
                <c:pt idx="408">
                  <c:v>0.0138014133769906</c:v>
                </c:pt>
                <c:pt idx="409">
                  <c:v>0.0138014133769906</c:v>
                </c:pt>
                <c:pt idx="410">
                  <c:v>0.0138014133769906</c:v>
                </c:pt>
                <c:pt idx="411">
                  <c:v>0.0138014133769906</c:v>
                </c:pt>
                <c:pt idx="412">
                  <c:v>0.0140213302707069</c:v>
                </c:pt>
                <c:pt idx="413">
                  <c:v>0.0138014133769906</c:v>
                </c:pt>
                <c:pt idx="414">
                  <c:v>0.0140213302707069</c:v>
                </c:pt>
                <c:pt idx="415">
                  <c:v>0.0140213302707069</c:v>
                </c:pt>
                <c:pt idx="416">
                  <c:v>0.0140213302707069</c:v>
                </c:pt>
                <c:pt idx="417">
                  <c:v>0.0140213302707069</c:v>
                </c:pt>
                <c:pt idx="418">
                  <c:v>0.0140213302707069</c:v>
                </c:pt>
                <c:pt idx="419">
                  <c:v>0.0138014133769906</c:v>
                </c:pt>
                <c:pt idx="420">
                  <c:v>0.0140213302707069</c:v>
                </c:pt>
                <c:pt idx="421">
                  <c:v>0.0140213302707069</c:v>
                </c:pt>
                <c:pt idx="422">
                  <c:v>0.0144611640581395</c:v>
                </c:pt>
                <c:pt idx="423">
                  <c:v>0.0142412471644232</c:v>
                </c:pt>
                <c:pt idx="424">
                  <c:v>0.0140213302707069</c:v>
                </c:pt>
                <c:pt idx="425">
                  <c:v>0.0140213302707069</c:v>
                </c:pt>
                <c:pt idx="426">
                  <c:v>0.0144611640581395</c:v>
                </c:pt>
                <c:pt idx="427">
                  <c:v>0.0144611640581395</c:v>
                </c:pt>
                <c:pt idx="428">
                  <c:v>0.0142412471644232</c:v>
                </c:pt>
                <c:pt idx="429">
                  <c:v>0.0144611640581395</c:v>
                </c:pt>
                <c:pt idx="430">
                  <c:v>0.0144611640581395</c:v>
                </c:pt>
                <c:pt idx="431">
                  <c:v>0.0142412471644232</c:v>
                </c:pt>
                <c:pt idx="432">
                  <c:v>0.0149009978455721</c:v>
                </c:pt>
                <c:pt idx="433">
                  <c:v>0.0144611640581395</c:v>
                </c:pt>
                <c:pt idx="434">
                  <c:v>0.0151209147392884</c:v>
                </c:pt>
                <c:pt idx="435">
                  <c:v>0.0146810809518558</c:v>
                </c:pt>
                <c:pt idx="436">
                  <c:v>0.0146810809518558</c:v>
                </c:pt>
                <c:pt idx="437">
                  <c:v>0.0146810809518558</c:v>
                </c:pt>
                <c:pt idx="438">
                  <c:v>0.0146810809518558</c:v>
                </c:pt>
                <c:pt idx="439">
                  <c:v>0.0146810809518558</c:v>
                </c:pt>
                <c:pt idx="440">
                  <c:v>0.0146810809518558</c:v>
                </c:pt>
                <c:pt idx="441">
                  <c:v>0.0144611640581395</c:v>
                </c:pt>
                <c:pt idx="442">
                  <c:v>0.0149009978455721</c:v>
                </c:pt>
                <c:pt idx="443">
                  <c:v>0.0149009978455721</c:v>
                </c:pt>
                <c:pt idx="444">
                  <c:v>0.0151209147392884</c:v>
                </c:pt>
                <c:pt idx="445">
                  <c:v>0.0151209147392884</c:v>
                </c:pt>
                <c:pt idx="446">
                  <c:v>0.0151209147392884</c:v>
                </c:pt>
                <c:pt idx="447">
                  <c:v>0.0149009978455721</c:v>
                </c:pt>
                <c:pt idx="448">
                  <c:v>0.0149009978455721</c:v>
                </c:pt>
                <c:pt idx="449">
                  <c:v>0.0151209147392884</c:v>
                </c:pt>
                <c:pt idx="450">
                  <c:v>0.0149009978455721</c:v>
                </c:pt>
                <c:pt idx="451">
                  <c:v>0.0153408316330048</c:v>
                </c:pt>
                <c:pt idx="452">
                  <c:v>0.0151209147392884</c:v>
                </c:pt>
                <c:pt idx="453">
                  <c:v>0.0153408316330048</c:v>
                </c:pt>
                <c:pt idx="454">
                  <c:v>0.0149009978455721</c:v>
                </c:pt>
                <c:pt idx="455">
                  <c:v>0.0151209147392884</c:v>
                </c:pt>
                <c:pt idx="456">
                  <c:v>0.0151209147392884</c:v>
                </c:pt>
                <c:pt idx="457">
                  <c:v>0.0151209147392884</c:v>
                </c:pt>
                <c:pt idx="458">
                  <c:v>0.0153408316330048</c:v>
                </c:pt>
                <c:pt idx="459">
                  <c:v>0.0153408316330048</c:v>
                </c:pt>
                <c:pt idx="460">
                  <c:v>0.0153408316330048</c:v>
                </c:pt>
                <c:pt idx="461">
                  <c:v>0.0153408316330048</c:v>
                </c:pt>
                <c:pt idx="462">
                  <c:v>0.0153408316330048</c:v>
                </c:pt>
                <c:pt idx="463">
                  <c:v>0.0155607485267211</c:v>
                </c:pt>
                <c:pt idx="464">
                  <c:v>0.0157806654204374</c:v>
                </c:pt>
                <c:pt idx="465">
                  <c:v>0.0155607485267211</c:v>
                </c:pt>
                <c:pt idx="466">
                  <c:v>0.0153408316330048</c:v>
                </c:pt>
                <c:pt idx="467">
                  <c:v>0.0153408316330048</c:v>
                </c:pt>
                <c:pt idx="468">
                  <c:v>0.0155607485267211</c:v>
                </c:pt>
                <c:pt idx="469">
                  <c:v>0.0155607485267211</c:v>
                </c:pt>
                <c:pt idx="470">
                  <c:v>0.0157806654204374</c:v>
                </c:pt>
                <c:pt idx="471">
                  <c:v>0.0155607485267211</c:v>
                </c:pt>
                <c:pt idx="472">
                  <c:v>0.0157806654204374</c:v>
                </c:pt>
                <c:pt idx="473">
                  <c:v>0.0160005811325163</c:v>
                </c:pt>
                <c:pt idx="474">
                  <c:v>0.0157806654204374</c:v>
                </c:pt>
                <c:pt idx="475">
                  <c:v>0.0157806654204374</c:v>
                </c:pt>
                <c:pt idx="476">
                  <c:v>0.0157806654204374</c:v>
                </c:pt>
                <c:pt idx="477">
                  <c:v>0.0157806654204374</c:v>
                </c:pt>
                <c:pt idx="478">
                  <c:v>0.0157806654204374</c:v>
                </c:pt>
                <c:pt idx="479">
                  <c:v>0.0157806654204374</c:v>
                </c:pt>
                <c:pt idx="480">
                  <c:v>0.0157806654204374</c:v>
                </c:pt>
                <c:pt idx="481">
                  <c:v>0.0160005811325163</c:v>
                </c:pt>
                <c:pt idx="482">
                  <c:v>0.0160005811325163</c:v>
                </c:pt>
                <c:pt idx="483">
                  <c:v>0.0160005811325163</c:v>
                </c:pt>
                <c:pt idx="484">
                  <c:v>0.0160005811325163</c:v>
                </c:pt>
                <c:pt idx="485">
                  <c:v>0.0162204980262326</c:v>
                </c:pt>
                <c:pt idx="486">
                  <c:v>0.0162204980262326</c:v>
                </c:pt>
                <c:pt idx="487">
                  <c:v>0.0164404149199489</c:v>
                </c:pt>
                <c:pt idx="488">
                  <c:v>0.0164404149199489</c:v>
                </c:pt>
                <c:pt idx="489">
                  <c:v>0.0162204980262326</c:v>
                </c:pt>
                <c:pt idx="490">
                  <c:v>0.0160005811325163</c:v>
                </c:pt>
                <c:pt idx="491">
                  <c:v>0.0162204980262326</c:v>
                </c:pt>
                <c:pt idx="492">
                  <c:v>0.0162204980262326</c:v>
                </c:pt>
                <c:pt idx="493">
                  <c:v>0.0164404149199489</c:v>
                </c:pt>
                <c:pt idx="494">
                  <c:v>0.0164404149199489</c:v>
                </c:pt>
                <c:pt idx="495">
                  <c:v>0.0162204980262326</c:v>
                </c:pt>
                <c:pt idx="496">
                  <c:v>0.0164404149199489</c:v>
                </c:pt>
                <c:pt idx="497">
                  <c:v>0.0164404149199489</c:v>
                </c:pt>
                <c:pt idx="498">
                  <c:v>0.0164404149199489</c:v>
                </c:pt>
                <c:pt idx="499">
                  <c:v>0.0164404149199489</c:v>
                </c:pt>
                <c:pt idx="500">
                  <c:v>0.0164404149199489</c:v>
                </c:pt>
                <c:pt idx="501">
                  <c:v>0.0164404149199489</c:v>
                </c:pt>
                <c:pt idx="502">
                  <c:v>0.0166603318136652</c:v>
                </c:pt>
                <c:pt idx="503">
                  <c:v>0.0168802487073815</c:v>
                </c:pt>
                <c:pt idx="504">
                  <c:v>0.0166603318136652</c:v>
                </c:pt>
                <c:pt idx="505">
                  <c:v>0.0168802487073815</c:v>
                </c:pt>
                <c:pt idx="506">
                  <c:v>0.0168802487073815</c:v>
                </c:pt>
                <c:pt idx="507">
                  <c:v>0.0166603318136652</c:v>
                </c:pt>
                <c:pt idx="508">
                  <c:v>0.0166603318136652</c:v>
                </c:pt>
                <c:pt idx="509">
                  <c:v>0.0171001656010979</c:v>
                </c:pt>
                <c:pt idx="510">
                  <c:v>0.0166603318136652</c:v>
                </c:pt>
                <c:pt idx="511">
                  <c:v>0.0171001656010979</c:v>
                </c:pt>
                <c:pt idx="512">
                  <c:v>0.0171001656010979</c:v>
                </c:pt>
                <c:pt idx="513">
                  <c:v>0.0171001656010979</c:v>
                </c:pt>
                <c:pt idx="514">
                  <c:v>0.0168802487073815</c:v>
                </c:pt>
                <c:pt idx="515">
                  <c:v>0.0168802487073815</c:v>
                </c:pt>
                <c:pt idx="516">
                  <c:v>0.0171001656010979</c:v>
                </c:pt>
                <c:pt idx="517">
                  <c:v>0.0173200824948142</c:v>
                </c:pt>
                <c:pt idx="518">
                  <c:v>0.0171001656010979</c:v>
                </c:pt>
                <c:pt idx="519">
                  <c:v>0.0168802487073815</c:v>
                </c:pt>
                <c:pt idx="520">
                  <c:v>0.0168802487073815</c:v>
                </c:pt>
                <c:pt idx="521">
                  <c:v>0.0173200824948142</c:v>
                </c:pt>
                <c:pt idx="522">
                  <c:v>0.0171001656010979</c:v>
                </c:pt>
                <c:pt idx="523">
                  <c:v>0.0171001656010979</c:v>
                </c:pt>
                <c:pt idx="524">
                  <c:v>0.0173200824948142</c:v>
                </c:pt>
                <c:pt idx="525">
                  <c:v>0.0173200824948142</c:v>
                </c:pt>
                <c:pt idx="526">
                  <c:v>0.0173200824948142</c:v>
                </c:pt>
                <c:pt idx="527">
                  <c:v>0.0173200824948142</c:v>
                </c:pt>
                <c:pt idx="528">
                  <c:v>0.0173200824948142</c:v>
                </c:pt>
                <c:pt idx="529">
                  <c:v>0.0173200824948142</c:v>
                </c:pt>
                <c:pt idx="530">
                  <c:v>0.0173200824948142</c:v>
                </c:pt>
                <c:pt idx="531">
                  <c:v>0.0175399993885305</c:v>
                </c:pt>
                <c:pt idx="532">
                  <c:v>0.0175399993885305</c:v>
                </c:pt>
                <c:pt idx="533">
                  <c:v>0.0173200824948142</c:v>
                </c:pt>
                <c:pt idx="534">
                  <c:v>0.0173200824948142</c:v>
                </c:pt>
                <c:pt idx="535">
                  <c:v>0.0175399993885305</c:v>
                </c:pt>
                <c:pt idx="536">
                  <c:v>0.0175399993885305</c:v>
                </c:pt>
                <c:pt idx="537">
                  <c:v>0.0175399993885305</c:v>
                </c:pt>
                <c:pt idx="538">
                  <c:v>0.0177599162822468</c:v>
                </c:pt>
                <c:pt idx="539">
                  <c:v>0.0173200824948142</c:v>
                </c:pt>
                <c:pt idx="540">
                  <c:v>0.0173200824948142</c:v>
                </c:pt>
                <c:pt idx="541">
                  <c:v>0.0175399993885305</c:v>
                </c:pt>
                <c:pt idx="542">
                  <c:v>0.0175399993885305</c:v>
                </c:pt>
                <c:pt idx="543">
                  <c:v>0.0175399993885305</c:v>
                </c:pt>
                <c:pt idx="544">
                  <c:v>0.0177599162822468</c:v>
                </c:pt>
                <c:pt idx="545">
                  <c:v>0.0175399993885305</c:v>
                </c:pt>
                <c:pt idx="546">
                  <c:v>0.0179798331759631</c:v>
                </c:pt>
                <c:pt idx="547">
                  <c:v>0.0177599162822468</c:v>
                </c:pt>
                <c:pt idx="548">
                  <c:v>0.0175399993885305</c:v>
                </c:pt>
                <c:pt idx="549">
                  <c:v>0.0177599162822468</c:v>
                </c:pt>
                <c:pt idx="550">
                  <c:v>0.0179798331759631</c:v>
                </c:pt>
                <c:pt idx="551">
                  <c:v>0.0177599162822468</c:v>
                </c:pt>
                <c:pt idx="552">
                  <c:v>0.0179798331759631</c:v>
                </c:pt>
                <c:pt idx="553">
                  <c:v>0.0177599162822468</c:v>
                </c:pt>
                <c:pt idx="554">
                  <c:v>0.0181997500696794</c:v>
                </c:pt>
                <c:pt idx="555">
                  <c:v>0.0179798331759631</c:v>
                </c:pt>
                <c:pt idx="556">
                  <c:v>0.0181997500696794</c:v>
                </c:pt>
                <c:pt idx="557">
                  <c:v>0.0181997500696794</c:v>
                </c:pt>
                <c:pt idx="558">
                  <c:v>0.0181997500696794</c:v>
                </c:pt>
                <c:pt idx="559">
                  <c:v>0.0184196669633957</c:v>
                </c:pt>
                <c:pt idx="560">
                  <c:v>0.0179798331759631</c:v>
                </c:pt>
                <c:pt idx="561">
                  <c:v>0.018639583857112</c:v>
                </c:pt>
                <c:pt idx="562">
                  <c:v>0.0184196669633957</c:v>
                </c:pt>
                <c:pt idx="563">
                  <c:v>0.0184196669633957</c:v>
                </c:pt>
                <c:pt idx="564">
                  <c:v>0.0179798331759631</c:v>
                </c:pt>
                <c:pt idx="565">
                  <c:v>0.0184196669633957</c:v>
                </c:pt>
                <c:pt idx="566">
                  <c:v>0.0184196669633957</c:v>
                </c:pt>
                <c:pt idx="567">
                  <c:v>0.0184196669633957</c:v>
                </c:pt>
                <c:pt idx="568">
                  <c:v>0.0184196669633957</c:v>
                </c:pt>
                <c:pt idx="569">
                  <c:v>0.0184196669633957</c:v>
                </c:pt>
                <c:pt idx="570">
                  <c:v>0.0184196669633957</c:v>
                </c:pt>
                <c:pt idx="571">
                  <c:v>0.018639583857112</c:v>
                </c:pt>
                <c:pt idx="572">
                  <c:v>0.018639583857112</c:v>
                </c:pt>
                <c:pt idx="573">
                  <c:v>0.0184196669633957</c:v>
                </c:pt>
                <c:pt idx="574">
                  <c:v>0.018639583857112</c:v>
                </c:pt>
                <c:pt idx="575">
                  <c:v>0.0184196669633957</c:v>
                </c:pt>
                <c:pt idx="576">
                  <c:v>0.018639583857112</c:v>
                </c:pt>
                <c:pt idx="577">
                  <c:v>0.018639583857112</c:v>
                </c:pt>
                <c:pt idx="578">
                  <c:v>0.0184196669633957</c:v>
                </c:pt>
                <c:pt idx="579">
                  <c:v>0.0188594995691909</c:v>
                </c:pt>
                <c:pt idx="580">
                  <c:v>0.0188594995691909</c:v>
                </c:pt>
                <c:pt idx="581">
                  <c:v>0.018639583857112</c:v>
                </c:pt>
                <c:pt idx="582">
                  <c:v>0.018639583857112</c:v>
                </c:pt>
                <c:pt idx="583">
                  <c:v>0.0188594995691909</c:v>
                </c:pt>
                <c:pt idx="584">
                  <c:v>0.0190794164629073</c:v>
                </c:pt>
                <c:pt idx="585">
                  <c:v>0.0190794164629073</c:v>
                </c:pt>
                <c:pt idx="586">
                  <c:v>0.018639583857112</c:v>
                </c:pt>
                <c:pt idx="587">
                  <c:v>0.0188594995691909</c:v>
                </c:pt>
                <c:pt idx="588">
                  <c:v>0.0188594995691909</c:v>
                </c:pt>
                <c:pt idx="589">
                  <c:v>0.0190794164629073</c:v>
                </c:pt>
                <c:pt idx="590">
                  <c:v>0.0190794164629073</c:v>
                </c:pt>
                <c:pt idx="591">
                  <c:v>0.0188594995691909</c:v>
                </c:pt>
                <c:pt idx="592">
                  <c:v>0.0190794164629073</c:v>
                </c:pt>
                <c:pt idx="593">
                  <c:v>0.0190794164629073</c:v>
                </c:pt>
                <c:pt idx="594">
                  <c:v>0.0190794164629073</c:v>
                </c:pt>
                <c:pt idx="595">
                  <c:v>0.0190794164629073</c:v>
                </c:pt>
                <c:pt idx="596">
                  <c:v>0.0192993333566236</c:v>
                </c:pt>
                <c:pt idx="597">
                  <c:v>0.0192993333566236</c:v>
                </c:pt>
                <c:pt idx="598">
                  <c:v>0.0190794164629073</c:v>
                </c:pt>
                <c:pt idx="599">
                  <c:v>0.0195192502503399</c:v>
                </c:pt>
                <c:pt idx="600">
                  <c:v>0.0192993333566236</c:v>
                </c:pt>
                <c:pt idx="601">
                  <c:v>0.0192993333566236</c:v>
                </c:pt>
                <c:pt idx="602">
                  <c:v>0.0195192502503399</c:v>
                </c:pt>
                <c:pt idx="603">
                  <c:v>0.0192993333566236</c:v>
                </c:pt>
                <c:pt idx="604">
                  <c:v>0.0192993333566236</c:v>
                </c:pt>
                <c:pt idx="605">
                  <c:v>0.0195192502503399</c:v>
                </c:pt>
                <c:pt idx="606">
                  <c:v>0.0195192502503399</c:v>
                </c:pt>
                <c:pt idx="607">
                  <c:v>0.0195192502503399</c:v>
                </c:pt>
                <c:pt idx="608">
                  <c:v>0.0197391671440562</c:v>
                </c:pt>
                <c:pt idx="609">
                  <c:v>0.0195192502503399</c:v>
                </c:pt>
                <c:pt idx="610">
                  <c:v>0.0195192502503399</c:v>
                </c:pt>
                <c:pt idx="611">
                  <c:v>0.0195192502503399</c:v>
                </c:pt>
                <c:pt idx="612">
                  <c:v>0.0195192502503399</c:v>
                </c:pt>
                <c:pt idx="613">
                  <c:v>0.0199590840377725</c:v>
                </c:pt>
                <c:pt idx="614">
                  <c:v>0.0195192502503399</c:v>
                </c:pt>
                <c:pt idx="615">
                  <c:v>0.0197391671440562</c:v>
                </c:pt>
                <c:pt idx="616">
                  <c:v>0.0197391671440562</c:v>
                </c:pt>
                <c:pt idx="617">
                  <c:v>0.0197391671440562</c:v>
                </c:pt>
                <c:pt idx="618">
                  <c:v>0.0197391671440562</c:v>
                </c:pt>
                <c:pt idx="619">
                  <c:v>0.0199590840377725</c:v>
                </c:pt>
                <c:pt idx="620">
                  <c:v>0.0199590840377725</c:v>
                </c:pt>
                <c:pt idx="621">
                  <c:v>0.0199590840377725</c:v>
                </c:pt>
                <c:pt idx="622">
                  <c:v>0.0199590840377725</c:v>
                </c:pt>
                <c:pt idx="623">
                  <c:v>0.0199590840377725</c:v>
                </c:pt>
                <c:pt idx="624">
                  <c:v>0.0201790009314888</c:v>
                </c:pt>
                <c:pt idx="625">
                  <c:v>0.0201790009314888</c:v>
                </c:pt>
                <c:pt idx="626">
                  <c:v>0.0201790009314888</c:v>
                </c:pt>
                <c:pt idx="627">
                  <c:v>0.0199590840377725</c:v>
                </c:pt>
                <c:pt idx="628">
                  <c:v>0.0203989178252051</c:v>
                </c:pt>
                <c:pt idx="629">
                  <c:v>0.0201790009314888</c:v>
                </c:pt>
                <c:pt idx="630">
                  <c:v>0.0201790009314888</c:v>
                </c:pt>
                <c:pt idx="631">
                  <c:v>0.0201790009314888</c:v>
                </c:pt>
                <c:pt idx="632">
                  <c:v>0.0201790009314888</c:v>
                </c:pt>
                <c:pt idx="633">
                  <c:v>0.0203989178252051</c:v>
                </c:pt>
                <c:pt idx="634">
                  <c:v>0.0201790009314888</c:v>
                </c:pt>
                <c:pt idx="635">
                  <c:v>0.0203989178252051</c:v>
                </c:pt>
                <c:pt idx="636">
                  <c:v>0.0206188347189214</c:v>
                </c:pt>
                <c:pt idx="637">
                  <c:v>0.0203989178252051</c:v>
                </c:pt>
                <c:pt idx="638">
                  <c:v>0.0203989178252051</c:v>
                </c:pt>
                <c:pt idx="639">
                  <c:v>0.0206188347189214</c:v>
                </c:pt>
                <c:pt idx="640">
                  <c:v>0.0206188347189214</c:v>
                </c:pt>
                <c:pt idx="641">
                  <c:v>0.0203989178252051</c:v>
                </c:pt>
                <c:pt idx="642">
                  <c:v>0.0203989178252051</c:v>
                </c:pt>
                <c:pt idx="643">
                  <c:v>0.0203989178252051</c:v>
                </c:pt>
                <c:pt idx="644">
                  <c:v>0.0208387516126377</c:v>
                </c:pt>
                <c:pt idx="645">
                  <c:v>0.0206188347189214</c:v>
                </c:pt>
                <c:pt idx="646">
                  <c:v>0.0206188347189214</c:v>
                </c:pt>
                <c:pt idx="647">
                  <c:v>0.0206188347189214</c:v>
                </c:pt>
                <c:pt idx="648">
                  <c:v>0.0206188347189214</c:v>
                </c:pt>
                <c:pt idx="649">
                  <c:v>0.0208387516126377</c:v>
                </c:pt>
                <c:pt idx="650">
                  <c:v>0.0206188347189214</c:v>
                </c:pt>
                <c:pt idx="651">
                  <c:v>0.0208387516126377</c:v>
                </c:pt>
                <c:pt idx="652">
                  <c:v>0.0208387516126377</c:v>
                </c:pt>
                <c:pt idx="653">
                  <c:v>0.021058668506354</c:v>
                </c:pt>
                <c:pt idx="654">
                  <c:v>0.0208387516126377</c:v>
                </c:pt>
                <c:pt idx="655">
                  <c:v>0.021058668506354</c:v>
                </c:pt>
                <c:pt idx="656">
                  <c:v>0.0208387516126377</c:v>
                </c:pt>
                <c:pt idx="657">
                  <c:v>0.0208387516126377</c:v>
                </c:pt>
                <c:pt idx="658">
                  <c:v>0.021058668506354</c:v>
                </c:pt>
                <c:pt idx="659">
                  <c:v>0.0208387516126377</c:v>
                </c:pt>
                <c:pt idx="660">
                  <c:v>0.021058668506354</c:v>
                </c:pt>
                <c:pt idx="661">
                  <c:v>0.0212785854000703</c:v>
                </c:pt>
                <c:pt idx="662">
                  <c:v>0.021058668506354</c:v>
                </c:pt>
                <c:pt idx="663">
                  <c:v>0.021058668506354</c:v>
                </c:pt>
                <c:pt idx="664">
                  <c:v>0.0208387516126377</c:v>
                </c:pt>
                <c:pt idx="665">
                  <c:v>0.021058668506354</c:v>
                </c:pt>
                <c:pt idx="666">
                  <c:v>0.0212785854000703</c:v>
                </c:pt>
                <c:pt idx="667">
                  <c:v>0.021058668506354</c:v>
                </c:pt>
                <c:pt idx="668">
                  <c:v>0.021058668506354</c:v>
                </c:pt>
                <c:pt idx="669">
                  <c:v>0.0212785854000703</c:v>
                </c:pt>
                <c:pt idx="670">
                  <c:v>0.0212785854000703</c:v>
                </c:pt>
                <c:pt idx="671">
                  <c:v>0.0212785854000703</c:v>
                </c:pt>
                <c:pt idx="672">
                  <c:v>0.0214985022937866</c:v>
                </c:pt>
                <c:pt idx="673">
                  <c:v>0.0212785854000703</c:v>
                </c:pt>
                <c:pt idx="674">
                  <c:v>0.021718419187503</c:v>
                </c:pt>
                <c:pt idx="675">
                  <c:v>0.021718419187503</c:v>
                </c:pt>
                <c:pt idx="676">
                  <c:v>0.0214985022937866</c:v>
                </c:pt>
                <c:pt idx="677">
                  <c:v>0.0214985022937866</c:v>
                </c:pt>
                <c:pt idx="678">
                  <c:v>0.0214985022937866</c:v>
                </c:pt>
                <c:pt idx="679">
                  <c:v>0.0214985022937866</c:v>
                </c:pt>
                <c:pt idx="680">
                  <c:v>0.0214985022937866</c:v>
                </c:pt>
                <c:pt idx="681">
                  <c:v>0.021718419187503</c:v>
                </c:pt>
                <c:pt idx="682">
                  <c:v>0.021718419187503</c:v>
                </c:pt>
                <c:pt idx="683">
                  <c:v>0.021718419187503</c:v>
                </c:pt>
                <c:pt idx="684">
                  <c:v>0.021718419187503</c:v>
                </c:pt>
                <c:pt idx="685">
                  <c:v>0.021718419187503</c:v>
                </c:pt>
                <c:pt idx="686">
                  <c:v>0.0219383360812193</c:v>
                </c:pt>
                <c:pt idx="687">
                  <c:v>0.021718419187503</c:v>
                </c:pt>
                <c:pt idx="688">
                  <c:v>0.021718419187503</c:v>
                </c:pt>
                <c:pt idx="689">
                  <c:v>0.0221582529749356</c:v>
                </c:pt>
                <c:pt idx="690">
                  <c:v>0.0221582529749356</c:v>
                </c:pt>
                <c:pt idx="691">
                  <c:v>0.0219383360812193</c:v>
                </c:pt>
                <c:pt idx="692">
                  <c:v>0.0219383360812193</c:v>
                </c:pt>
                <c:pt idx="693">
                  <c:v>0.0221582529749356</c:v>
                </c:pt>
                <c:pt idx="694">
                  <c:v>0.0221582529749356</c:v>
                </c:pt>
                <c:pt idx="695">
                  <c:v>0.0221582529749356</c:v>
                </c:pt>
                <c:pt idx="696">
                  <c:v>0.0223781698686519</c:v>
                </c:pt>
                <c:pt idx="697">
                  <c:v>0.0221582529749356</c:v>
                </c:pt>
                <c:pt idx="698">
                  <c:v>0.0221582529749356</c:v>
                </c:pt>
                <c:pt idx="699">
                  <c:v>0.0221582529749356</c:v>
                </c:pt>
                <c:pt idx="700">
                  <c:v>0.0223781698686519</c:v>
                </c:pt>
                <c:pt idx="701">
                  <c:v>0.0223781698686519</c:v>
                </c:pt>
                <c:pt idx="702">
                  <c:v>0.0223781698686519</c:v>
                </c:pt>
                <c:pt idx="703">
                  <c:v>0.0225980867623682</c:v>
                </c:pt>
                <c:pt idx="704">
                  <c:v>0.0223781698686519</c:v>
                </c:pt>
                <c:pt idx="705">
                  <c:v>0.0223781698686519</c:v>
                </c:pt>
                <c:pt idx="706">
                  <c:v>0.0225980867623682</c:v>
                </c:pt>
                <c:pt idx="707">
                  <c:v>0.0223781698686519</c:v>
                </c:pt>
                <c:pt idx="708">
                  <c:v>0.0225980867623682</c:v>
                </c:pt>
                <c:pt idx="709">
                  <c:v>0.0225980867623682</c:v>
                </c:pt>
                <c:pt idx="710">
                  <c:v>0.0225980867623682</c:v>
                </c:pt>
                <c:pt idx="711">
                  <c:v>0.0223781698686519</c:v>
                </c:pt>
                <c:pt idx="712">
                  <c:v>0.0228180036560845</c:v>
                </c:pt>
                <c:pt idx="713">
                  <c:v>0.0228180036560845</c:v>
                </c:pt>
                <c:pt idx="714">
                  <c:v>0.0225980867623682</c:v>
                </c:pt>
                <c:pt idx="715">
                  <c:v>0.0225980867623682</c:v>
                </c:pt>
                <c:pt idx="716">
                  <c:v>0.0225980867623682</c:v>
                </c:pt>
                <c:pt idx="717">
                  <c:v>0.0225980867623682</c:v>
                </c:pt>
                <c:pt idx="718">
                  <c:v>0.0225980867623682</c:v>
                </c:pt>
                <c:pt idx="719">
                  <c:v>0.0228180036560845</c:v>
                </c:pt>
                <c:pt idx="720">
                  <c:v>0.0228180036560845</c:v>
                </c:pt>
                <c:pt idx="721">
                  <c:v>0.0225980867623682</c:v>
                </c:pt>
                <c:pt idx="722">
                  <c:v>0.0230379181865261</c:v>
                </c:pt>
                <c:pt idx="723">
                  <c:v>0.0230379181865261</c:v>
                </c:pt>
                <c:pt idx="724">
                  <c:v>0.0228180036560845</c:v>
                </c:pt>
                <c:pt idx="725">
                  <c:v>0.0228180036560845</c:v>
                </c:pt>
                <c:pt idx="726">
                  <c:v>0.0230379181865261</c:v>
                </c:pt>
                <c:pt idx="727">
                  <c:v>0.0230379181865261</c:v>
                </c:pt>
                <c:pt idx="728">
                  <c:v>0.0232578350802424</c:v>
                </c:pt>
                <c:pt idx="729">
                  <c:v>0.0228180036560845</c:v>
                </c:pt>
                <c:pt idx="730">
                  <c:v>0.0230379181865261</c:v>
                </c:pt>
                <c:pt idx="731">
                  <c:v>0.0230379181865261</c:v>
                </c:pt>
                <c:pt idx="732">
                  <c:v>0.0232578350802424</c:v>
                </c:pt>
                <c:pt idx="733">
                  <c:v>0.0230379181865261</c:v>
                </c:pt>
                <c:pt idx="734">
                  <c:v>0.0230379181865261</c:v>
                </c:pt>
                <c:pt idx="735">
                  <c:v>0.0232578350802424</c:v>
                </c:pt>
                <c:pt idx="736">
                  <c:v>0.0232578350802424</c:v>
                </c:pt>
                <c:pt idx="737">
                  <c:v>0.0232578350802424</c:v>
                </c:pt>
                <c:pt idx="738">
                  <c:v>0.0234777519739587</c:v>
                </c:pt>
                <c:pt idx="739">
                  <c:v>0.0234777519739587</c:v>
                </c:pt>
                <c:pt idx="740">
                  <c:v>0.0232578350802424</c:v>
                </c:pt>
                <c:pt idx="741">
                  <c:v>0.0234777519739587</c:v>
                </c:pt>
                <c:pt idx="742">
                  <c:v>0.0232578350802424</c:v>
                </c:pt>
                <c:pt idx="743">
                  <c:v>0.023697668867675</c:v>
                </c:pt>
                <c:pt idx="744">
                  <c:v>0.0234777519739587</c:v>
                </c:pt>
                <c:pt idx="745">
                  <c:v>0.0234777519739587</c:v>
                </c:pt>
                <c:pt idx="746">
                  <c:v>0.0234777519739587</c:v>
                </c:pt>
                <c:pt idx="747">
                  <c:v>0.023697668867675</c:v>
                </c:pt>
                <c:pt idx="748">
                  <c:v>0.023697668867675</c:v>
                </c:pt>
                <c:pt idx="749">
                  <c:v>0.023697668867675</c:v>
                </c:pt>
                <c:pt idx="750">
                  <c:v>0.0239175857613913</c:v>
                </c:pt>
                <c:pt idx="751">
                  <c:v>0.0239175857613913</c:v>
                </c:pt>
                <c:pt idx="752">
                  <c:v>0.0239175857613913</c:v>
                </c:pt>
                <c:pt idx="753">
                  <c:v>0.0239175857613913</c:v>
                </c:pt>
                <c:pt idx="754">
                  <c:v>0.0239175857613913</c:v>
                </c:pt>
                <c:pt idx="755">
                  <c:v>0.023697668867675</c:v>
                </c:pt>
                <c:pt idx="756">
                  <c:v>0.0241375026551076</c:v>
                </c:pt>
                <c:pt idx="757">
                  <c:v>0.0241375026551076</c:v>
                </c:pt>
                <c:pt idx="758">
                  <c:v>0.0241375026551076</c:v>
                </c:pt>
                <c:pt idx="759">
                  <c:v>0.0241375026551076</c:v>
                </c:pt>
                <c:pt idx="760">
                  <c:v>0.0241375026551076</c:v>
                </c:pt>
                <c:pt idx="761">
                  <c:v>0.0241375026551076</c:v>
                </c:pt>
                <c:pt idx="762">
                  <c:v>0.0239175857613913</c:v>
                </c:pt>
                <c:pt idx="763">
                  <c:v>0.0243574195488239</c:v>
                </c:pt>
                <c:pt idx="764">
                  <c:v>0.0241375026551076</c:v>
                </c:pt>
                <c:pt idx="765">
                  <c:v>0.0245773364425402</c:v>
                </c:pt>
                <c:pt idx="766">
                  <c:v>0.0241375026551076</c:v>
                </c:pt>
                <c:pt idx="767">
                  <c:v>0.0243574195488239</c:v>
                </c:pt>
                <c:pt idx="768">
                  <c:v>0.0241375026551076</c:v>
                </c:pt>
                <c:pt idx="769">
                  <c:v>0.0243574195488239</c:v>
                </c:pt>
                <c:pt idx="770">
                  <c:v>0.0243574195488239</c:v>
                </c:pt>
                <c:pt idx="771">
                  <c:v>0.0245773364425402</c:v>
                </c:pt>
                <c:pt idx="772">
                  <c:v>0.0243574195488239</c:v>
                </c:pt>
                <c:pt idx="773">
                  <c:v>0.0245773364425402</c:v>
                </c:pt>
                <c:pt idx="774">
                  <c:v>0.0243574195488239</c:v>
                </c:pt>
                <c:pt idx="775">
                  <c:v>0.0245773364425402</c:v>
                </c:pt>
                <c:pt idx="776">
                  <c:v>0.0245773364425402</c:v>
                </c:pt>
                <c:pt idx="777">
                  <c:v>0.0245773364425402</c:v>
                </c:pt>
                <c:pt idx="778">
                  <c:v>0.0245773364425402</c:v>
                </c:pt>
                <c:pt idx="779">
                  <c:v>0.0247972533362565</c:v>
                </c:pt>
                <c:pt idx="780">
                  <c:v>0.0247972533362565</c:v>
                </c:pt>
                <c:pt idx="781">
                  <c:v>0.0247972533362565</c:v>
                </c:pt>
                <c:pt idx="782">
                  <c:v>0.0247972533362565</c:v>
                </c:pt>
                <c:pt idx="783">
                  <c:v>0.0245773364425402</c:v>
                </c:pt>
                <c:pt idx="784">
                  <c:v>0.0247972533362565</c:v>
                </c:pt>
                <c:pt idx="785">
                  <c:v>0.0245773364425402</c:v>
                </c:pt>
                <c:pt idx="786">
                  <c:v>0.0247972533362565</c:v>
                </c:pt>
                <c:pt idx="787">
                  <c:v>0.0250171702299729</c:v>
                </c:pt>
                <c:pt idx="788">
                  <c:v>0.0250171702299729</c:v>
                </c:pt>
                <c:pt idx="789">
                  <c:v>0.0250171702299729</c:v>
                </c:pt>
                <c:pt idx="790">
                  <c:v>0.0250171702299729</c:v>
                </c:pt>
                <c:pt idx="791">
                  <c:v>0.0250171702299729</c:v>
                </c:pt>
                <c:pt idx="792">
                  <c:v>0.0250171702299729</c:v>
                </c:pt>
                <c:pt idx="793">
                  <c:v>0.0250171702299729</c:v>
                </c:pt>
                <c:pt idx="794">
                  <c:v>0.0250171702299729</c:v>
                </c:pt>
                <c:pt idx="795">
                  <c:v>0.0252370871236892</c:v>
                </c:pt>
                <c:pt idx="796">
                  <c:v>0.0252370871236892</c:v>
                </c:pt>
                <c:pt idx="797">
                  <c:v>0.0250171702299729</c:v>
                </c:pt>
                <c:pt idx="798">
                  <c:v>0.0252370871236892</c:v>
                </c:pt>
                <c:pt idx="799">
                  <c:v>0.0252370871236892</c:v>
                </c:pt>
                <c:pt idx="800">
                  <c:v>0.0252370871236892</c:v>
                </c:pt>
                <c:pt idx="801">
                  <c:v>0.0254570040174055</c:v>
                </c:pt>
                <c:pt idx="802">
                  <c:v>0.0256769209111218</c:v>
                </c:pt>
                <c:pt idx="803">
                  <c:v>0.0252370871236892</c:v>
                </c:pt>
                <c:pt idx="804">
                  <c:v>0.0252370871236892</c:v>
                </c:pt>
                <c:pt idx="805">
                  <c:v>0.0254570040174055</c:v>
                </c:pt>
                <c:pt idx="806">
                  <c:v>0.0254570040174055</c:v>
                </c:pt>
                <c:pt idx="807">
                  <c:v>0.0256769209111218</c:v>
                </c:pt>
                <c:pt idx="808">
                  <c:v>0.0254570040174055</c:v>
                </c:pt>
                <c:pt idx="809">
                  <c:v>0.0252370871236892</c:v>
                </c:pt>
                <c:pt idx="810">
                  <c:v>0.0258968378048381</c:v>
                </c:pt>
                <c:pt idx="811">
                  <c:v>0.0256769209111218</c:v>
                </c:pt>
                <c:pt idx="812">
                  <c:v>0.0254570040174055</c:v>
                </c:pt>
                <c:pt idx="813">
                  <c:v>0.0256769209111218</c:v>
                </c:pt>
                <c:pt idx="814">
                  <c:v>0.0256769209111218</c:v>
                </c:pt>
                <c:pt idx="815">
                  <c:v>0.0258968378048381</c:v>
                </c:pt>
                <c:pt idx="816">
                  <c:v>0.0256769209111218</c:v>
                </c:pt>
                <c:pt idx="817">
                  <c:v>0.0261167546985544</c:v>
                </c:pt>
                <c:pt idx="818">
                  <c:v>0.0256769209111218</c:v>
                </c:pt>
                <c:pt idx="819">
                  <c:v>0.0256769209111218</c:v>
                </c:pt>
                <c:pt idx="820">
                  <c:v>0.0256769209111218</c:v>
                </c:pt>
                <c:pt idx="821">
                  <c:v>0.0261167546985544</c:v>
                </c:pt>
                <c:pt idx="822">
                  <c:v>0.0258968378048381</c:v>
                </c:pt>
                <c:pt idx="823">
                  <c:v>0.0258968378048381</c:v>
                </c:pt>
                <c:pt idx="824">
                  <c:v>0.0261167546985544</c:v>
                </c:pt>
                <c:pt idx="825">
                  <c:v>0.0261167546985544</c:v>
                </c:pt>
                <c:pt idx="826">
                  <c:v>0.0261167546985544</c:v>
                </c:pt>
                <c:pt idx="827">
                  <c:v>0.0263366715922707</c:v>
                </c:pt>
                <c:pt idx="828">
                  <c:v>0.0261167546985544</c:v>
                </c:pt>
                <c:pt idx="829">
                  <c:v>0.0263366715922707</c:v>
                </c:pt>
                <c:pt idx="830">
                  <c:v>0.026556588485987</c:v>
                </c:pt>
                <c:pt idx="831">
                  <c:v>0.0261167546985544</c:v>
                </c:pt>
                <c:pt idx="832">
                  <c:v>0.026556588485987</c:v>
                </c:pt>
                <c:pt idx="833">
                  <c:v>0.0263366715922707</c:v>
                </c:pt>
                <c:pt idx="834">
                  <c:v>0.026556588485987</c:v>
                </c:pt>
                <c:pt idx="835">
                  <c:v>0.026556588485987</c:v>
                </c:pt>
                <c:pt idx="836">
                  <c:v>0.026556588485987</c:v>
                </c:pt>
                <c:pt idx="837">
                  <c:v>0.026556588485987</c:v>
                </c:pt>
                <c:pt idx="838">
                  <c:v>0.026556588485987</c:v>
                </c:pt>
                <c:pt idx="839">
                  <c:v>0.0267765053797033</c:v>
                </c:pt>
                <c:pt idx="840">
                  <c:v>0.026556588485987</c:v>
                </c:pt>
                <c:pt idx="841">
                  <c:v>0.026556588485987</c:v>
                </c:pt>
                <c:pt idx="842">
                  <c:v>0.026556588485987</c:v>
                </c:pt>
                <c:pt idx="843">
                  <c:v>0.0267765053797033</c:v>
                </c:pt>
                <c:pt idx="844">
                  <c:v>0.0267765053797033</c:v>
                </c:pt>
                <c:pt idx="845">
                  <c:v>0.0267765053797033</c:v>
                </c:pt>
                <c:pt idx="846">
                  <c:v>0.0269964222734196</c:v>
                </c:pt>
                <c:pt idx="847">
                  <c:v>0.0267765053797033</c:v>
                </c:pt>
                <c:pt idx="848">
                  <c:v>0.0269964222734196</c:v>
                </c:pt>
                <c:pt idx="849">
                  <c:v>0.0269964222734196</c:v>
                </c:pt>
                <c:pt idx="850">
                  <c:v>0.0269964222734196</c:v>
                </c:pt>
                <c:pt idx="851">
                  <c:v>0.0269964222734196</c:v>
                </c:pt>
                <c:pt idx="852">
                  <c:v>0.0269964222734196</c:v>
                </c:pt>
                <c:pt idx="853">
                  <c:v>0.0269964222734196</c:v>
                </c:pt>
                <c:pt idx="854">
                  <c:v>0.0269964222734196</c:v>
                </c:pt>
                <c:pt idx="855">
                  <c:v>0.0272163391671359</c:v>
                </c:pt>
                <c:pt idx="856">
                  <c:v>0.0269964222734196</c:v>
                </c:pt>
                <c:pt idx="857">
                  <c:v>0.0269964222734196</c:v>
                </c:pt>
                <c:pt idx="858">
                  <c:v>0.0272163391671359</c:v>
                </c:pt>
                <c:pt idx="859">
                  <c:v>0.0269964222734196</c:v>
                </c:pt>
                <c:pt idx="860">
                  <c:v>0.0274362560608522</c:v>
                </c:pt>
                <c:pt idx="861">
                  <c:v>0.0269964222734196</c:v>
                </c:pt>
                <c:pt idx="862">
                  <c:v>0.0272163391671359</c:v>
                </c:pt>
                <c:pt idx="863">
                  <c:v>0.0272163391671359</c:v>
                </c:pt>
                <c:pt idx="864">
                  <c:v>0.0272163391671359</c:v>
                </c:pt>
                <c:pt idx="865">
                  <c:v>0.0274362560608522</c:v>
                </c:pt>
                <c:pt idx="866">
                  <c:v>0.0274362560608522</c:v>
                </c:pt>
                <c:pt idx="867">
                  <c:v>0.0272163391671359</c:v>
                </c:pt>
                <c:pt idx="868">
                  <c:v>0.0274362560608522</c:v>
                </c:pt>
                <c:pt idx="869">
                  <c:v>0.0276561729545685</c:v>
                </c:pt>
                <c:pt idx="870">
                  <c:v>0.0276561729545685</c:v>
                </c:pt>
                <c:pt idx="871">
                  <c:v>0.0274362560608522</c:v>
                </c:pt>
                <c:pt idx="872">
                  <c:v>0.0272163391671359</c:v>
                </c:pt>
                <c:pt idx="873">
                  <c:v>0.0274362560608522</c:v>
                </c:pt>
                <c:pt idx="874">
                  <c:v>0.0276561729545685</c:v>
                </c:pt>
                <c:pt idx="875">
                  <c:v>0.0276561729545685</c:v>
                </c:pt>
                <c:pt idx="876">
                  <c:v>0.0276561729545685</c:v>
                </c:pt>
                <c:pt idx="877">
                  <c:v>0.0278760898482849</c:v>
                </c:pt>
                <c:pt idx="878">
                  <c:v>0.0278760898482849</c:v>
                </c:pt>
                <c:pt idx="879">
                  <c:v>0.0278760898482849</c:v>
                </c:pt>
                <c:pt idx="880">
                  <c:v>0.0278760898482849</c:v>
                </c:pt>
                <c:pt idx="881">
                  <c:v>0.0276561729545685</c:v>
                </c:pt>
                <c:pt idx="882">
                  <c:v>0.0276561729545685</c:v>
                </c:pt>
                <c:pt idx="883">
                  <c:v>0.0278760898482849</c:v>
                </c:pt>
                <c:pt idx="884">
                  <c:v>0.0278760898482849</c:v>
                </c:pt>
                <c:pt idx="885">
                  <c:v>0.0278760898482849</c:v>
                </c:pt>
                <c:pt idx="886">
                  <c:v>0.0278760898482849</c:v>
                </c:pt>
                <c:pt idx="887">
                  <c:v>0.0278760898482849</c:v>
                </c:pt>
                <c:pt idx="888">
                  <c:v>0.0278760898482849</c:v>
                </c:pt>
                <c:pt idx="889">
                  <c:v>0.0278760898482849</c:v>
                </c:pt>
                <c:pt idx="890">
                  <c:v>0.0278760898482849</c:v>
                </c:pt>
                <c:pt idx="891">
                  <c:v>0.0278760898482849</c:v>
                </c:pt>
                <c:pt idx="892">
                  <c:v>0.0280960067420012</c:v>
                </c:pt>
                <c:pt idx="893">
                  <c:v>0.0280960067420012</c:v>
                </c:pt>
                <c:pt idx="894">
                  <c:v>0.0283159236357175</c:v>
                </c:pt>
                <c:pt idx="895">
                  <c:v>0.0280960067420012</c:v>
                </c:pt>
                <c:pt idx="896">
                  <c:v>0.0283159236357175</c:v>
                </c:pt>
                <c:pt idx="897">
                  <c:v>0.0280960067420012</c:v>
                </c:pt>
                <c:pt idx="898">
                  <c:v>0.0283159236357175</c:v>
                </c:pt>
                <c:pt idx="899">
                  <c:v>0.0280960067420012</c:v>
                </c:pt>
                <c:pt idx="900">
                  <c:v>0.0280960067420012</c:v>
                </c:pt>
                <c:pt idx="901">
                  <c:v>0.0283159236357175</c:v>
                </c:pt>
                <c:pt idx="902">
                  <c:v>0.0280960067420012</c:v>
                </c:pt>
                <c:pt idx="903">
                  <c:v>0.0283159236357175</c:v>
                </c:pt>
                <c:pt idx="904">
                  <c:v>0.0280960067420012</c:v>
                </c:pt>
                <c:pt idx="905">
                  <c:v>0.0285358405294338</c:v>
                </c:pt>
                <c:pt idx="906">
                  <c:v>0.0283159236357175</c:v>
                </c:pt>
                <c:pt idx="907">
                  <c:v>0.0287557550598754</c:v>
                </c:pt>
                <c:pt idx="908">
                  <c:v>0.0285358405294338</c:v>
                </c:pt>
                <c:pt idx="909">
                  <c:v>0.0285358405294338</c:v>
                </c:pt>
                <c:pt idx="910">
                  <c:v>0.0285358405294338</c:v>
                </c:pt>
                <c:pt idx="911">
                  <c:v>0.0287557550598754</c:v>
                </c:pt>
                <c:pt idx="912">
                  <c:v>0.0289756719535917</c:v>
                </c:pt>
                <c:pt idx="913">
                  <c:v>0.0287557550598754</c:v>
                </c:pt>
                <c:pt idx="914">
                  <c:v>0.029195588847308</c:v>
                </c:pt>
                <c:pt idx="915">
                  <c:v>0.0289756719535917</c:v>
                </c:pt>
                <c:pt idx="916">
                  <c:v>0.0289756719535917</c:v>
                </c:pt>
                <c:pt idx="917">
                  <c:v>0.0287557550598754</c:v>
                </c:pt>
                <c:pt idx="918">
                  <c:v>0.0287557550598754</c:v>
                </c:pt>
                <c:pt idx="919">
                  <c:v>0.0289756719535917</c:v>
                </c:pt>
                <c:pt idx="920">
                  <c:v>0.0289756719535917</c:v>
                </c:pt>
                <c:pt idx="921">
                  <c:v>0.0289756719535917</c:v>
                </c:pt>
                <c:pt idx="922">
                  <c:v>0.029195588847308</c:v>
                </c:pt>
                <c:pt idx="923">
                  <c:v>0.029195588847308</c:v>
                </c:pt>
                <c:pt idx="924">
                  <c:v>0.0287557550598754</c:v>
                </c:pt>
                <c:pt idx="925">
                  <c:v>0.029195588847308</c:v>
                </c:pt>
                <c:pt idx="926">
                  <c:v>0.0289756719535917</c:v>
                </c:pt>
                <c:pt idx="927">
                  <c:v>0.029195588847308</c:v>
                </c:pt>
                <c:pt idx="928">
                  <c:v>0.0289756719535917</c:v>
                </c:pt>
                <c:pt idx="929">
                  <c:v>0.029195588847308</c:v>
                </c:pt>
                <c:pt idx="930">
                  <c:v>0.0294155057410243</c:v>
                </c:pt>
                <c:pt idx="931">
                  <c:v>0.0289756719535917</c:v>
                </c:pt>
                <c:pt idx="932">
                  <c:v>0.0294155057410243</c:v>
                </c:pt>
                <c:pt idx="933">
                  <c:v>0.029195588847308</c:v>
                </c:pt>
                <c:pt idx="934">
                  <c:v>0.029195588847308</c:v>
                </c:pt>
                <c:pt idx="935">
                  <c:v>0.029195588847308</c:v>
                </c:pt>
                <c:pt idx="936">
                  <c:v>0.029195588847308</c:v>
                </c:pt>
                <c:pt idx="937">
                  <c:v>0.0294155057410243</c:v>
                </c:pt>
                <c:pt idx="938">
                  <c:v>0.0294155057410243</c:v>
                </c:pt>
                <c:pt idx="939">
                  <c:v>0.0296354226347406</c:v>
                </c:pt>
                <c:pt idx="940">
                  <c:v>0.0296354226347406</c:v>
                </c:pt>
                <c:pt idx="941">
                  <c:v>0.0294155057410243</c:v>
                </c:pt>
                <c:pt idx="942">
                  <c:v>0.0294155057410243</c:v>
                </c:pt>
                <c:pt idx="943">
                  <c:v>0.0296354226347406</c:v>
                </c:pt>
                <c:pt idx="944">
                  <c:v>0.0298553395284569</c:v>
                </c:pt>
                <c:pt idx="945">
                  <c:v>0.0296354226347406</c:v>
                </c:pt>
                <c:pt idx="946">
                  <c:v>0.0296354226347406</c:v>
                </c:pt>
                <c:pt idx="947">
                  <c:v>0.0296354226347406</c:v>
                </c:pt>
                <c:pt idx="948">
                  <c:v>0.0296354226347406</c:v>
                </c:pt>
                <c:pt idx="949">
                  <c:v>0.0298553395284569</c:v>
                </c:pt>
                <c:pt idx="950">
                  <c:v>0.0296354226347406</c:v>
                </c:pt>
                <c:pt idx="951">
                  <c:v>0.0296354226347406</c:v>
                </c:pt>
                <c:pt idx="952">
                  <c:v>0.0298553395284569</c:v>
                </c:pt>
                <c:pt idx="953">
                  <c:v>0.0300752564221732</c:v>
                </c:pt>
                <c:pt idx="954">
                  <c:v>0.0300752564221732</c:v>
                </c:pt>
                <c:pt idx="955">
                  <c:v>0.0298553395284569</c:v>
                </c:pt>
                <c:pt idx="956">
                  <c:v>0.0300752564221732</c:v>
                </c:pt>
                <c:pt idx="957">
                  <c:v>0.0298553395284569</c:v>
                </c:pt>
                <c:pt idx="958">
                  <c:v>0.0300752564221732</c:v>
                </c:pt>
                <c:pt idx="959">
                  <c:v>0.0302951733158895</c:v>
                </c:pt>
                <c:pt idx="960">
                  <c:v>0.0302951733158895</c:v>
                </c:pt>
                <c:pt idx="961">
                  <c:v>0.0298553395284569</c:v>
                </c:pt>
                <c:pt idx="962">
                  <c:v>0.0300752564221732</c:v>
                </c:pt>
                <c:pt idx="963">
                  <c:v>0.0302951733158895</c:v>
                </c:pt>
                <c:pt idx="964">
                  <c:v>0.0302951733158895</c:v>
                </c:pt>
                <c:pt idx="965">
                  <c:v>0.0305150902096058</c:v>
                </c:pt>
                <c:pt idx="966">
                  <c:v>0.0305150902096058</c:v>
                </c:pt>
                <c:pt idx="967">
                  <c:v>0.0302951733158895</c:v>
                </c:pt>
                <c:pt idx="968">
                  <c:v>0.0302951733158895</c:v>
                </c:pt>
                <c:pt idx="969">
                  <c:v>0.0302951733158895</c:v>
                </c:pt>
                <c:pt idx="970">
                  <c:v>0.0302951733158895</c:v>
                </c:pt>
                <c:pt idx="971">
                  <c:v>0.0302951733158895</c:v>
                </c:pt>
                <c:pt idx="972">
                  <c:v>0.0305150902096058</c:v>
                </c:pt>
                <c:pt idx="973">
                  <c:v>0.0307350071033221</c:v>
                </c:pt>
                <c:pt idx="974">
                  <c:v>0.0305150902096058</c:v>
                </c:pt>
                <c:pt idx="975">
                  <c:v>0.0305150902096058</c:v>
                </c:pt>
                <c:pt idx="976">
                  <c:v>0.0305150902096058</c:v>
                </c:pt>
                <c:pt idx="977">
                  <c:v>0.0307350071033221</c:v>
                </c:pt>
                <c:pt idx="978">
                  <c:v>0.0307350071033221</c:v>
                </c:pt>
                <c:pt idx="979">
                  <c:v>0.0305150902096058</c:v>
                </c:pt>
                <c:pt idx="980">
                  <c:v>0.0307350071033221</c:v>
                </c:pt>
                <c:pt idx="981">
                  <c:v>0.0307350071033221</c:v>
                </c:pt>
                <c:pt idx="982">
                  <c:v>0.0307350071033221</c:v>
                </c:pt>
                <c:pt idx="983">
                  <c:v>0.0309549239970384</c:v>
                </c:pt>
                <c:pt idx="984">
                  <c:v>0.0309549239970384</c:v>
                </c:pt>
                <c:pt idx="985">
                  <c:v>0.0311748408907548</c:v>
                </c:pt>
                <c:pt idx="986">
                  <c:v>0.0309549239970384</c:v>
                </c:pt>
                <c:pt idx="987">
                  <c:v>0.0309549239970384</c:v>
                </c:pt>
                <c:pt idx="988">
                  <c:v>0.0309549239970384</c:v>
                </c:pt>
                <c:pt idx="989">
                  <c:v>0.0313947577844711</c:v>
                </c:pt>
                <c:pt idx="990">
                  <c:v>0.0309549239970384</c:v>
                </c:pt>
                <c:pt idx="991">
                  <c:v>0.0311748408907548</c:v>
                </c:pt>
                <c:pt idx="992">
                  <c:v>0.0311748408907548</c:v>
                </c:pt>
                <c:pt idx="993">
                  <c:v>0.0309549239970384</c:v>
                </c:pt>
                <c:pt idx="994">
                  <c:v>0.0309549239970384</c:v>
                </c:pt>
                <c:pt idx="995">
                  <c:v>0.0311748408907548</c:v>
                </c:pt>
                <c:pt idx="996">
                  <c:v>0.0313947577844711</c:v>
                </c:pt>
                <c:pt idx="997">
                  <c:v>0.0311748408907548</c:v>
                </c:pt>
                <c:pt idx="998">
                  <c:v>0.0313947577844711</c:v>
                </c:pt>
                <c:pt idx="999">
                  <c:v>0.0313947577844711</c:v>
                </c:pt>
                <c:pt idx="1000">
                  <c:v>0.0311748408907548</c:v>
                </c:pt>
                <c:pt idx="1001">
                  <c:v>0.0313947577844711</c:v>
                </c:pt>
                <c:pt idx="1002">
                  <c:v>0.0313947577844711</c:v>
                </c:pt>
                <c:pt idx="1003">
                  <c:v>0.0313947577844711</c:v>
                </c:pt>
                <c:pt idx="1004">
                  <c:v>0.0311748408907548</c:v>
                </c:pt>
                <c:pt idx="1005">
                  <c:v>0.0313947577844711</c:v>
                </c:pt>
                <c:pt idx="1006">
                  <c:v>0.0316146746781874</c:v>
                </c:pt>
                <c:pt idx="1007">
                  <c:v>0.0313947577844711</c:v>
                </c:pt>
                <c:pt idx="1008">
                  <c:v>0.0316146746781874</c:v>
                </c:pt>
                <c:pt idx="1009">
                  <c:v>0.0316146746781874</c:v>
                </c:pt>
                <c:pt idx="1010">
                  <c:v>0.0313947577844711</c:v>
                </c:pt>
                <c:pt idx="1011">
                  <c:v>0.0316146746781874</c:v>
                </c:pt>
                <c:pt idx="1012">
                  <c:v>0.0316146746781874</c:v>
                </c:pt>
                <c:pt idx="1013">
                  <c:v>0.0316146746781874</c:v>
                </c:pt>
                <c:pt idx="1014">
                  <c:v>0.0316146746781874</c:v>
                </c:pt>
                <c:pt idx="1015">
                  <c:v>0.0313947577844711</c:v>
                </c:pt>
                <c:pt idx="1016">
                  <c:v>0.0316146746781874</c:v>
                </c:pt>
                <c:pt idx="1017">
                  <c:v>0.0316146746781874</c:v>
                </c:pt>
                <c:pt idx="1018">
                  <c:v>0.0316146746781874</c:v>
                </c:pt>
                <c:pt idx="1019">
                  <c:v>0.0318345915719037</c:v>
                </c:pt>
                <c:pt idx="1020">
                  <c:v>0.0316146746781874</c:v>
                </c:pt>
                <c:pt idx="1021">
                  <c:v>0.03205450846562</c:v>
                </c:pt>
                <c:pt idx="1022">
                  <c:v>0.03205450846562</c:v>
                </c:pt>
                <c:pt idx="1023">
                  <c:v>0.03205450846562</c:v>
                </c:pt>
                <c:pt idx="1024">
                  <c:v>0.0318345915719037</c:v>
                </c:pt>
                <c:pt idx="1025">
                  <c:v>0.0318345915719037</c:v>
                </c:pt>
                <c:pt idx="1026">
                  <c:v>0.0318345915719037</c:v>
                </c:pt>
                <c:pt idx="1027">
                  <c:v>0.03205450846562</c:v>
                </c:pt>
                <c:pt idx="1028">
                  <c:v>0.0324943422530526</c:v>
                </c:pt>
                <c:pt idx="1029">
                  <c:v>0.03205450846562</c:v>
                </c:pt>
                <c:pt idx="1030">
                  <c:v>0.0324943422530526</c:v>
                </c:pt>
                <c:pt idx="1031">
                  <c:v>0.0322744253593363</c:v>
                </c:pt>
                <c:pt idx="1032">
                  <c:v>0.0324943422530526</c:v>
                </c:pt>
                <c:pt idx="1033">
                  <c:v>0.03205450846562</c:v>
                </c:pt>
                <c:pt idx="1034">
                  <c:v>0.0322744253593363</c:v>
                </c:pt>
                <c:pt idx="1035">
                  <c:v>0.0324943422530526</c:v>
                </c:pt>
                <c:pt idx="1036">
                  <c:v>0.0324943422530526</c:v>
                </c:pt>
                <c:pt idx="1037">
                  <c:v>0.0324943422530526</c:v>
                </c:pt>
                <c:pt idx="1038">
                  <c:v>0.0322744253593363</c:v>
                </c:pt>
                <c:pt idx="1039">
                  <c:v>0.0322744253593363</c:v>
                </c:pt>
                <c:pt idx="1040">
                  <c:v>0.0324943422530526</c:v>
                </c:pt>
                <c:pt idx="1041">
                  <c:v>0.0327142591467689</c:v>
                </c:pt>
                <c:pt idx="1042">
                  <c:v>0.0327142591467689</c:v>
                </c:pt>
                <c:pt idx="1043">
                  <c:v>0.0327142591467689</c:v>
                </c:pt>
                <c:pt idx="1044">
                  <c:v>0.0327142591467689</c:v>
                </c:pt>
                <c:pt idx="1045">
                  <c:v>0.0327142591467689</c:v>
                </c:pt>
                <c:pt idx="1046">
                  <c:v>0.0327142591467689</c:v>
                </c:pt>
                <c:pt idx="1047">
                  <c:v>0.0327142591467689</c:v>
                </c:pt>
                <c:pt idx="1048">
                  <c:v>0.0327142591467689</c:v>
                </c:pt>
                <c:pt idx="1049">
                  <c:v>0.0327142591467689</c:v>
                </c:pt>
                <c:pt idx="1050">
                  <c:v>0.0329341760404852</c:v>
                </c:pt>
                <c:pt idx="1051">
                  <c:v>0.0329341760404852</c:v>
                </c:pt>
                <c:pt idx="1052">
                  <c:v>0.0329341760404852</c:v>
                </c:pt>
                <c:pt idx="1053">
                  <c:v>0.0329341760404852</c:v>
                </c:pt>
                <c:pt idx="1054">
                  <c:v>0.0329341760404852</c:v>
                </c:pt>
                <c:pt idx="1055">
                  <c:v>0.0327142591467689</c:v>
                </c:pt>
                <c:pt idx="1056">
                  <c:v>0.0331540929342015</c:v>
                </c:pt>
                <c:pt idx="1057">
                  <c:v>0.0331540929342015</c:v>
                </c:pt>
                <c:pt idx="1058">
                  <c:v>0.0329341760404852</c:v>
                </c:pt>
                <c:pt idx="1059">
                  <c:v>0.0331540929342015</c:v>
                </c:pt>
                <c:pt idx="1060">
                  <c:v>0.0331540929342015</c:v>
                </c:pt>
                <c:pt idx="1061">
                  <c:v>0.0331540929342015</c:v>
                </c:pt>
                <c:pt idx="1062">
                  <c:v>0.0331540929342015</c:v>
                </c:pt>
                <c:pt idx="1063">
                  <c:v>0.0331540929342015</c:v>
                </c:pt>
                <c:pt idx="1064">
                  <c:v>0.0335939267216341</c:v>
                </c:pt>
                <c:pt idx="1065">
                  <c:v>0.0331540929342015</c:v>
                </c:pt>
                <c:pt idx="1066">
                  <c:v>0.0331540929342015</c:v>
                </c:pt>
                <c:pt idx="1067">
                  <c:v>0.0333740098279178</c:v>
                </c:pt>
                <c:pt idx="1068">
                  <c:v>0.0331540929342015</c:v>
                </c:pt>
                <c:pt idx="1069">
                  <c:v>0.0335939267216341</c:v>
                </c:pt>
                <c:pt idx="1070">
                  <c:v>0.0333740098279178</c:v>
                </c:pt>
                <c:pt idx="1071">
                  <c:v>0.0331540929342015</c:v>
                </c:pt>
                <c:pt idx="1072">
                  <c:v>0.0333740098279178</c:v>
                </c:pt>
                <c:pt idx="1073">
                  <c:v>0.0333740098279178</c:v>
                </c:pt>
                <c:pt idx="1074">
                  <c:v>0.0333740098279178</c:v>
                </c:pt>
                <c:pt idx="1075">
                  <c:v>0.0333740098279178</c:v>
                </c:pt>
                <c:pt idx="1076">
                  <c:v>0.0333740098279178</c:v>
                </c:pt>
                <c:pt idx="1077">
                  <c:v>0.0333740098279178</c:v>
                </c:pt>
                <c:pt idx="1078">
                  <c:v>0.0335939267216341</c:v>
                </c:pt>
                <c:pt idx="1079">
                  <c:v>0.0338138436153505</c:v>
                </c:pt>
                <c:pt idx="1080">
                  <c:v>0.0335939267216341</c:v>
                </c:pt>
                <c:pt idx="1081">
                  <c:v>0.0335939267216341</c:v>
                </c:pt>
                <c:pt idx="1082">
                  <c:v>0.0338138436153505</c:v>
                </c:pt>
                <c:pt idx="1083">
                  <c:v>0.0338138436153505</c:v>
                </c:pt>
                <c:pt idx="1084">
                  <c:v>0.0335939267216341</c:v>
                </c:pt>
                <c:pt idx="1085">
                  <c:v>0.0338138436153505</c:v>
                </c:pt>
                <c:pt idx="1086">
                  <c:v>0.0340337605090668</c:v>
                </c:pt>
                <c:pt idx="1087">
                  <c:v>0.0340337605090668</c:v>
                </c:pt>
                <c:pt idx="1088">
                  <c:v>0.0335939267216341</c:v>
                </c:pt>
                <c:pt idx="1089">
                  <c:v>0.0340337605090668</c:v>
                </c:pt>
                <c:pt idx="1090">
                  <c:v>0.0338138436153505</c:v>
                </c:pt>
                <c:pt idx="1091">
                  <c:v>0.0340337605090668</c:v>
                </c:pt>
                <c:pt idx="1092">
                  <c:v>0.0338138436153505</c:v>
                </c:pt>
                <c:pt idx="1093">
                  <c:v>0.0342536774027831</c:v>
                </c:pt>
                <c:pt idx="1094">
                  <c:v>0.0340337605090668</c:v>
                </c:pt>
                <c:pt idx="1095">
                  <c:v>0.0340337605090668</c:v>
                </c:pt>
                <c:pt idx="1096">
                  <c:v>0.0340337605090668</c:v>
                </c:pt>
                <c:pt idx="1097">
                  <c:v>0.0342536774027831</c:v>
                </c:pt>
                <c:pt idx="1098">
                  <c:v>0.0342536774027831</c:v>
                </c:pt>
                <c:pt idx="1099">
                  <c:v>0.0342536774027831</c:v>
                </c:pt>
                <c:pt idx="1100">
                  <c:v>0.0344735919332246</c:v>
                </c:pt>
                <c:pt idx="1101">
                  <c:v>0.0344735919332246</c:v>
                </c:pt>
                <c:pt idx="1102">
                  <c:v>0.0342536774027831</c:v>
                </c:pt>
                <c:pt idx="1103">
                  <c:v>0.0344735919332246</c:v>
                </c:pt>
                <c:pt idx="1104">
                  <c:v>0.0344735919332246</c:v>
                </c:pt>
                <c:pt idx="1105">
                  <c:v>0.0344735919332246</c:v>
                </c:pt>
                <c:pt idx="1106">
                  <c:v>0.034693508826941</c:v>
                </c:pt>
                <c:pt idx="1107">
                  <c:v>0.0344735919332246</c:v>
                </c:pt>
                <c:pt idx="1108">
                  <c:v>0.034693508826941</c:v>
                </c:pt>
                <c:pt idx="1109">
                  <c:v>0.034693508826941</c:v>
                </c:pt>
                <c:pt idx="1110">
                  <c:v>0.034693508826941</c:v>
                </c:pt>
                <c:pt idx="1111">
                  <c:v>0.034693508826941</c:v>
                </c:pt>
                <c:pt idx="1112">
                  <c:v>0.0349134257206573</c:v>
                </c:pt>
                <c:pt idx="1113">
                  <c:v>0.034693508826941</c:v>
                </c:pt>
                <c:pt idx="1114">
                  <c:v>0.0349134257206573</c:v>
                </c:pt>
                <c:pt idx="1115">
                  <c:v>0.0349134257206573</c:v>
                </c:pt>
                <c:pt idx="1116">
                  <c:v>0.0349134257206573</c:v>
                </c:pt>
                <c:pt idx="1117">
                  <c:v>0.0349134257206573</c:v>
                </c:pt>
                <c:pt idx="1118">
                  <c:v>0.034693508826941</c:v>
                </c:pt>
                <c:pt idx="1119">
                  <c:v>0.0349134257206573</c:v>
                </c:pt>
                <c:pt idx="1120">
                  <c:v>0.0349134257206573</c:v>
                </c:pt>
                <c:pt idx="1121">
                  <c:v>0.0344735919332246</c:v>
                </c:pt>
                <c:pt idx="1122">
                  <c:v>0.0349134257206573</c:v>
                </c:pt>
                <c:pt idx="1123">
                  <c:v>0.0349134257206573</c:v>
                </c:pt>
                <c:pt idx="1124">
                  <c:v>0.0351333426143736</c:v>
                </c:pt>
                <c:pt idx="1125">
                  <c:v>0.0351333426143736</c:v>
                </c:pt>
                <c:pt idx="1126">
                  <c:v>0.0351333426143736</c:v>
                </c:pt>
                <c:pt idx="1127">
                  <c:v>0.0349134257206573</c:v>
                </c:pt>
                <c:pt idx="1128">
                  <c:v>0.0349134257206573</c:v>
                </c:pt>
                <c:pt idx="1129">
                  <c:v>0.0349134257206573</c:v>
                </c:pt>
                <c:pt idx="1130">
                  <c:v>0.0351333426143736</c:v>
                </c:pt>
                <c:pt idx="1131">
                  <c:v>0.0349134257206573</c:v>
                </c:pt>
                <c:pt idx="1132">
                  <c:v>0.0351333426143736</c:v>
                </c:pt>
                <c:pt idx="1133">
                  <c:v>0.0353532595080899</c:v>
                </c:pt>
                <c:pt idx="1134">
                  <c:v>0.0351333426143736</c:v>
                </c:pt>
                <c:pt idx="1135">
                  <c:v>0.0353532595080899</c:v>
                </c:pt>
                <c:pt idx="1136">
                  <c:v>0.0353532595080899</c:v>
                </c:pt>
                <c:pt idx="1137">
                  <c:v>0.0353532595080899</c:v>
                </c:pt>
                <c:pt idx="1138">
                  <c:v>0.0355731764018062</c:v>
                </c:pt>
                <c:pt idx="1139">
                  <c:v>0.0355731764018062</c:v>
                </c:pt>
                <c:pt idx="1140">
                  <c:v>0.0353532595080899</c:v>
                </c:pt>
                <c:pt idx="1141">
                  <c:v>0.0353532595080899</c:v>
                </c:pt>
                <c:pt idx="1142">
                  <c:v>0.0351333426143736</c:v>
                </c:pt>
                <c:pt idx="1143">
                  <c:v>0.0355731764018062</c:v>
                </c:pt>
                <c:pt idx="1144">
                  <c:v>0.0355731764018062</c:v>
                </c:pt>
                <c:pt idx="1145">
                  <c:v>0.0355731764018062</c:v>
                </c:pt>
                <c:pt idx="1146">
                  <c:v>0.0357930932955225</c:v>
                </c:pt>
                <c:pt idx="1147">
                  <c:v>0.0355731764018062</c:v>
                </c:pt>
                <c:pt idx="1148">
                  <c:v>0.0357930932955225</c:v>
                </c:pt>
                <c:pt idx="1149">
                  <c:v>0.0355731764018062</c:v>
                </c:pt>
                <c:pt idx="1150">
                  <c:v>0.0357930932955225</c:v>
                </c:pt>
                <c:pt idx="1151">
                  <c:v>0.0360130101892388</c:v>
                </c:pt>
                <c:pt idx="1152">
                  <c:v>0.0357930932955225</c:v>
                </c:pt>
                <c:pt idx="1153">
                  <c:v>0.0360130101892388</c:v>
                </c:pt>
                <c:pt idx="1154">
                  <c:v>0.0362329270829551</c:v>
                </c:pt>
                <c:pt idx="1155">
                  <c:v>0.0357930932955225</c:v>
                </c:pt>
                <c:pt idx="1156">
                  <c:v>0.0360130101892388</c:v>
                </c:pt>
                <c:pt idx="1157">
                  <c:v>0.0360130101892388</c:v>
                </c:pt>
                <c:pt idx="1158">
                  <c:v>0.0360130101892388</c:v>
                </c:pt>
                <c:pt idx="1159">
                  <c:v>0.0360130101892388</c:v>
                </c:pt>
                <c:pt idx="1160">
                  <c:v>0.0360130101892388</c:v>
                </c:pt>
                <c:pt idx="1161">
                  <c:v>0.0362329270829551</c:v>
                </c:pt>
                <c:pt idx="1162">
                  <c:v>0.0364528439766714</c:v>
                </c:pt>
                <c:pt idx="1163">
                  <c:v>0.0362329270829551</c:v>
                </c:pt>
                <c:pt idx="1164">
                  <c:v>0.0360130101892388</c:v>
                </c:pt>
                <c:pt idx="1165">
                  <c:v>0.0362329270829551</c:v>
                </c:pt>
                <c:pt idx="1166">
                  <c:v>0.0364528439766714</c:v>
                </c:pt>
                <c:pt idx="1167">
                  <c:v>0.0364528439766714</c:v>
                </c:pt>
                <c:pt idx="1168">
                  <c:v>0.0364528439766714</c:v>
                </c:pt>
                <c:pt idx="1169">
                  <c:v>0.0362329270829551</c:v>
                </c:pt>
                <c:pt idx="1170">
                  <c:v>0.0362329270829551</c:v>
                </c:pt>
                <c:pt idx="1171">
                  <c:v>0.0366727608703877</c:v>
                </c:pt>
                <c:pt idx="1172">
                  <c:v>0.0364528439766714</c:v>
                </c:pt>
                <c:pt idx="1173">
                  <c:v>0.0364528439766714</c:v>
                </c:pt>
                <c:pt idx="1174">
                  <c:v>0.0366727608703877</c:v>
                </c:pt>
                <c:pt idx="1175">
                  <c:v>0.0364528439766714</c:v>
                </c:pt>
                <c:pt idx="1176">
                  <c:v>0.0366727608703877</c:v>
                </c:pt>
                <c:pt idx="1177">
                  <c:v>0.0366727608703877</c:v>
                </c:pt>
                <c:pt idx="1178">
                  <c:v>0.036892677764104</c:v>
                </c:pt>
                <c:pt idx="1179">
                  <c:v>0.036892677764104</c:v>
                </c:pt>
                <c:pt idx="1180">
                  <c:v>0.0366727608703877</c:v>
                </c:pt>
                <c:pt idx="1181">
                  <c:v>0.036892677764104</c:v>
                </c:pt>
                <c:pt idx="1182">
                  <c:v>0.036892677764104</c:v>
                </c:pt>
                <c:pt idx="1183">
                  <c:v>0.0366727608703877</c:v>
                </c:pt>
                <c:pt idx="1184">
                  <c:v>0.036892677764104</c:v>
                </c:pt>
                <c:pt idx="1185">
                  <c:v>0.036892677764104</c:v>
                </c:pt>
                <c:pt idx="1186">
                  <c:v>0.036892677764104</c:v>
                </c:pt>
                <c:pt idx="1187">
                  <c:v>0.036892677764104</c:v>
                </c:pt>
                <c:pt idx="1188">
                  <c:v>0.036892677764104</c:v>
                </c:pt>
                <c:pt idx="1189">
                  <c:v>0.036892677764104</c:v>
                </c:pt>
                <c:pt idx="1190">
                  <c:v>0.036892677764104</c:v>
                </c:pt>
                <c:pt idx="1191">
                  <c:v>0.036892677764104</c:v>
                </c:pt>
                <c:pt idx="1192">
                  <c:v>0.0371125946578203</c:v>
                </c:pt>
                <c:pt idx="1193">
                  <c:v>0.0373325115515366</c:v>
                </c:pt>
                <c:pt idx="1194">
                  <c:v>0.036892677764104</c:v>
                </c:pt>
                <c:pt idx="1195">
                  <c:v>0.0371125946578203</c:v>
                </c:pt>
                <c:pt idx="1196">
                  <c:v>0.0371125946578203</c:v>
                </c:pt>
                <c:pt idx="1197">
                  <c:v>0.0371125946578203</c:v>
                </c:pt>
                <c:pt idx="1198">
                  <c:v>0.0373325115515366</c:v>
                </c:pt>
                <c:pt idx="1199">
                  <c:v>0.0373325115515366</c:v>
                </c:pt>
                <c:pt idx="1200">
                  <c:v>0.0373325115515366</c:v>
                </c:pt>
                <c:pt idx="1201">
                  <c:v>0.0373325115515366</c:v>
                </c:pt>
                <c:pt idx="1202">
                  <c:v>0.037552428445253</c:v>
                </c:pt>
                <c:pt idx="1203">
                  <c:v>0.0373325115515366</c:v>
                </c:pt>
                <c:pt idx="1204">
                  <c:v>0.0373325115515366</c:v>
                </c:pt>
                <c:pt idx="1205">
                  <c:v>0.037552428445253</c:v>
                </c:pt>
                <c:pt idx="1206">
                  <c:v>0.0373325115515366</c:v>
                </c:pt>
                <c:pt idx="1207">
                  <c:v>0.037552428445253</c:v>
                </c:pt>
                <c:pt idx="1208">
                  <c:v>0.037552428445253</c:v>
                </c:pt>
                <c:pt idx="1209">
                  <c:v>0.037552428445253</c:v>
                </c:pt>
                <c:pt idx="1210">
                  <c:v>0.0377723453389693</c:v>
                </c:pt>
                <c:pt idx="1211">
                  <c:v>0.037552428445253</c:v>
                </c:pt>
                <c:pt idx="1212">
                  <c:v>0.037552428445253</c:v>
                </c:pt>
                <c:pt idx="1213">
                  <c:v>0.0377723453389693</c:v>
                </c:pt>
                <c:pt idx="1214">
                  <c:v>0.0377723453389693</c:v>
                </c:pt>
                <c:pt idx="1215">
                  <c:v>0.0379922622326856</c:v>
                </c:pt>
                <c:pt idx="1216">
                  <c:v>0.0377723453389693</c:v>
                </c:pt>
                <c:pt idx="1217">
                  <c:v>0.0377723453389693</c:v>
                </c:pt>
                <c:pt idx="1218">
                  <c:v>0.0377723453389693</c:v>
                </c:pt>
                <c:pt idx="1219">
                  <c:v>0.0377723453389693</c:v>
                </c:pt>
                <c:pt idx="1220">
                  <c:v>0.0379922622326856</c:v>
                </c:pt>
                <c:pt idx="1221">
                  <c:v>0.0377723453389693</c:v>
                </c:pt>
                <c:pt idx="1222">
                  <c:v>0.0379922622326856</c:v>
                </c:pt>
                <c:pt idx="1223">
                  <c:v>0.0379922622326856</c:v>
                </c:pt>
                <c:pt idx="1224">
                  <c:v>0.0382121791264019</c:v>
                </c:pt>
                <c:pt idx="1225">
                  <c:v>0.0382121791264019</c:v>
                </c:pt>
                <c:pt idx="1226">
                  <c:v>0.0382121791264019</c:v>
                </c:pt>
                <c:pt idx="1227">
                  <c:v>0.0382121791264019</c:v>
                </c:pt>
                <c:pt idx="1228">
                  <c:v>0.0382121791264019</c:v>
                </c:pt>
                <c:pt idx="1229">
                  <c:v>0.0384320960201182</c:v>
                </c:pt>
                <c:pt idx="1230">
                  <c:v>0.0384320960201182</c:v>
                </c:pt>
                <c:pt idx="1231">
                  <c:v>0.0382121791264019</c:v>
                </c:pt>
                <c:pt idx="1232">
                  <c:v>0.0384320960201182</c:v>
                </c:pt>
                <c:pt idx="1233">
                  <c:v>0.0386520129138345</c:v>
                </c:pt>
                <c:pt idx="1234">
                  <c:v>0.0384320960201182</c:v>
                </c:pt>
                <c:pt idx="1235">
                  <c:v>0.0384320960201182</c:v>
                </c:pt>
                <c:pt idx="1236">
                  <c:v>0.0384320960201182</c:v>
                </c:pt>
                <c:pt idx="1237">
                  <c:v>0.0384320960201182</c:v>
                </c:pt>
                <c:pt idx="1238">
                  <c:v>0.0384320960201182</c:v>
                </c:pt>
                <c:pt idx="1239">
                  <c:v>0.0386520129138345</c:v>
                </c:pt>
                <c:pt idx="1240">
                  <c:v>0.0386520129138345</c:v>
                </c:pt>
                <c:pt idx="1241">
                  <c:v>0.0386520129138345</c:v>
                </c:pt>
                <c:pt idx="1242">
                  <c:v>0.0386520129138345</c:v>
                </c:pt>
                <c:pt idx="1243">
                  <c:v>0.0386520129138345</c:v>
                </c:pt>
                <c:pt idx="1244">
                  <c:v>0.0388719298075508</c:v>
                </c:pt>
                <c:pt idx="1245">
                  <c:v>0.0386520129138345</c:v>
                </c:pt>
                <c:pt idx="1246">
                  <c:v>0.0388719298075508</c:v>
                </c:pt>
                <c:pt idx="1247">
                  <c:v>0.0386520129138345</c:v>
                </c:pt>
                <c:pt idx="1248">
                  <c:v>0.0388719298075508</c:v>
                </c:pt>
                <c:pt idx="1249">
                  <c:v>0.0386520129138345</c:v>
                </c:pt>
                <c:pt idx="1250">
                  <c:v>0.0388719298075508</c:v>
                </c:pt>
                <c:pt idx="1251">
                  <c:v>0.0390918467012671</c:v>
                </c:pt>
                <c:pt idx="1252">
                  <c:v>0.0388719298075508</c:v>
                </c:pt>
                <c:pt idx="1253">
                  <c:v>0.0388719298075508</c:v>
                </c:pt>
                <c:pt idx="1254">
                  <c:v>0.0388719298075508</c:v>
                </c:pt>
                <c:pt idx="1255">
                  <c:v>0.0390918467012671</c:v>
                </c:pt>
                <c:pt idx="1256">
                  <c:v>0.0390918467012671</c:v>
                </c:pt>
                <c:pt idx="1257">
                  <c:v>0.0390918467012671</c:v>
                </c:pt>
                <c:pt idx="1258">
                  <c:v>0.0393117635949834</c:v>
                </c:pt>
                <c:pt idx="1259">
                  <c:v>0.0393117635949834</c:v>
                </c:pt>
                <c:pt idx="1260">
                  <c:v>0.0393117635949834</c:v>
                </c:pt>
                <c:pt idx="1261">
                  <c:v>0.0393117635949834</c:v>
                </c:pt>
                <c:pt idx="1262">
                  <c:v>0.0393117635949834</c:v>
                </c:pt>
                <c:pt idx="1263">
                  <c:v>0.0393117635949834</c:v>
                </c:pt>
                <c:pt idx="1264">
                  <c:v>0.0393117635949834</c:v>
                </c:pt>
                <c:pt idx="1265">
                  <c:v>0.0390918467012671</c:v>
                </c:pt>
                <c:pt idx="1266">
                  <c:v>0.0395316804886997</c:v>
                </c:pt>
                <c:pt idx="1267">
                  <c:v>0.0395316804886997</c:v>
                </c:pt>
                <c:pt idx="1268">
                  <c:v>0.0393117635949834</c:v>
                </c:pt>
                <c:pt idx="1269">
                  <c:v>0.0395316804886997</c:v>
                </c:pt>
                <c:pt idx="1270">
                  <c:v>0.0395316804886997</c:v>
                </c:pt>
                <c:pt idx="1271">
                  <c:v>0.0395316804886997</c:v>
                </c:pt>
                <c:pt idx="1272">
                  <c:v>0.0395316804886997</c:v>
                </c:pt>
                <c:pt idx="1273">
                  <c:v>0.0397515950191413</c:v>
                </c:pt>
                <c:pt idx="1274">
                  <c:v>0.0395316804886997</c:v>
                </c:pt>
                <c:pt idx="1275">
                  <c:v>0.0399715119128576</c:v>
                </c:pt>
                <c:pt idx="1276">
                  <c:v>0.0397515950191413</c:v>
                </c:pt>
                <c:pt idx="1277">
                  <c:v>0.0397515950191413</c:v>
                </c:pt>
                <c:pt idx="1278">
                  <c:v>0.0399715119128576</c:v>
                </c:pt>
                <c:pt idx="1279">
                  <c:v>0.0399715119128576</c:v>
                </c:pt>
                <c:pt idx="1280">
                  <c:v>0.0399715119128576</c:v>
                </c:pt>
                <c:pt idx="1281">
                  <c:v>0.0397515950191413</c:v>
                </c:pt>
                <c:pt idx="1282">
                  <c:v>0.0399715119128576</c:v>
                </c:pt>
                <c:pt idx="1283">
                  <c:v>0.0399715119128576</c:v>
                </c:pt>
                <c:pt idx="1284">
                  <c:v>0.0399715119128576</c:v>
                </c:pt>
                <c:pt idx="1285">
                  <c:v>0.0399715119128576</c:v>
                </c:pt>
                <c:pt idx="1286">
                  <c:v>0.0399715119128576</c:v>
                </c:pt>
                <c:pt idx="1287">
                  <c:v>0.0401914288065739</c:v>
                </c:pt>
                <c:pt idx="1288">
                  <c:v>0.0399715119128576</c:v>
                </c:pt>
                <c:pt idx="1289">
                  <c:v>0.0401914288065739</c:v>
                </c:pt>
                <c:pt idx="1290">
                  <c:v>0.0404113457002902</c:v>
                </c:pt>
                <c:pt idx="1291">
                  <c:v>0.0399715119128576</c:v>
                </c:pt>
                <c:pt idx="1292">
                  <c:v>0.0404113457002902</c:v>
                </c:pt>
                <c:pt idx="1293">
                  <c:v>0.0404113457002902</c:v>
                </c:pt>
                <c:pt idx="1294">
                  <c:v>0.0404113457002902</c:v>
                </c:pt>
                <c:pt idx="1295">
                  <c:v>0.0404113457002902</c:v>
                </c:pt>
                <c:pt idx="1296">
                  <c:v>0.0406312625940065</c:v>
                </c:pt>
                <c:pt idx="1297">
                  <c:v>0.0406312625940065</c:v>
                </c:pt>
                <c:pt idx="1298">
                  <c:v>0.0406312625940065</c:v>
                </c:pt>
                <c:pt idx="1299">
                  <c:v>0.0404113457002902</c:v>
                </c:pt>
                <c:pt idx="1300">
                  <c:v>0.0406312625940065</c:v>
                </c:pt>
                <c:pt idx="1301">
                  <c:v>0.0406312625940065</c:v>
                </c:pt>
                <c:pt idx="1302">
                  <c:v>0.0406312625940065</c:v>
                </c:pt>
                <c:pt idx="1303">
                  <c:v>0.0406312625940065</c:v>
                </c:pt>
                <c:pt idx="1304">
                  <c:v>0.0408511794877228</c:v>
                </c:pt>
                <c:pt idx="1305">
                  <c:v>0.0410710963814392</c:v>
                </c:pt>
                <c:pt idx="1306">
                  <c:v>0.0408511794877228</c:v>
                </c:pt>
                <c:pt idx="1307">
                  <c:v>0.0410710963814392</c:v>
                </c:pt>
                <c:pt idx="1308">
                  <c:v>0.0406312625940065</c:v>
                </c:pt>
                <c:pt idx="1309">
                  <c:v>0.0408511794877228</c:v>
                </c:pt>
                <c:pt idx="1310">
                  <c:v>0.0408511794877228</c:v>
                </c:pt>
                <c:pt idx="1311">
                  <c:v>0.0410710963814392</c:v>
                </c:pt>
                <c:pt idx="1312">
                  <c:v>0.0410710963814392</c:v>
                </c:pt>
                <c:pt idx="1313">
                  <c:v>0.0410710963814392</c:v>
                </c:pt>
                <c:pt idx="1314">
                  <c:v>0.0410710963814392</c:v>
                </c:pt>
                <c:pt idx="1315">
                  <c:v>0.0410710963814392</c:v>
                </c:pt>
                <c:pt idx="1316">
                  <c:v>0.0410710963814392</c:v>
                </c:pt>
                <c:pt idx="1317">
                  <c:v>0.0412910132751555</c:v>
                </c:pt>
                <c:pt idx="1318">
                  <c:v>0.0410710963814392</c:v>
                </c:pt>
                <c:pt idx="1319">
                  <c:v>0.0412910132751555</c:v>
                </c:pt>
                <c:pt idx="1320">
                  <c:v>0.0412910132751555</c:v>
                </c:pt>
                <c:pt idx="1321">
                  <c:v>0.0415109301688718</c:v>
                </c:pt>
                <c:pt idx="1322">
                  <c:v>0.0412910132751555</c:v>
                </c:pt>
                <c:pt idx="1323">
                  <c:v>0.0415109301688718</c:v>
                </c:pt>
                <c:pt idx="1324">
                  <c:v>0.0415109301688718</c:v>
                </c:pt>
                <c:pt idx="1325">
                  <c:v>0.0415109301688718</c:v>
                </c:pt>
                <c:pt idx="1326">
                  <c:v>0.0415109301688718</c:v>
                </c:pt>
                <c:pt idx="1327">
                  <c:v>0.0415109301688718</c:v>
                </c:pt>
                <c:pt idx="1328">
                  <c:v>0.0415109301688718</c:v>
                </c:pt>
                <c:pt idx="1329">
                  <c:v>0.0417308470625881</c:v>
                </c:pt>
                <c:pt idx="1330">
                  <c:v>0.0417308470625881</c:v>
                </c:pt>
                <c:pt idx="1331">
                  <c:v>0.0415109301688718</c:v>
                </c:pt>
                <c:pt idx="1332">
                  <c:v>0.0419507639563044</c:v>
                </c:pt>
                <c:pt idx="1333">
                  <c:v>0.0417308470625881</c:v>
                </c:pt>
                <c:pt idx="1334">
                  <c:v>0.0417308470625881</c:v>
                </c:pt>
                <c:pt idx="1335">
                  <c:v>0.0417308470625881</c:v>
                </c:pt>
                <c:pt idx="1336">
                  <c:v>0.0417308470625881</c:v>
                </c:pt>
                <c:pt idx="1337">
                  <c:v>0.0417308470625881</c:v>
                </c:pt>
                <c:pt idx="1338">
                  <c:v>0.0417308470625881</c:v>
                </c:pt>
                <c:pt idx="1339">
                  <c:v>0.0417308470625881</c:v>
                </c:pt>
                <c:pt idx="1340">
                  <c:v>0.0417308470625881</c:v>
                </c:pt>
                <c:pt idx="1341">
                  <c:v>0.0419507639563044</c:v>
                </c:pt>
                <c:pt idx="1342">
                  <c:v>0.0419507639563044</c:v>
                </c:pt>
                <c:pt idx="1343">
                  <c:v>0.0419507639563044</c:v>
                </c:pt>
                <c:pt idx="1344">
                  <c:v>0.0419507639563044</c:v>
                </c:pt>
                <c:pt idx="1345">
                  <c:v>0.0419507639563044</c:v>
                </c:pt>
                <c:pt idx="1346">
                  <c:v>0.0419507639563044</c:v>
                </c:pt>
                <c:pt idx="1347">
                  <c:v>0.042390597743737</c:v>
                </c:pt>
                <c:pt idx="1348">
                  <c:v>0.0421706808500207</c:v>
                </c:pt>
                <c:pt idx="1349">
                  <c:v>0.0419507639563044</c:v>
                </c:pt>
                <c:pt idx="1350">
                  <c:v>0.0421706808500207</c:v>
                </c:pt>
                <c:pt idx="1351">
                  <c:v>0.0421706808500207</c:v>
                </c:pt>
                <c:pt idx="1352">
                  <c:v>0.042390597743737</c:v>
                </c:pt>
                <c:pt idx="1353">
                  <c:v>0.0421706808500207</c:v>
                </c:pt>
                <c:pt idx="1354">
                  <c:v>0.042390597743737</c:v>
                </c:pt>
                <c:pt idx="1355">
                  <c:v>0.042390597743737</c:v>
                </c:pt>
                <c:pt idx="1356">
                  <c:v>0.042390597743737</c:v>
                </c:pt>
                <c:pt idx="1357">
                  <c:v>0.0426105146374533</c:v>
                </c:pt>
                <c:pt idx="1358">
                  <c:v>0.042390597743737</c:v>
                </c:pt>
                <c:pt idx="1359">
                  <c:v>0.0426105146374533</c:v>
                </c:pt>
                <c:pt idx="1360">
                  <c:v>0.0426105146374533</c:v>
                </c:pt>
                <c:pt idx="1361">
                  <c:v>0.0426105146374533</c:v>
                </c:pt>
                <c:pt idx="1362">
                  <c:v>0.0426105146374533</c:v>
                </c:pt>
                <c:pt idx="1363">
                  <c:v>0.0426105146374533</c:v>
                </c:pt>
                <c:pt idx="1364">
                  <c:v>0.0426105146374533</c:v>
                </c:pt>
                <c:pt idx="1365">
                  <c:v>0.0428304315311696</c:v>
                </c:pt>
                <c:pt idx="1366">
                  <c:v>0.0430503484248859</c:v>
                </c:pt>
                <c:pt idx="1367">
                  <c:v>0.0430503484248859</c:v>
                </c:pt>
                <c:pt idx="1368">
                  <c:v>0.0430503484248859</c:v>
                </c:pt>
                <c:pt idx="1369">
                  <c:v>0.0428304315311696</c:v>
                </c:pt>
                <c:pt idx="1370">
                  <c:v>0.0428304315311696</c:v>
                </c:pt>
                <c:pt idx="1371">
                  <c:v>0.0432702653186022</c:v>
                </c:pt>
                <c:pt idx="1372">
                  <c:v>0.0432702653186022</c:v>
                </c:pt>
                <c:pt idx="1373">
                  <c:v>0.0430503484248859</c:v>
                </c:pt>
                <c:pt idx="1374">
                  <c:v>0.0432702653186022</c:v>
                </c:pt>
                <c:pt idx="1375">
                  <c:v>0.0430503484248859</c:v>
                </c:pt>
                <c:pt idx="1376">
                  <c:v>0.0432702653186022</c:v>
                </c:pt>
                <c:pt idx="1377">
                  <c:v>0.0432702653186022</c:v>
                </c:pt>
                <c:pt idx="1378">
                  <c:v>0.0432702653186022</c:v>
                </c:pt>
                <c:pt idx="1379">
                  <c:v>0.0430503484248859</c:v>
                </c:pt>
                <c:pt idx="1380">
                  <c:v>0.0434901822123186</c:v>
                </c:pt>
                <c:pt idx="1381">
                  <c:v>0.0432702653186022</c:v>
                </c:pt>
                <c:pt idx="1382">
                  <c:v>0.0434901822123186</c:v>
                </c:pt>
                <c:pt idx="1383">
                  <c:v>0.0434901822123186</c:v>
                </c:pt>
                <c:pt idx="1384">
                  <c:v>0.0434901822123186</c:v>
                </c:pt>
                <c:pt idx="1385">
                  <c:v>0.0434901822123186</c:v>
                </c:pt>
                <c:pt idx="1386">
                  <c:v>0.0434901822123186</c:v>
                </c:pt>
                <c:pt idx="1387">
                  <c:v>0.0434901822123186</c:v>
                </c:pt>
                <c:pt idx="1388">
                  <c:v>0.0434901822123186</c:v>
                </c:pt>
                <c:pt idx="1389">
                  <c:v>0.0434901822123186</c:v>
                </c:pt>
                <c:pt idx="1390">
                  <c:v>0.0437100991060349</c:v>
                </c:pt>
                <c:pt idx="1391">
                  <c:v>0.0434901822123186</c:v>
                </c:pt>
                <c:pt idx="1392">
                  <c:v>0.0437100991060349</c:v>
                </c:pt>
                <c:pt idx="1393">
                  <c:v>0.0439300159997512</c:v>
                </c:pt>
                <c:pt idx="1394">
                  <c:v>0.0437100991060349</c:v>
                </c:pt>
                <c:pt idx="1395">
                  <c:v>0.0439300159997512</c:v>
                </c:pt>
                <c:pt idx="1396">
                  <c:v>0.0439300159997512</c:v>
                </c:pt>
                <c:pt idx="1397">
                  <c:v>0.0437100991060349</c:v>
                </c:pt>
                <c:pt idx="1398">
                  <c:v>0.0437100991060349</c:v>
                </c:pt>
                <c:pt idx="1399">
                  <c:v>0.0439300159997512</c:v>
                </c:pt>
                <c:pt idx="1400">
                  <c:v>0.0437100991060349</c:v>
                </c:pt>
                <c:pt idx="1401">
                  <c:v>0.0437100991060349</c:v>
                </c:pt>
                <c:pt idx="1402">
                  <c:v>0.0441499328934675</c:v>
                </c:pt>
                <c:pt idx="1403">
                  <c:v>0.0443698497871838</c:v>
                </c:pt>
                <c:pt idx="1404">
                  <c:v>0.0443698497871838</c:v>
                </c:pt>
                <c:pt idx="1405">
                  <c:v>0.0441499328934675</c:v>
                </c:pt>
                <c:pt idx="1406">
                  <c:v>0.0441499328934675</c:v>
                </c:pt>
                <c:pt idx="1407">
                  <c:v>0.0441499328934675</c:v>
                </c:pt>
                <c:pt idx="1408">
                  <c:v>0.0441499328934675</c:v>
                </c:pt>
                <c:pt idx="1409">
                  <c:v>0.0443698497871838</c:v>
                </c:pt>
                <c:pt idx="1410">
                  <c:v>0.0443698497871838</c:v>
                </c:pt>
                <c:pt idx="1411">
                  <c:v>0.0443698497871838</c:v>
                </c:pt>
                <c:pt idx="1412">
                  <c:v>0.0443698497871838</c:v>
                </c:pt>
                <c:pt idx="1413">
                  <c:v>0.0443698497871838</c:v>
                </c:pt>
                <c:pt idx="1414">
                  <c:v>0.0445897666809001</c:v>
                </c:pt>
                <c:pt idx="1415">
                  <c:v>0.0445897666809001</c:v>
                </c:pt>
                <c:pt idx="1416">
                  <c:v>0.0443698497871838</c:v>
                </c:pt>
                <c:pt idx="1417">
                  <c:v>0.0443698497871838</c:v>
                </c:pt>
                <c:pt idx="1418">
                  <c:v>0.0445897666809001</c:v>
                </c:pt>
                <c:pt idx="1419">
                  <c:v>0.0445897666809001</c:v>
                </c:pt>
                <c:pt idx="1420">
                  <c:v>0.0448096835746164</c:v>
                </c:pt>
                <c:pt idx="1421">
                  <c:v>0.0448096835746164</c:v>
                </c:pt>
                <c:pt idx="1422">
                  <c:v>0.0448096835746164</c:v>
                </c:pt>
                <c:pt idx="1423">
                  <c:v>0.0450296004683327</c:v>
                </c:pt>
                <c:pt idx="1424">
                  <c:v>0.0450296004683327</c:v>
                </c:pt>
                <c:pt idx="1425">
                  <c:v>0.045249517362049</c:v>
                </c:pt>
                <c:pt idx="1426">
                  <c:v>0.045249517362049</c:v>
                </c:pt>
                <c:pt idx="1427">
                  <c:v>0.0450296004683327</c:v>
                </c:pt>
                <c:pt idx="1428">
                  <c:v>0.045249517362049</c:v>
                </c:pt>
                <c:pt idx="1429">
                  <c:v>0.045249517362049</c:v>
                </c:pt>
                <c:pt idx="1430">
                  <c:v>0.045249517362049</c:v>
                </c:pt>
                <c:pt idx="1431">
                  <c:v>0.0450296004683327</c:v>
                </c:pt>
                <c:pt idx="1432">
                  <c:v>0.0454694342557653</c:v>
                </c:pt>
                <c:pt idx="1433">
                  <c:v>0.045249517362049</c:v>
                </c:pt>
                <c:pt idx="1434">
                  <c:v>0.045249517362049</c:v>
                </c:pt>
                <c:pt idx="1435">
                  <c:v>0.0456893511494816</c:v>
                </c:pt>
                <c:pt idx="1436">
                  <c:v>0.0454694342557653</c:v>
                </c:pt>
                <c:pt idx="1437">
                  <c:v>0.0454694342557653</c:v>
                </c:pt>
                <c:pt idx="1438">
                  <c:v>0.0454694342557653</c:v>
                </c:pt>
                <c:pt idx="1439">
                  <c:v>0.0454694342557653</c:v>
                </c:pt>
                <c:pt idx="1440">
                  <c:v>0.0456893511494816</c:v>
                </c:pt>
                <c:pt idx="1441">
                  <c:v>0.0456893511494816</c:v>
                </c:pt>
                <c:pt idx="1442">
                  <c:v>0.0454694342557653</c:v>
                </c:pt>
                <c:pt idx="1443">
                  <c:v>0.0456893511494816</c:v>
                </c:pt>
                <c:pt idx="1444">
                  <c:v>0.0456893511494816</c:v>
                </c:pt>
                <c:pt idx="1445">
                  <c:v>0.0456893511494816</c:v>
                </c:pt>
                <c:pt idx="1446">
                  <c:v>0.0456893511494816</c:v>
                </c:pt>
                <c:pt idx="1447">
                  <c:v>0.0461291849369142</c:v>
                </c:pt>
                <c:pt idx="1448">
                  <c:v>0.0456893511494816</c:v>
                </c:pt>
                <c:pt idx="1449">
                  <c:v>0.0456893511494816</c:v>
                </c:pt>
                <c:pt idx="1450">
                  <c:v>0.0461291849369142</c:v>
                </c:pt>
                <c:pt idx="1451">
                  <c:v>0.0459092680431979</c:v>
                </c:pt>
                <c:pt idx="1452">
                  <c:v>0.0459092680431979</c:v>
                </c:pt>
                <c:pt idx="1453">
                  <c:v>0.0459092680431979</c:v>
                </c:pt>
                <c:pt idx="1454">
                  <c:v>0.0461291849369142</c:v>
                </c:pt>
                <c:pt idx="1455">
                  <c:v>0.0463491018306306</c:v>
                </c:pt>
                <c:pt idx="1456">
                  <c:v>0.0461291849369142</c:v>
                </c:pt>
                <c:pt idx="1457">
                  <c:v>0.0461291849369142</c:v>
                </c:pt>
                <c:pt idx="1458">
                  <c:v>0.0461291849369142</c:v>
                </c:pt>
                <c:pt idx="1459">
                  <c:v>0.0463491018306306</c:v>
                </c:pt>
                <c:pt idx="1460">
                  <c:v>0.0465690187243469</c:v>
                </c:pt>
                <c:pt idx="1461">
                  <c:v>0.0463491018306306</c:v>
                </c:pt>
                <c:pt idx="1462">
                  <c:v>0.0463491018306306</c:v>
                </c:pt>
                <c:pt idx="1463">
                  <c:v>0.0463491018306306</c:v>
                </c:pt>
                <c:pt idx="1464">
                  <c:v>0.0463491018306306</c:v>
                </c:pt>
                <c:pt idx="1465">
                  <c:v>0.0463491018306306</c:v>
                </c:pt>
                <c:pt idx="1466">
                  <c:v>0.0463491018306306</c:v>
                </c:pt>
                <c:pt idx="1467">
                  <c:v>0.0463491018306306</c:v>
                </c:pt>
                <c:pt idx="1468">
                  <c:v>0.0465690187243469</c:v>
                </c:pt>
                <c:pt idx="1469">
                  <c:v>0.0465690187243469</c:v>
                </c:pt>
                <c:pt idx="1470">
                  <c:v>0.0467889356180632</c:v>
                </c:pt>
                <c:pt idx="1471">
                  <c:v>0.0467889356180632</c:v>
                </c:pt>
                <c:pt idx="1472">
                  <c:v>0.0467889356180632</c:v>
                </c:pt>
                <c:pt idx="1473">
                  <c:v>0.0465690187243469</c:v>
                </c:pt>
                <c:pt idx="1474">
                  <c:v>0.0470088525117795</c:v>
                </c:pt>
                <c:pt idx="1475">
                  <c:v>0.0467889356180632</c:v>
                </c:pt>
                <c:pt idx="1476">
                  <c:v>0.0465690187243469</c:v>
                </c:pt>
                <c:pt idx="1477">
                  <c:v>0.0467889356180632</c:v>
                </c:pt>
                <c:pt idx="1478">
                  <c:v>0.0470088525117795</c:v>
                </c:pt>
                <c:pt idx="1479">
                  <c:v>0.0467889356180632</c:v>
                </c:pt>
                <c:pt idx="1480">
                  <c:v>0.0470088525117795</c:v>
                </c:pt>
                <c:pt idx="1481">
                  <c:v>0.0470088525117795</c:v>
                </c:pt>
                <c:pt idx="1482">
                  <c:v>0.0470088525117795</c:v>
                </c:pt>
                <c:pt idx="1483">
                  <c:v>0.0470088525117795</c:v>
                </c:pt>
                <c:pt idx="1484">
                  <c:v>0.0470088525117795</c:v>
                </c:pt>
                <c:pt idx="1485">
                  <c:v>0.0474486862992121</c:v>
                </c:pt>
                <c:pt idx="1486">
                  <c:v>0.0474486862992121</c:v>
                </c:pt>
                <c:pt idx="1487">
                  <c:v>0.0474486862992121</c:v>
                </c:pt>
                <c:pt idx="1488">
                  <c:v>0.0472287694054958</c:v>
                </c:pt>
                <c:pt idx="1489">
                  <c:v>0.0474486862992121</c:v>
                </c:pt>
                <c:pt idx="1490">
                  <c:v>0.0474486862992121</c:v>
                </c:pt>
                <c:pt idx="1491">
                  <c:v>0.048108436980361</c:v>
                </c:pt>
                <c:pt idx="1492">
                  <c:v>0.0476686031929284</c:v>
                </c:pt>
                <c:pt idx="1493">
                  <c:v>0.0476686031929284</c:v>
                </c:pt>
                <c:pt idx="1494">
                  <c:v>0.0476686031929284</c:v>
                </c:pt>
                <c:pt idx="1495">
                  <c:v>0.0478885200866447</c:v>
                </c:pt>
                <c:pt idx="1496">
                  <c:v>0.0476686031929284</c:v>
                </c:pt>
                <c:pt idx="1497">
                  <c:v>0.0476686031929284</c:v>
                </c:pt>
                <c:pt idx="1498">
                  <c:v>0.0476686031929284</c:v>
                </c:pt>
                <c:pt idx="1499">
                  <c:v>0.0478885200866447</c:v>
                </c:pt>
                <c:pt idx="1500">
                  <c:v>0.0478885200866447</c:v>
                </c:pt>
                <c:pt idx="1501">
                  <c:v>0.048108436980361</c:v>
                </c:pt>
                <c:pt idx="1502">
                  <c:v>0.0476686031929284</c:v>
                </c:pt>
                <c:pt idx="1503">
                  <c:v>0.048108436980361</c:v>
                </c:pt>
                <c:pt idx="1504">
                  <c:v>0.048108436980361</c:v>
                </c:pt>
                <c:pt idx="1505">
                  <c:v>0.0478885200866447</c:v>
                </c:pt>
                <c:pt idx="1506">
                  <c:v>0.0478885200866447</c:v>
                </c:pt>
                <c:pt idx="1507">
                  <c:v>0.048108436980361</c:v>
                </c:pt>
                <c:pt idx="1508">
                  <c:v>0.048108436980361</c:v>
                </c:pt>
                <c:pt idx="1509">
                  <c:v>0.0483283538740773</c:v>
                </c:pt>
                <c:pt idx="1510">
                  <c:v>0.0483283538740773</c:v>
                </c:pt>
                <c:pt idx="1511">
                  <c:v>0.048108436980361</c:v>
                </c:pt>
                <c:pt idx="1512">
                  <c:v>0.0483283538740773</c:v>
                </c:pt>
                <c:pt idx="1513">
                  <c:v>0.0483283538740773</c:v>
                </c:pt>
                <c:pt idx="1514">
                  <c:v>0.0483283538740773</c:v>
                </c:pt>
                <c:pt idx="1515">
                  <c:v>0.0483283538740773</c:v>
                </c:pt>
                <c:pt idx="1516">
                  <c:v>0.048108436980361</c:v>
                </c:pt>
                <c:pt idx="1517">
                  <c:v>0.0483283538740773</c:v>
                </c:pt>
                <c:pt idx="1518">
                  <c:v>0.0485482660412442</c:v>
                </c:pt>
                <c:pt idx="1519">
                  <c:v>0.0483283538740773</c:v>
                </c:pt>
                <c:pt idx="1520">
                  <c:v>0.0485482660412442</c:v>
                </c:pt>
                <c:pt idx="1521">
                  <c:v>0.0487681829349605</c:v>
                </c:pt>
                <c:pt idx="1522">
                  <c:v>0.0485482660412442</c:v>
                </c:pt>
                <c:pt idx="1523">
                  <c:v>0.0485482660412442</c:v>
                </c:pt>
                <c:pt idx="1524">
                  <c:v>0.0485482660412442</c:v>
                </c:pt>
                <c:pt idx="1525">
                  <c:v>0.0489880998286768</c:v>
                </c:pt>
                <c:pt idx="1526">
                  <c:v>0.0487681829349605</c:v>
                </c:pt>
                <c:pt idx="1527">
                  <c:v>0.0487681829349605</c:v>
                </c:pt>
                <c:pt idx="1528">
                  <c:v>0.0485482660412442</c:v>
                </c:pt>
                <c:pt idx="1529">
                  <c:v>0.0489880998286768</c:v>
                </c:pt>
                <c:pt idx="1530">
                  <c:v>0.0489880998286768</c:v>
                </c:pt>
                <c:pt idx="1531">
                  <c:v>0.0489880998286768</c:v>
                </c:pt>
                <c:pt idx="1532">
                  <c:v>0.0489880998286768</c:v>
                </c:pt>
                <c:pt idx="1533">
                  <c:v>0.0489880998286768</c:v>
                </c:pt>
                <c:pt idx="1534">
                  <c:v>0.0489880998286768</c:v>
                </c:pt>
                <c:pt idx="1535">
                  <c:v>0.0489880998286768</c:v>
                </c:pt>
                <c:pt idx="1536">
                  <c:v>0.0489880998286768</c:v>
                </c:pt>
                <c:pt idx="1537">
                  <c:v>0.0494279336161094</c:v>
                </c:pt>
                <c:pt idx="1538">
                  <c:v>0.0489880998286768</c:v>
                </c:pt>
                <c:pt idx="1539">
                  <c:v>0.0492080167223931</c:v>
                </c:pt>
                <c:pt idx="1540">
                  <c:v>0.0492080167223931</c:v>
                </c:pt>
                <c:pt idx="1541">
                  <c:v>0.0492080167223931</c:v>
                </c:pt>
                <c:pt idx="1542">
                  <c:v>0.0492080167223931</c:v>
                </c:pt>
                <c:pt idx="1543">
                  <c:v>0.0496478505098257</c:v>
                </c:pt>
                <c:pt idx="1544">
                  <c:v>0.0492080167223931</c:v>
                </c:pt>
                <c:pt idx="1545">
                  <c:v>0.0494279336161094</c:v>
                </c:pt>
                <c:pt idx="1546">
                  <c:v>0.0494279336161094</c:v>
                </c:pt>
                <c:pt idx="1547">
                  <c:v>0.0492080167223931</c:v>
                </c:pt>
                <c:pt idx="1548">
                  <c:v>0.0492080167223931</c:v>
                </c:pt>
                <c:pt idx="1549">
                  <c:v>0.0496478505098257</c:v>
                </c:pt>
                <c:pt idx="1550">
                  <c:v>0.0496478505098257</c:v>
                </c:pt>
                <c:pt idx="1551">
                  <c:v>0.0494279336161094</c:v>
                </c:pt>
                <c:pt idx="1552">
                  <c:v>0.0496478505098257</c:v>
                </c:pt>
                <c:pt idx="1553">
                  <c:v>0.0496478505098257</c:v>
                </c:pt>
                <c:pt idx="1554">
                  <c:v>0.049867767403542</c:v>
                </c:pt>
                <c:pt idx="1555">
                  <c:v>0.0500876842972583</c:v>
                </c:pt>
                <c:pt idx="1556">
                  <c:v>0.049867767403542</c:v>
                </c:pt>
                <c:pt idx="1557">
                  <c:v>0.0500876842972583</c:v>
                </c:pt>
                <c:pt idx="1558">
                  <c:v>0.0503076011909747</c:v>
                </c:pt>
                <c:pt idx="1559">
                  <c:v>0.0500876842972583</c:v>
                </c:pt>
                <c:pt idx="1560">
                  <c:v>0.0500876842972583</c:v>
                </c:pt>
                <c:pt idx="1561">
                  <c:v>0.0500876842972583</c:v>
                </c:pt>
                <c:pt idx="1562">
                  <c:v>0.0503076011909747</c:v>
                </c:pt>
                <c:pt idx="1563">
                  <c:v>0.0500876842972583</c:v>
                </c:pt>
                <c:pt idx="1564">
                  <c:v>0.0503076011909747</c:v>
                </c:pt>
                <c:pt idx="1565">
                  <c:v>0.0503076011909747</c:v>
                </c:pt>
                <c:pt idx="1566">
                  <c:v>0.0503076011909747</c:v>
                </c:pt>
                <c:pt idx="1567">
                  <c:v>0.0503076011909747</c:v>
                </c:pt>
                <c:pt idx="1568">
                  <c:v>0.0503076011909747</c:v>
                </c:pt>
                <c:pt idx="1569">
                  <c:v>0.0505275180846909</c:v>
                </c:pt>
                <c:pt idx="1570">
                  <c:v>0.0505275180846909</c:v>
                </c:pt>
                <c:pt idx="1571">
                  <c:v>0.0503076011909747</c:v>
                </c:pt>
                <c:pt idx="1572">
                  <c:v>0.0505275180846909</c:v>
                </c:pt>
                <c:pt idx="1573">
                  <c:v>0.0507474349784073</c:v>
                </c:pt>
                <c:pt idx="1574">
                  <c:v>0.0507474349784073</c:v>
                </c:pt>
                <c:pt idx="1575">
                  <c:v>0.0505275180846909</c:v>
                </c:pt>
                <c:pt idx="1576">
                  <c:v>0.0503076011909747</c:v>
                </c:pt>
                <c:pt idx="1577">
                  <c:v>0.0505275180846909</c:v>
                </c:pt>
                <c:pt idx="1578">
                  <c:v>0.0503076011909747</c:v>
                </c:pt>
                <c:pt idx="1579">
                  <c:v>0.0507474349784073</c:v>
                </c:pt>
                <c:pt idx="1580">
                  <c:v>0.0505275180846909</c:v>
                </c:pt>
                <c:pt idx="1581">
                  <c:v>0.0507474349784073</c:v>
                </c:pt>
                <c:pt idx="1582">
                  <c:v>0.0507474349784073</c:v>
                </c:pt>
                <c:pt idx="1583">
                  <c:v>0.0507474349784073</c:v>
                </c:pt>
                <c:pt idx="1584">
                  <c:v>0.0507474349784073</c:v>
                </c:pt>
                <c:pt idx="1585">
                  <c:v>0.0507474349784073</c:v>
                </c:pt>
                <c:pt idx="1586">
                  <c:v>0.0509673518721236</c:v>
                </c:pt>
                <c:pt idx="1587">
                  <c:v>0.0509673518721236</c:v>
                </c:pt>
                <c:pt idx="1588">
                  <c:v>0.0509673518721236</c:v>
                </c:pt>
                <c:pt idx="1589">
                  <c:v>0.0507474349784073</c:v>
                </c:pt>
                <c:pt idx="1590">
                  <c:v>0.0509673518721236</c:v>
                </c:pt>
                <c:pt idx="1591">
                  <c:v>0.0509673518721236</c:v>
                </c:pt>
                <c:pt idx="1592">
                  <c:v>0.0509673518721236</c:v>
                </c:pt>
                <c:pt idx="1593">
                  <c:v>0.0511872687658399</c:v>
                </c:pt>
                <c:pt idx="1594">
                  <c:v>0.0511872687658399</c:v>
                </c:pt>
                <c:pt idx="1595">
                  <c:v>0.0514071856595562</c:v>
                </c:pt>
                <c:pt idx="1596">
                  <c:v>0.0511872687658399</c:v>
                </c:pt>
                <c:pt idx="1597">
                  <c:v>0.0511872687658399</c:v>
                </c:pt>
                <c:pt idx="1598">
                  <c:v>0.0511872687658399</c:v>
                </c:pt>
                <c:pt idx="1599">
                  <c:v>0.0511872687658399</c:v>
                </c:pt>
                <c:pt idx="1600">
                  <c:v>0.0511872687658399</c:v>
                </c:pt>
                <c:pt idx="1601">
                  <c:v>0.0511872687658399</c:v>
                </c:pt>
                <c:pt idx="1602">
                  <c:v>0.0514071856595562</c:v>
                </c:pt>
                <c:pt idx="1603">
                  <c:v>0.0514071856595562</c:v>
                </c:pt>
                <c:pt idx="1604">
                  <c:v>0.0514071856595562</c:v>
                </c:pt>
                <c:pt idx="1605">
                  <c:v>0.0514071856595562</c:v>
                </c:pt>
                <c:pt idx="1606">
                  <c:v>0.0516271025532725</c:v>
                </c:pt>
                <c:pt idx="1607">
                  <c:v>0.0511872687658399</c:v>
                </c:pt>
                <c:pt idx="1608">
                  <c:v>0.0514071856595562</c:v>
                </c:pt>
                <c:pt idx="1609">
                  <c:v>0.0516271025532725</c:v>
                </c:pt>
                <c:pt idx="1610">
                  <c:v>0.0516271025532725</c:v>
                </c:pt>
                <c:pt idx="1611">
                  <c:v>0.0518470194469888</c:v>
                </c:pt>
                <c:pt idx="1612">
                  <c:v>0.0514071856595562</c:v>
                </c:pt>
                <c:pt idx="1613">
                  <c:v>0.0516271025532725</c:v>
                </c:pt>
                <c:pt idx="1614">
                  <c:v>0.0516271025532725</c:v>
                </c:pt>
                <c:pt idx="1615">
                  <c:v>0.0516271025532725</c:v>
                </c:pt>
                <c:pt idx="1616">
                  <c:v>0.0518470194469888</c:v>
                </c:pt>
                <c:pt idx="1617">
                  <c:v>0.0520669363407051</c:v>
                </c:pt>
                <c:pt idx="1618">
                  <c:v>0.0518470194469888</c:v>
                </c:pt>
                <c:pt idx="1619">
                  <c:v>0.0518470194469888</c:v>
                </c:pt>
                <c:pt idx="1620">
                  <c:v>0.0522868532344214</c:v>
                </c:pt>
                <c:pt idx="1621">
                  <c:v>0.0522868532344214</c:v>
                </c:pt>
                <c:pt idx="1622">
                  <c:v>0.0520669363407051</c:v>
                </c:pt>
                <c:pt idx="1623">
                  <c:v>0.0520669363407051</c:v>
                </c:pt>
                <c:pt idx="1624">
                  <c:v>0.0520669363407051</c:v>
                </c:pt>
                <c:pt idx="1625">
                  <c:v>0.0520669363407051</c:v>
                </c:pt>
                <c:pt idx="1626">
                  <c:v>0.0520669363407051</c:v>
                </c:pt>
                <c:pt idx="1627">
                  <c:v>0.0522868532344214</c:v>
                </c:pt>
                <c:pt idx="1628">
                  <c:v>0.0520669363407051</c:v>
                </c:pt>
                <c:pt idx="1629">
                  <c:v>0.0520669363407051</c:v>
                </c:pt>
                <c:pt idx="1630">
                  <c:v>0.0525067701281377</c:v>
                </c:pt>
                <c:pt idx="1631">
                  <c:v>0.0522868532344214</c:v>
                </c:pt>
                <c:pt idx="1632">
                  <c:v>0.0522868532344214</c:v>
                </c:pt>
                <c:pt idx="1633">
                  <c:v>0.0525067701281377</c:v>
                </c:pt>
                <c:pt idx="1634">
                  <c:v>0.0522868532344214</c:v>
                </c:pt>
                <c:pt idx="1635">
                  <c:v>0.0525067701281377</c:v>
                </c:pt>
                <c:pt idx="1636">
                  <c:v>0.0522868532344214</c:v>
                </c:pt>
                <c:pt idx="1637">
                  <c:v>0.0525067701281377</c:v>
                </c:pt>
                <c:pt idx="1638">
                  <c:v>0.0525067701281377</c:v>
                </c:pt>
                <c:pt idx="1639">
                  <c:v>0.0525067701281377</c:v>
                </c:pt>
                <c:pt idx="1640">
                  <c:v>0.052726687021854</c:v>
                </c:pt>
                <c:pt idx="1641">
                  <c:v>0.0525067701281377</c:v>
                </c:pt>
                <c:pt idx="1642">
                  <c:v>0.0525067701281377</c:v>
                </c:pt>
                <c:pt idx="1643">
                  <c:v>0.052726687021854</c:v>
                </c:pt>
                <c:pt idx="1644">
                  <c:v>0.052726687021854</c:v>
                </c:pt>
                <c:pt idx="1645">
                  <c:v>0.052726687021854</c:v>
                </c:pt>
                <c:pt idx="1646">
                  <c:v>0.0525067701281377</c:v>
                </c:pt>
                <c:pt idx="1647">
                  <c:v>0.0525067701281377</c:v>
                </c:pt>
                <c:pt idx="1648">
                  <c:v>0.0525067701281377</c:v>
                </c:pt>
                <c:pt idx="1649">
                  <c:v>0.0529466039155704</c:v>
                </c:pt>
                <c:pt idx="1650">
                  <c:v>0.052726687021854</c:v>
                </c:pt>
                <c:pt idx="1651">
                  <c:v>0.052726687021854</c:v>
                </c:pt>
                <c:pt idx="1652">
                  <c:v>0.0525067701281377</c:v>
                </c:pt>
                <c:pt idx="1653">
                  <c:v>0.052726687021854</c:v>
                </c:pt>
                <c:pt idx="1654">
                  <c:v>0.0529466039155704</c:v>
                </c:pt>
                <c:pt idx="1655">
                  <c:v>0.052726687021854</c:v>
                </c:pt>
                <c:pt idx="1656">
                  <c:v>0.052726687021854</c:v>
                </c:pt>
                <c:pt idx="1657">
                  <c:v>0.052726687021854</c:v>
                </c:pt>
                <c:pt idx="1658">
                  <c:v>0.0525067701281377</c:v>
                </c:pt>
                <c:pt idx="1659">
                  <c:v>0.052726687021854</c:v>
                </c:pt>
                <c:pt idx="1660">
                  <c:v>0.052726687021854</c:v>
                </c:pt>
                <c:pt idx="1661">
                  <c:v>0.0529466039155704</c:v>
                </c:pt>
                <c:pt idx="1662">
                  <c:v>0.0529466039155704</c:v>
                </c:pt>
                <c:pt idx="1663">
                  <c:v>0.052726687021854</c:v>
                </c:pt>
                <c:pt idx="1664">
                  <c:v>0.0529466039155704</c:v>
                </c:pt>
                <c:pt idx="1665">
                  <c:v>0.052726687021854</c:v>
                </c:pt>
                <c:pt idx="1666">
                  <c:v>0.0529466039155704</c:v>
                </c:pt>
                <c:pt idx="1667">
                  <c:v>0.0531665208092867</c:v>
                </c:pt>
                <c:pt idx="1668">
                  <c:v>0.0529466039155704</c:v>
                </c:pt>
                <c:pt idx="1669">
                  <c:v>0.052726687021854</c:v>
                </c:pt>
                <c:pt idx="1670">
                  <c:v>0.0529466039155704</c:v>
                </c:pt>
                <c:pt idx="1671">
                  <c:v>0.0531665208092867</c:v>
                </c:pt>
                <c:pt idx="1672">
                  <c:v>0.0529466039155704</c:v>
                </c:pt>
                <c:pt idx="1673">
                  <c:v>0.052726687021854</c:v>
                </c:pt>
                <c:pt idx="1674">
                  <c:v>0.0531665208092867</c:v>
                </c:pt>
                <c:pt idx="1675">
                  <c:v>0.0531665208092867</c:v>
                </c:pt>
                <c:pt idx="1676">
                  <c:v>0.0531665208092867</c:v>
                </c:pt>
                <c:pt idx="1677">
                  <c:v>0.053386437703003</c:v>
                </c:pt>
                <c:pt idx="1678">
                  <c:v>0.053386437703003</c:v>
                </c:pt>
                <c:pt idx="1679">
                  <c:v>0.0531665208092867</c:v>
                </c:pt>
                <c:pt idx="1680">
                  <c:v>0.0531665208092867</c:v>
                </c:pt>
                <c:pt idx="1681">
                  <c:v>0.0531665208092867</c:v>
                </c:pt>
                <c:pt idx="1682">
                  <c:v>0.0531665208092867</c:v>
                </c:pt>
                <c:pt idx="1683">
                  <c:v>0.053386437703003</c:v>
                </c:pt>
                <c:pt idx="1684">
                  <c:v>0.0531665208092867</c:v>
                </c:pt>
                <c:pt idx="1685">
                  <c:v>0.0536063545967193</c:v>
                </c:pt>
                <c:pt idx="1686">
                  <c:v>0.0536063545967193</c:v>
                </c:pt>
                <c:pt idx="1687">
                  <c:v>0.0531665208092867</c:v>
                </c:pt>
                <c:pt idx="1688">
                  <c:v>0.053386437703003</c:v>
                </c:pt>
                <c:pt idx="1689">
                  <c:v>0.0536063545967193</c:v>
                </c:pt>
                <c:pt idx="1690">
                  <c:v>0.053386437703003</c:v>
                </c:pt>
                <c:pt idx="1691">
                  <c:v>0.0536063545967193</c:v>
                </c:pt>
                <c:pt idx="1692">
                  <c:v>0.0536063545967193</c:v>
                </c:pt>
                <c:pt idx="1693">
                  <c:v>0.0538262714904356</c:v>
                </c:pt>
                <c:pt idx="1694">
                  <c:v>0.0536063545967193</c:v>
                </c:pt>
                <c:pt idx="1695">
                  <c:v>0.0536063545967193</c:v>
                </c:pt>
                <c:pt idx="1696">
                  <c:v>0.053386437703003</c:v>
                </c:pt>
                <c:pt idx="1697">
                  <c:v>0.053386437703003</c:v>
                </c:pt>
                <c:pt idx="1698">
                  <c:v>0.0536063545967193</c:v>
                </c:pt>
                <c:pt idx="1699">
                  <c:v>0.0536063545967193</c:v>
                </c:pt>
                <c:pt idx="1700">
                  <c:v>0.053386437703003</c:v>
                </c:pt>
                <c:pt idx="1701">
                  <c:v>0.0538262714904356</c:v>
                </c:pt>
                <c:pt idx="1702">
                  <c:v>0.0536063545967193</c:v>
                </c:pt>
                <c:pt idx="1703">
                  <c:v>0.0536063545967193</c:v>
                </c:pt>
                <c:pt idx="1704">
                  <c:v>0.0536063545967193</c:v>
                </c:pt>
                <c:pt idx="1705">
                  <c:v>0.0536063545967193</c:v>
                </c:pt>
                <c:pt idx="1706">
                  <c:v>0.0538262714904356</c:v>
                </c:pt>
                <c:pt idx="1707">
                  <c:v>0.0536063545967193</c:v>
                </c:pt>
                <c:pt idx="1708">
                  <c:v>0.0538262714904356</c:v>
                </c:pt>
                <c:pt idx="1709">
                  <c:v>0.0536063545967193</c:v>
                </c:pt>
                <c:pt idx="1710">
                  <c:v>0.0540461883841519</c:v>
                </c:pt>
                <c:pt idx="1711">
                  <c:v>0.0538262714904356</c:v>
                </c:pt>
                <c:pt idx="1712">
                  <c:v>0.0536063545967193</c:v>
                </c:pt>
                <c:pt idx="1713">
                  <c:v>0.0536063545967193</c:v>
                </c:pt>
                <c:pt idx="1714">
                  <c:v>0.0540461883841519</c:v>
                </c:pt>
                <c:pt idx="1715">
                  <c:v>0.0538262714904356</c:v>
                </c:pt>
                <c:pt idx="1716">
                  <c:v>0.0540461883841519</c:v>
                </c:pt>
                <c:pt idx="1717">
                  <c:v>0.0538262714904356</c:v>
                </c:pt>
                <c:pt idx="1718">
                  <c:v>0.0538262714904356</c:v>
                </c:pt>
                <c:pt idx="1719">
                  <c:v>0.0540461883841519</c:v>
                </c:pt>
                <c:pt idx="1720">
                  <c:v>0.0540461883841519</c:v>
                </c:pt>
                <c:pt idx="1721">
                  <c:v>0.0540461883841519</c:v>
                </c:pt>
                <c:pt idx="1722">
                  <c:v>0.0540461883841519</c:v>
                </c:pt>
                <c:pt idx="1723">
                  <c:v>0.0540461883841519</c:v>
                </c:pt>
                <c:pt idx="1724">
                  <c:v>0.0540461883841519</c:v>
                </c:pt>
                <c:pt idx="1725">
                  <c:v>0.0542661052778682</c:v>
                </c:pt>
                <c:pt idx="1726">
                  <c:v>0.0540461883841519</c:v>
                </c:pt>
                <c:pt idx="1727">
                  <c:v>0.0540461883841519</c:v>
                </c:pt>
                <c:pt idx="1728">
                  <c:v>0.0540461883841519</c:v>
                </c:pt>
                <c:pt idx="1729">
                  <c:v>0.0542661052778682</c:v>
                </c:pt>
                <c:pt idx="1730">
                  <c:v>0.0540461883841519</c:v>
                </c:pt>
                <c:pt idx="1731">
                  <c:v>0.0540461883841519</c:v>
                </c:pt>
                <c:pt idx="1732">
                  <c:v>0.0542661052778682</c:v>
                </c:pt>
                <c:pt idx="1733">
                  <c:v>0.0540461883841519</c:v>
                </c:pt>
                <c:pt idx="1734">
                  <c:v>0.0542661052778682</c:v>
                </c:pt>
                <c:pt idx="1735">
                  <c:v>0.0542661052778682</c:v>
                </c:pt>
                <c:pt idx="1736">
                  <c:v>0.0542661052778682</c:v>
                </c:pt>
                <c:pt idx="1737">
                  <c:v>0.0542661052778682</c:v>
                </c:pt>
                <c:pt idx="1738">
                  <c:v>0.0542661052778682</c:v>
                </c:pt>
                <c:pt idx="1739">
                  <c:v>0.0542661052778682</c:v>
                </c:pt>
                <c:pt idx="1740">
                  <c:v>0.0542661052778682</c:v>
                </c:pt>
                <c:pt idx="1741">
                  <c:v>0.0542661052778682</c:v>
                </c:pt>
                <c:pt idx="1742">
                  <c:v>0.0540461883841519</c:v>
                </c:pt>
                <c:pt idx="1743">
                  <c:v>0.0542661052778682</c:v>
                </c:pt>
                <c:pt idx="1744">
                  <c:v>0.0542661052778682</c:v>
                </c:pt>
                <c:pt idx="1745">
                  <c:v>0.0542661052778682</c:v>
                </c:pt>
                <c:pt idx="1746">
                  <c:v>0.0544860221715845</c:v>
                </c:pt>
                <c:pt idx="1747">
                  <c:v>0.0542661052778682</c:v>
                </c:pt>
                <c:pt idx="1748">
                  <c:v>0.0544860221715845</c:v>
                </c:pt>
                <c:pt idx="1749">
                  <c:v>0.0549258559590171</c:v>
                </c:pt>
                <c:pt idx="1750">
                  <c:v>0.0544860221715845</c:v>
                </c:pt>
                <c:pt idx="1751">
                  <c:v>0.0544860221715845</c:v>
                </c:pt>
                <c:pt idx="1752">
                  <c:v>0.0547059390653008</c:v>
                </c:pt>
                <c:pt idx="1753">
                  <c:v>0.0544860221715845</c:v>
                </c:pt>
                <c:pt idx="1754">
                  <c:v>0.0544860221715845</c:v>
                </c:pt>
                <c:pt idx="1755">
                  <c:v>0.0547059390653008</c:v>
                </c:pt>
                <c:pt idx="1756">
                  <c:v>0.0547059390653008</c:v>
                </c:pt>
                <c:pt idx="1757">
                  <c:v>0.0549258559590171</c:v>
                </c:pt>
                <c:pt idx="1758">
                  <c:v>0.0547059390653008</c:v>
                </c:pt>
                <c:pt idx="1759">
                  <c:v>0.0551457728527334</c:v>
                </c:pt>
                <c:pt idx="1760">
                  <c:v>0.0549258559590171</c:v>
                </c:pt>
                <c:pt idx="1761">
                  <c:v>0.0547059390653008</c:v>
                </c:pt>
                <c:pt idx="1762">
                  <c:v>0.0547059390653008</c:v>
                </c:pt>
                <c:pt idx="1763">
                  <c:v>0.0551457728527334</c:v>
                </c:pt>
                <c:pt idx="1764">
                  <c:v>0.0549258559590171</c:v>
                </c:pt>
                <c:pt idx="1765">
                  <c:v>0.0549258559590171</c:v>
                </c:pt>
                <c:pt idx="1766">
                  <c:v>0.0549258559590171</c:v>
                </c:pt>
                <c:pt idx="1767">
                  <c:v>0.0549258559590171</c:v>
                </c:pt>
                <c:pt idx="1768">
                  <c:v>0.0549258559590171</c:v>
                </c:pt>
                <c:pt idx="1769">
                  <c:v>0.0549258559590171</c:v>
                </c:pt>
                <c:pt idx="1770">
                  <c:v>0.0549258559590171</c:v>
                </c:pt>
                <c:pt idx="1771">
                  <c:v>0.0549258559590171</c:v>
                </c:pt>
                <c:pt idx="1772">
                  <c:v>0.0551457728527334</c:v>
                </c:pt>
                <c:pt idx="1773">
                  <c:v>0.0547059390653008</c:v>
                </c:pt>
                <c:pt idx="1774">
                  <c:v>0.0551457728527334</c:v>
                </c:pt>
                <c:pt idx="1775">
                  <c:v>0.0551457728527334</c:v>
                </c:pt>
                <c:pt idx="1776">
                  <c:v>0.0551457728527334</c:v>
                </c:pt>
                <c:pt idx="1777">
                  <c:v>0.0553656897464497</c:v>
                </c:pt>
                <c:pt idx="1778">
                  <c:v>0.0551457728527334</c:v>
                </c:pt>
                <c:pt idx="1779">
                  <c:v>0.0551457728527334</c:v>
                </c:pt>
                <c:pt idx="1780">
                  <c:v>0.0549258559590171</c:v>
                </c:pt>
                <c:pt idx="1781">
                  <c:v>0.0553656897464497</c:v>
                </c:pt>
                <c:pt idx="1782">
                  <c:v>0.0553656897464497</c:v>
                </c:pt>
                <c:pt idx="1783">
                  <c:v>0.0553656897464497</c:v>
                </c:pt>
                <c:pt idx="1784">
                  <c:v>0.0549258559590171</c:v>
                </c:pt>
                <c:pt idx="1785">
                  <c:v>0.0553656897464497</c:v>
                </c:pt>
                <c:pt idx="1786">
                  <c:v>0.0551457728527334</c:v>
                </c:pt>
                <c:pt idx="1787">
                  <c:v>0.0551457728527334</c:v>
                </c:pt>
                <c:pt idx="1788">
                  <c:v>0.0551457728527334</c:v>
                </c:pt>
                <c:pt idx="1789">
                  <c:v>0.0555856066401661</c:v>
                </c:pt>
                <c:pt idx="1790">
                  <c:v>0.0555856066401661</c:v>
                </c:pt>
                <c:pt idx="1791">
                  <c:v>0.0551457728527334</c:v>
                </c:pt>
                <c:pt idx="1792">
                  <c:v>0.0553656897464497</c:v>
                </c:pt>
                <c:pt idx="1793">
                  <c:v>0.0553656897464497</c:v>
                </c:pt>
                <c:pt idx="1794">
                  <c:v>0.0551457728527334</c:v>
                </c:pt>
                <c:pt idx="1795">
                  <c:v>0.0553656897464497</c:v>
                </c:pt>
                <c:pt idx="1796">
                  <c:v>0.0555856066401661</c:v>
                </c:pt>
                <c:pt idx="1797">
                  <c:v>0.0555856066401661</c:v>
                </c:pt>
                <c:pt idx="1798">
                  <c:v>0.0553656897464497</c:v>
                </c:pt>
                <c:pt idx="1799">
                  <c:v>0.0555856066401661</c:v>
                </c:pt>
                <c:pt idx="1800">
                  <c:v>0.0555856066401661</c:v>
                </c:pt>
                <c:pt idx="1801">
                  <c:v>0.0555856066401661</c:v>
                </c:pt>
                <c:pt idx="1802">
                  <c:v>0.0555856066401661</c:v>
                </c:pt>
                <c:pt idx="1803">
                  <c:v>0.0558055235338824</c:v>
                </c:pt>
                <c:pt idx="1804">
                  <c:v>0.0558055235338824</c:v>
                </c:pt>
                <c:pt idx="1805">
                  <c:v>0.0555856066401661</c:v>
                </c:pt>
                <c:pt idx="1806">
                  <c:v>0.0558055235338824</c:v>
                </c:pt>
                <c:pt idx="1807">
                  <c:v>0.0558055235338824</c:v>
                </c:pt>
                <c:pt idx="1808">
                  <c:v>0.0558055235338824</c:v>
                </c:pt>
                <c:pt idx="1809">
                  <c:v>0.0558055235338824</c:v>
                </c:pt>
                <c:pt idx="1810">
                  <c:v>0.0558055235338824</c:v>
                </c:pt>
                <c:pt idx="1811">
                  <c:v>0.0560254404275987</c:v>
                </c:pt>
                <c:pt idx="1812">
                  <c:v>0.0560254404275987</c:v>
                </c:pt>
                <c:pt idx="1813">
                  <c:v>0.0560254404275987</c:v>
                </c:pt>
                <c:pt idx="1814">
                  <c:v>0.0560254404275987</c:v>
                </c:pt>
                <c:pt idx="1815">
                  <c:v>0.0560254404275987</c:v>
                </c:pt>
                <c:pt idx="1816">
                  <c:v>0.0558055235338824</c:v>
                </c:pt>
                <c:pt idx="1817">
                  <c:v>0.0560254404275987</c:v>
                </c:pt>
                <c:pt idx="1818">
                  <c:v>0.0560254404275987</c:v>
                </c:pt>
                <c:pt idx="1819">
                  <c:v>0.0562453573213149</c:v>
                </c:pt>
                <c:pt idx="1820">
                  <c:v>0.0560254404275987</c:v>
                </c:pt>
                <c:pt idx="1821">
                  <c:v>0.0560254404275987</c:v>
                </c:pt>
                <c:pt idx="1822">
                  <c:v>0.0562453573213149</c:v>
                </c:pt>
                <c:pt idx="1823">
                  <c:v>0.0562453573213149</c:v>
                </c:pt>
                <c:pt idx="1824">
                  <c:v>0.0562453573213149</c:v>
                </c:pt>
                <c:pt idx="1825">
                  <c:v>0.0562453573213149</c:v>
                </c:pt>
                <c:pt idx="1826">
                  <c:v>0.0564652742150313</c:v>
                </c:pt>
                <c:pt idx="1827">
                  <c:v>0.0562453573213149</c:v>
                </c:pt>
                <c:pt idx="1828">
                  <c:v>0.0562453573213149</c:v>
                </c:pt>
                <c:pt idx="1829">
                  <c:v>0.0562453573213149</c:v>
                </c:pt>
                <c:pt idx="1830">
                  <c:v>0.0562453573213149</c:v>
                </c:pt>
                <c:pt idx="1831">
                  <c:v>0.0562453573213149</c:v>
                </c:pt>
                <c:pt idx="1832">
                  <c:v>0.0562453573213149</c:v>
                </c:pt>
                <c:pt idx="1833">
                  <c:v>0.0566851911087476</c:v>
                </c:pt>
                <c:pt idx="1834">
                  <c:v>0.0564652742150313</c:v>
                </c:pt>
                <c:pt idx="1835">
                  <c:v>0.0566851911087476</c:v>
                </c:pt>
                <c:pt idx="1836">
                  <c:v>0.0564652742150313</c:v>
                </c:pt>
                <c:pt idx="1837">
                  <c:v>0.0560254404275987</c:v>
                </c:pt>
                <c:pt idx="1838">
                  <c:v>0.0562453573213149</c:v>
                </c:pt>
                <c:pt idx="1839">
                  <c:v>0.0566851911087476</c:v>
                </c:pt>
                <c:pt idx="1840">
                  <c:v>0.0560254404275987</c:v>
                </c:pt>
                <c:pt idx="1841">
                  <c:v>0.0566851911087476</c:v>
                </c:pt>
                <c:pt idx="1842">
                  <c:v>0.0566851911087476</c:v>
                </c:pt>
                <c:pt idx="1843">
                  <c:v>0.0566851911087476</c:v>
                </c:pt>
                <c:pt idx="1844">
                  <c:v>0.0569051080024639</c:v>
                </c:pt>
                <c:pt idx="1845">
                  <c:v>0.0564652742150313</c:v>
                </c:pt>
                <c:pt idx="1846">
                  <c:v>0.0566851911087476</c:v>
                </c:pt>
                <c:pt idx="1847">
                  <c:v>0.0566851911087476</c:v>
                </c:pt>
                <c:pt idx="1848">
                  <c:v>0.0566851911087476</c:v>
                </c:pt>
                <c:pt idx="1849">
                  <c:v>0.0569051080024639</c:v>
                </c:pt>
                <c:pt idx="1850">
                  <c:v>0.0571250248961802</c:v>
                </c:pt>
                <c:pt idx="1851">
                  <c:v>0.0571250248961802</c:v>
                </c:pt>
                <c:pt idx="1852">
                  <c:v>0.0569051080024639</c:v>
                </c:pt>
                <c:pt idx="1853">
                  <c:v>0.0571250248961802</c:v>
                </c:pt>
                <c:pt idx="1854">
                  <c:v>0.0569051080024639</c:v>
                </c:pt>
                <c:pt idx="1855">
                  <c:v>0.0569051080024639</c:v>
                </c:pt>
                <c:pt idx="1856">
                  <c:v>0.0566851911087476</c:v>
                </c:pt>
                <c:pt idx="1857">
                  <c:v>0.0571250248961802</c:v>
                </c:pt>
                <c:pt idx="1858">
                  <c:v>0.0573449417898965</c:v>
                </c:pt>
                <c:pt idx="1859">
                  <c:v>0.0569051080024639</c:v>
                </c:pt>
                <c:pt idx="1860">
                  <c:v>0.0571250248961802</c:v>
                </c:pt>
                <c:pt idx="1861">
                  <c:v>0.0571250248961802</c:v>
                </c:pt>
                <c:pt idx="1862">
                  <c:v>0.0569051080024639</c:v>
                </c:pt>
                <c:pt idx="1863">
                  <c:v>0.0571250248961802</c:v>
                </c:pt>
                <c:pt idx="1864">
                  <c:v>0.0573449417898965</c:v>
                </c:pt>
                <c:pt idx="1865">
                  <c:v>0.0573449417898965</c:v>
                </c:pt>
                <c:pt idx="1866">
                  <c:v>0.0573449417898965</c:v>
                </c:pt>
                <c:pt idx="1867">
                  <c:v>0.0573449417898965</c:v>
                </c:pt>
                <c:pt idx="1868">
                  <c:v>0.0573449417898965</c:v>
                </c:pt>
                <c:pt idx="1869">
                  <c:v>0.0573449417898965</c:v>
                </c:pt>
                <c:pt idx="1870">
                  <c:v>0.0571250248961802</c:v>
                </c:pt>
                <c:pt idx="1871">
                  <c:v>0.0573449417898965</c:v>
                </c:pt>
                <c:pt idx="1872">
                  <c:v>0.0575648586836128</c:v>
                </c:pt>
                <c:pt idx="1873">
                  <c:v>0.0575648586836128</c:v>
                </c:pt>
                <c:pt idx="1874">
                  <c:v>0.0575648586836128</c:v>
                </c:pt>
                <c:pt idx="1875">
                  <c:v>0.0573449417898965</c:v>
                </c:pt>
                <c:pt idx="1876">
                  <c:v>0.0575648586836128</c:v>
                </c:pt>
                <c:pt idx="1877">
                  <c:v>0.0575648586836128</c:v>
                </c:pt>
                <c:pt idx="1878">
                  <c:v>0.0580046924710454</c:v>
                </c:pt>
                <c:pt idx="1879">
                  <c:v>0.0577847755773291</c:v>
                </c:pt>
                <c:pt idx="1880">
                  <c:v>0.0582246093647617</c:v>
                </c:pt>
                <c:pt idx="1881">
                  <c:v>0.0577847755773291</c:v>
                </c:pt>
                <c:pt idx="1882">
                  <c:v>0.0580046924710454</c:v>
                </c:pt>
                <c:pt idx="1883">
                  <c:v>0.0577847755773291</c:v>
                </c:pt>
                <c:pt idx="1884">
                  <c:v>0.0580046924710454</c:v>
                </c:pt>
                <c:pt idx="1885">
                  <c:v>0.0580046924710454</c:v>
                </c:pt>
                <c:pt idx="1886">
                  <c:v>0.0577847755773291</c:v>
                </c:pt>
                <c:pt idx="1887">
                  <c:v>0.0580046924710454</c:v>
                </c:pt>
                <c:pt idx="1888">
                  <c:v>0.0580046924710454</c:v>
                </c:pt>
                <c:pt idx="1889">
                  <c:v>0.0577847755773291</c:v>
                </c:pt>
                <c:pt idx="1890">
                  <c:v>0.0580046924710454</c:v>
                </c:pt>
                <c:pt idx="1891">
                  <c:v>0.0582246093647617</c:v>
                </c:pt>
                <c:pt idx="1892">
                  <c:v>0.0582246093647617</c:v>
                </c:pt>
                <c:pt idx="1893">
                  <c:v>0.0582246093647617</c:v>
                </c:pt>
                <c:pt idx="1894">
                  <c:v>0.0582246093647617</c:v>
                </c:pt>
                <c:pt idx="1895">
                  <c:v>0.0582246093647617</c:v>
                </c:pt>
                <c:pt idx="1896">
                  <c:v>0.0582246093647617</c:v>
                </c:pt>
                <c:pt idx="1897">
                  <c:v>0.0582246093647617</c:v>
                </c:pt>
                <c:pt idx="1898">
                  <c:v>0.0582246093647617</c:v>
                </c:pt>
                <c:pt idx="1899">
                  <c:v>0.0582246093647617</c:v>
                </c:pt>
                <c:pt idx="1900">
                  <c:v>0.0582246093647617</c:v>
                </c:pt>
                <c:pt idx="1901">
                  <c:v>0.0584445262584781</c:v>
                </c:pt>
                <c:pt idx="1902">
                  <c:v>0.0584445262584781</c:v>
                </c:pt>
                <c:pt idx="1903">
                  <c:v>0.0586644431521944</c:v>
                </c:pt>
                <c:pt idx="1904">
                  <c:v>0.0582246093647617</c:v>
                </c:pt>
                <c:pt idx="1905">
                  <c:v>0.0584445262584781</c:v>
                </c:pt>
                <c:pt idx="1906">
                  <c:v>0.0584445262584781</c:v>
                </c:pt>
                <c:pt idx="1907">
                  <c:v>0.0586644431521944</c:v>
                </c:pt>
                <c:pt idx="1908">
                  <c:v>0.0586644431521944</c:v>
                </c:pt>
                <c:pt idx="1909">
                  <c:v>0.0586644431521944</c:v>
                </c:pt>
                <c:pt idx="1910">
                  <c:v>0.0584445262584781</c:v>
                </c:pt>
                <c:pt idx="1911">
                  <c:v>0.0586644431521944</c:v>
                </c:pt>
                <c:pt idx="1912">
                  <c:v>0.0584445262584781</c:v>
                </c:pt>
                <c:pt idx="1913">
                  <c:v>0.0584445262584781</c:v>
                </c:pt>
                <c:pt idx="1914">
                  <c:v>0.0586644431521944</c:v>
                </c:pt>
                <c:pt idx="1915">
                  <c:v>0.0584445262584781</c:v>
                </c:pt>
                <c:pt idx="1916">
                  <c:v>0.0588843600459107</c:v>
                </c:pt>
                <c:pt idx="1917">
                  <c:v>0.0588843600459107</c:v>
                </c:pt>
                <c:pt idx="1918">
                  <c:v>0.0588843600459107</c:v>
                </c:pt>
                <c:pt idx="1919">
                  <c:v>0.0586644431521944</c:v>
                </c:pt>
                <c:pt idx="1920">
                  <c:v>0.0588843600459107</c:v>
                </c:pt>
                <c:pt idx="1921">
                  <c:v>0.059104276939627</c:v>
                </c:pt>
                <c:pt idx="1922">
                  <c:v>0.0588843600459107</c:v>
                </c:pt>
                <c:pt idx="1923">
                  <c:v>0.0588843600459107</c:v>
                </c:pt>
                <c:pt idx="1924">
                  <c:v>0.059104276939627</c:v>
                </c:pt>
                <c:pt idx="1925">
                  <c:v>0.059104276939627</c:v>
                </c:pt>
                <c:pt idx="1926">
                  <c:v>0.0588843600459107</c:v>
                </c:pt>
                <c:pt idx="1927">
                  <c:v>0.0588843600459107</c:v>
                </c:pt>
                <c:pt idx="1928">
                  <c:v>0.059104276939627</c:v>
                </c:pt>
                <c:pt idx="1929">
                  <c:v>0.059104276939627</c:v>
                </c:pt>
                <c:pt idx="1930">
                  <c:v>0.0593241938333433</c:v>
                </c:pt>
                <c:pt idx="1931">
                  <c:v>0.059104276939627</c:v>
                </c:pt>
                <c:pt idx="1932">
                  <c:v>0.059104276939627</c:v>
                </c:pt>
                <c:pt idx="1933">
                  <c:v>0.0593241938333433</c:v>
                </c:pt>
                <c:pt idx="1934">
                  <c:v>0.0593241938333433</c:v>
                </c:pt>
                <c:pt idx="1935">
                  <c:v>0.0593241938333433</c:v>
                </c:pt>
                <c:pt idx="1936">
                  <c:v>0.059104276939627</c:v>
                </c:pt>
                <c:pt idx="1937">
                  <c:v>0.0593241938333433</c:v>
                </c:pt>
                <c:pt idx="1938">
                  <c:v>0.0593241938333433</c:v>
                </c:pt>
                <c:pt idx="1939">
                  <c:v>0.0595441107270596</c:v>
                </c:pt>
                <c:pt idx="1940">
                  <c:v>0.0595441107270596</c:v>
                </c:pt>
                <c:pt idx="1941">
                  <c:v>0.0595441107270596</c:v>
                </c:pt>
                <c:pt idx="1942">
                  <c:v>0.0595441107270596</c:v>
                </c:pt>
                <c:pt idx="1943">
                  <c:v>0.0595441107270596</c:v>
                </c:pt>
                <c:pt idx="1944">
                  <c:v>0.0597640228942265</c:v>
                </c:pt>
                <c:pt idx="1945">
                  <c:v>0.0597640228942265</c:v>
                </c:pt>
                <c:pt idx="1946">
                  <c:v>0.0597640228942265</c:v>
                </c:pt>
                <c:pt idx="1947">
                  <c:v>0.0597640228942265</c:v>
                </c:pt>
                <c:pt idx="1948">
                  <c:v>0.0599839397879428</c:v>
                </c:pt>
                <c:pt idx="1949">
                  <c:v>0.0597640228942265</c:v>
                </c:pt>
                <c:pt idx="1950">
                  <c:v>0.0597640228942265</c:v>
                </c:pt>
                <c:pt idx="1951">
                  <c:v>0.0599839397879428</c:v>
                </c:pt>
                <c:pt idx="1952">
                  <c:v>0.0604237735753754</c:v>
                </c:pt>
                <c:pt idx="1953">
                  <c:v>0.0599839397879428</c:v>
                </c:pt>
                <c:pt idx="1954">
                  <c:v>0.0599839397879428</c:v>
                </c:pt>
                <c:pt idx="1955">
                  <c:v>0.060203856681659</c:v>
                </c:pt>
                <c:pt idx="1956">
                  <c:v>0.0599839397879428</c:v>
                </c:pt>
                <c:pt idx="1957">
                  <c:v>0.060203856681659</c:v>
                </c:pt>
                <c:pt idx="1958">
                  <c:v>0.060203856681659</c:v>
                </c:pt>
                <c:pt idx="1959">
                  <c:v>0.0599839397879428</c:v>
                </c:pt>
                <c:pt idx="1960">
                  <c:v>0.0604237735753754</c:v>
                </c:pt>
                <c:pt idx="1961">
                  <c:v>0.0604237735753754</c:v>
                </c:pt>
                <c:pt idx="1962">
                  <c:v>0.0606436904690917</c:v>
                </c:pt>
                <c:pt idx="1963">
                  <c:v>0.0599839397879428</c:v>
                </c:pt>
                <c:pt idx="1964">
                  <c:v>0.0604237735753754</c:v>
                </c:pt>
                <c:pt idx="1965">
                  <c:v>0.0604237735753754</c:v>
                </c:pt>
                <c:pt idx="1966">
                  <c:v>0.0604237735753754</c:v>
                </c:pt>
                <c:pt idx="1967">
                  <c:v>0.0604237735753754</c:v>
                </c:pt>
                <c:pt idx="1968">
                  <c:v>0.0606436904690917</c:v>
                </c:pt>
                <c:pt idx="1969">
                  <c:v>0.0604237735753754</c:v>
                </c:pt>
                <c:pt idx="1970">
                  <c:v>0.0604237735753754</c:v>
                </c:pt>
                <c:pt idx="1971">
                  <c:v>0.0604237735753754</c:v>
                </c:pt>
                <c:pt idx="1972">
                  <c:v>0.0606436904690917</c:v>
                </c:pt>
                <c:pt idx="1973">
                  <c:v>0.0604237735753754</c:v>
                </c:pt>
                <c:pt idx="1974">
                  <c:v>0.0606436904690917</c:v>
                </c:pt>
                <c:pt idx="1975">
                  <c:v>0.0604237735753754</c:v>
                </c:pt>
                <c:pt idx="1976">
                  <c:v>0.0606436904690917</c:v>
                </c:pt>
                <c:pt idx="1977">
                  <c:v>0.060863607362808</c:v>
                </c:pt>
                <c:pt idx="1978">
                  <c:v>0.060863607362808</c:v>
                </c:pt>
                <c:pt idx="1979">
                  <c:v>0.060863607362808</c:v>
                </c:pt>
                <c:pt idx="1980">
                  <c:v>0.060863607362808</c:v>
                </c:pt>
                <c:pt idx="1981">
                  <c:v>0.060863607362808</c:v>
                </c:pt>
                <c:pt idx="1982">
                  <c:v>0.060863607362808</c:v>
                </c:pt>
                <c:pt idx="1983">
                  <c:v>0.060863607362808</c:v>
                </c:pt>
                <c:pt idx="1984">
                  <c:v>0.0610835242565243</c:v>
                </c:pt>
                <c:pt idx="1985">
                  <c:v>0.060863607362808</c:v>
                </c:pt>
                <c:pt idx="1986">
                  <c:v>0.0610835242565243</c:v>
                </c:pt>
                <c:pt idx="1987">
                  <c:v>0.0610835242565243</c:v>
                </c:pt>
                <c:pt idx="1988">
                  <c:v>0.0610835242565243</c:v>
                </c:pt>
                <c:pt idx="1989">
                  <c:v>0.060863607362808</c:v>
                </c:pt>
                <c:pt idx="1990">
                  <c:v>0.0610835242565243</c:v>
                </c:pt>
                <c:pt idx="1991">
                  <c:v>0.0613034411502406</c:v>
                </c:pt>
                <c:pt idx="1992">
                  <c:v>0.0613034411502406</c:v>
                </c:pt>
                <c:pt idx="1993">
                  <c:v>0.0610835242565243</c:v>
                </c:pt>
                <c:pt idx="1994">
                  <c:v>0.0610835242565243</c:v>
                </c:pt>
                <c:pt idx="1995">
                  <c:v>0.0613034411502406</c:v>
                </c:pt>
                <c:pt idx="1996">
                  <c:v>0.0613034411502406</c:v>
                </c:pt>
                <c:pt idx="1997">
                  <c:v>0.0610835242565243</c:v>
                </c:pt>
                <c:pt idx="1998">
                  <c:v>0.0615233580439569</c:v>
                </c:pt>
                <c:pt idx="1999">
                  <c:v>0.0613034411502406</c:v>
                </c:pt>
                <c:pt idx="2000">
                  <c:v>0.0615233580439569</c:v>
                </c:pt>
                <c:pt idx="2001">
                  <c:v>0.0615233580439569</c:v>
                </c:pt>
                <c:pt idx="2002">
                  <c:v>0.0615233580439569</c:v>
                </c:pt>
                <c:pt idx="2003">
                  <c:v>0.0615233580439569</c:v>
                </c:pt>
                <c:pt idx="2004">
                  <c:v>0.0613034411502406</c:v>
                </c:pt>
                <c:pt idx="2005">
                  <c:v>0.0617432749376732</c:v>
                </c:pt>
                <c:pt idx="2006">
                  <c:v>0.0615233580439569</c:v>
                </c:pt>
                <c:pt idx="2007">
                  <c:v>0.0617432749376732</c:v>
                </c:pt>
                <c:pt idx="2008">
                  <c:v>0.0617432749376732</c:v>
                </c:pt>
                <c:pt idx="2009">
                  <c:v>0.0619631918313895</c:v>
                </c:pt>
                <c:pt idx="2010">
                  <c:v>0.0621831087251058</c:v>
                </c:pt>
                <c:pt idx="2011">
                  <c:v>0.0619631918313895</c:v>
                </c:pt>
                <c:pt idx="2012">
                  <c:v>0.0619631918313895</c:v>
                </c:pt>
                <c:pt idx="2013">
                  <c:v>0.0619631918313895</c:v>
                </c:pt>
                <c:pt idx="2014">
                  <c:v>0.0617432749376732</c:v>
                </c:pt>
                <c:pt idx="2015">
                  <c:v>0.0621831087251058</c:v>
                </c:pt>
                <c:pt idx="2016">
                  <c:v>0.0621831087251058</c:v>
                </c:pt>
                <c:pt idx="2017">
                  <c:v>0.0621831087251058</c:v>
                </c:pt>
                <c:pt idx="2018">
                  <c:v>0.0621831087251058</c:v>
                </c:pt>
                <c:pt idx="2019">
                  <c:v>0.0619631918313895</c:v>
                </c:pt>
                <c:pt idx="2020">
                  <c:v>0.0621831087251058</c:v>
                </c:pt>
                <c:pt idx="2021">
                  <c:v>0.0624030256188221</c:v>
                </c:pt>
                <c:pt idx="2022">
                  <c:v>0.0624030256188221</c:v>
                </c:pt>
                <c:pt idx="2023">
                  <c:v>0.0624030256188221</c:v>
                </c:pt>
                <c:pt idx="2024">
                  <c:v>0.0621831087251058</c:v>
                </c:pt>
                <c:pt idx="2025">
                  <c:v>0.0624030256188221</c:v>
                </c:pt>
                <c:pt idx="2026">
                  <c:v>0.0626229425125384</c:v>
                </c:pt>
                <c:pt idx="2027">
                  <c:v>0.0624030256188221</c:v>
                </c:pt>
                <c:pt idx="2028">
                  <c:v>0.0626229425125384</c:v>
                </c:pt>
                <c:pt idx="2029">
                  <c:v>0.0626229425125384</c:v>
                </c:pt>
                <c:pt idx="2030">
                  <c:v>0.0626229425125384</c:v>
                </c:pt>
                <c:pt idx="2031">
                  <c:v>0.0626229425125384</c:v>
                </c:pt>
                <c:pt idx="2032">
                  <c:v>0.0624030256188221</c:v>
                </c:pt>
                <c:pt idx="2033">
                  <c:v>0.0626229425125384</c:v>
                </c:pt>
                <c:pt idx="2034">
                  <c:v>0.0628428594062547</c:v>
                </c:pt>
                <c:pt idx="2035">
                  <c:v>0.0626229425125384</c:v>
                </c:pt>
                <c:pt idx="2036">
                  <c:v>0.0628428594062547</c:v>
                </c:pt>
                <c:pt idx="2037">
                  <c:v>0.0628428594062547</c:v>
                </c:pt>
                <c:pt idx="2038">
                  <c:v>0.0630627762999711</c:v>
                </c:pt>
                <c:pt idx="2039">
                  <c:v>0.0628428594062547</c:v>
                </c:pt>
                <c:pt idx="2040">
                  <c:v>0.0628428594062547</c:v>
                </c:pt>
                <c:pt idx="2041">
                  <c:v>0.0630627762999711</c:v>
                </c:pt>
                <c:pt idx="2042">
                  <c:v>0.0630627762999711</c:v>
                </c:pt>
                <c:pt idx="2043">
                  <c:v>0.0628428594062547</c:v>
                </c:pt>
                <c:pt idx="2044">
                  <c:v>0.0630627762999711</c:v>
                </c:pt>
                <c:pt idx="2045">
                  <c:v>0.0630627762999711</c:v>
                </c:pt>
                <c:pt idx="2046">
                  <c:v>0.0628428594062547</c:v>
                </c:pt>
                <c:pt idx="2047">
                  <c:v>0.0630627762999711</c:v>
                </c:pt>
                <c:pt idx="2048">
                  <c:v>0.0630627762999711</c:v>
                </c:pt>
                <c:pt idx="2049">
                  <c:v>0.0630627762999711</c:v>
                </c:pt>
                <c:pt idx="2050">
                  <c:v>0.0630627762999711</c:v>
                </c:pt>
                <c:pt idx="2051">
                  <c:v>0.0632826931936874</c:v>
                </c:pt>
                <c:pt idx="2052">
                  <c:v>0.0632826931936874</c:v>
                </c:pt>
                <c:pt idx="2053">
                  <c:v>0.0632826931936874</c:v>
                </c:pt>
                <c:pt idx="2054">
                  <c:v>0.0632826931936874</c:v>
                </c:pt>
                <c:pt idx="2055">
                  <c:v>0.0632826931936874</c:v>
                </c:pt>
                <c:pt idx="2056">
                  <c:v>0.0632826931936874</c:v>
                </c:pt>
                <c:pt idx="2057">
                  <c:v>0.0632826931936874</c:v>
                </c:pt>
                <c:pt idx="2058">
                  <c:v>0.0632826931936874</c:v>
                </c:pt>
                <c:pt idx="2059">
                  <c:v>0.0632826931936874</c:v>
                </c:pt>
                <c:pt idx="2060">
                  <c:v>0.0632826931936874</c:v>
                </c:pt>
                <c:pt idx="2061">
                  <c:v>0.0635026100874037</c:v>
                </c:pt>
                <c:pt idx="2062">
                  <c:v>0.06372252698112</c:v>
                </c:pt>
                <c:pt idx="2063">
                  <c:v>0.0635026100874037</c:v>
                </c:pt>
                <c:pt idx="2064">
                  <c:v>0.06372252698112</c:v>
                </c:pt>
                <c:pt idx="2065">
                  <c:v>0.0635026100874037</c:v>
                </c:pt>
                <c:pt idx="2066">
                  <c:v>0.06372252698112</c:v>
                </c:pt>
                <c:pt idx="2067">
                  <c:v>0.06372252698112</c:v>
                </c:pt>
                <c:pt idx="2068">
                  <c:v>0.0639424438748363</c:v>
                </c:pt>
                <c:pt idx="2069">
                  <c:v>0.0639424438748363</c:v>
                </c:pt>
                <c:pt idx="2070">
                  <c:v>0.06372252698112</c:v>
                </c:pt>
                <c:pt idx="2071">
                  <c:v>0.0639424438748363</c:v>
                </c:pt>
                <c:pt idx="2072">
                  <c:v>0.0639424438748363</c:v>
                </c:pt>
                <c:pt idx="2073">
                  <c:v>0.0639424438748363</c:v>
                </c:pt>
                <c:pt idx="2074">
                  <c:v>0.0641623607685526</c:v>
                </c:pt>
                <c:pt idx="2075">
                  <c:v>0.0643822776622689</c:v>
                </c:pt>
                <c:pt idx="2076">
                  <c:v>0.0643822776622689</c:v>
                </c:pt>
                <c:pt idx="2077">
                  <c:v>0.0643822776622689</c:v>
                </c:pt>
                <c:pt idx="2078">
                  <c:v>0.0643822776622689</c:v>
                </c:pt>
                <c:pt idx="2079">
                  <c:v>0.0646021945559852</c:v>
                </c:pt>
                <c:pt idx="2080">
                  <c:v>0.0646021945559852</c:v>
                </c:pt>
                <c:pt idx="2081">
                  <c:v>0.0641623607685526</c:v>
                </c:pt>
                <c:pt idx="2082">
                  <c:v>0.0643822776622689</c:v>
                </c:pt>
                <c:pt idx="2083">
                  <c:v>0.0646021945559852</c:v>
                </c:pt>
                <c:pt idx="2084">
                  <c:v>0.0646021945559852</c:v>
                </c:pt>
                <c:pt idx="2085">
                  <c:v>0.0646021945559852</c:v>
                </c:pt>
                <c:pt idx="2086">
                  <c:v>0.0646021945559852</c:v>
                </c:pt>
                <c:pt idx="2087">
                  <c:v>0.0646021945559852</c:v>
                </c:pt>
                <c:pt idx="2088">
                  <c:v>0.0646021945559852</c:v>
                </c:pt>
                <c:pt idx="2089">
                  <c:v>0.0646021945559852</c:v>
                </c:pt>
                <c:pt idx="2090">
                  <c:v>0.0648221114497015</c:v>
                </c:pt>
                <c:pt idx="2091">
                  <c:v>0.0650420283434178</c:v>
                </c:pt>
                <c:pt idx="2092">
                  <c:v>0.0648221114497015</c:v>
                </c:pt>
                <c:pt idx="2093">
                  <c:v>0.0648221114497015</c:v>
                </c:pt>
                <c:pt idx="2094">
                  <c:v>0.0648221114497015</c:v>
                </c:pt>
                <c:pt idx="2095">
                  <c:v>0.0648221114497015</c:v>
                </c:pt>
                <c:pt idx="2096">
                  <c:v>0.0650420283434178</c:v>
                </c:pt>
                <c:pt idx="2097">
                  <c:v>0.0648221114497015</c:v>
                </c:pt>
                <c:pt idx="2098">
                  <c:v>0.0648221114497015</c:v>
                </c:pt>
                <c:pt idx="2099">
                  <c:v>0.0650420283434178</c:v>
                </c:pt>
                <c:pt idx="2100">
                  <c:v>0.0650420283434178</c:v>
                </c:pt>
                <c:pt idx="2101">
                  <c:v>0.0650420283434178</c:v>
                </c:pt>
                <c:pt idx="2102">
                  <c:v>0.0650420283434178</c:v>
                </c:pt>
                <c:pt idx="2103">
                  <c:v>0.0652619452371341</c:v>
                </c:pt>
                <c:pt idx="2104">
                  <c:v>0.0654818621308504</c:v>
                </c:pt>
                <c:pt idx="2105">
                  <c:v>0.0650420283434178</c:v>
                </c:pt>
                <c:pt idx="2106">
                  <c:v>0.0654818621308504</c:v>
                </c:pt>
                <c:pt idx="2107">
                  <c:v>0.0652619452371341</c:v>
                </c:pt>
                <c:pt idx="2108">
                  <c:v>0.0652619452371341</c:v>
                </c:pt>
                <c:pt idx="2109">
                  <c:v>0.0654818621308504</c:v>
                </c:pt>
                <c:pt idx="2110">
                  <c:v>0.0654818621308504</c:v>
                </c:pt>
                <c:pt idx="2111">
                  <c:v>0.0652619452371341</c:v>
                </c:pt>
                <c:pt idx="2112">
                  <c:v>0.0654818621308504</c:v>
                </c:pt>
                <c:pt idx="2113">
                  <c:v>0.0657017790245668</c:v>
                </c:pt>
                <c:pt idx="2114">
                  <c:v>0.0654818621308504</c:v>
                </c:pt>
                <c:pt idx="2115">
                  <c:v>0.0657017790245668</c:v>
                </c:pt>
                <c:pt idx="2116">
                  <c:v>0.0657017790245668</c:v>
                </c:pt>
                <c:pt idx="2117">
                  <c:v>0.0654818621308504</c:v>
                </c:pt>
                <c:pt idx="2118">
                  <c:v>0.0657017790245668</c:v>
                </c:pt>
                <c:pt idx="2119">
                  <c:v>0.0657017790245668</c:v>
                </c:pt>
                <c:pt idx="2120">
                  <c:v>0.0657017790245668</c:v>
                </c:pt>
                <c:pt idx="2121">
                  <c:v>0.0659216959182831</c:v>
                </c:pt>
                <c:pt idx="2122">
                  <c:v>0.0657017790245668</c:v>
                </c:pt>
                <c:pt idx="2123">
                  <c:v>0.0659216959182831</c:v>
                </c:pt>
                <c:pt idx="2124">
                  <c:v>0.0659216959182831</c:v>
                </c:pt>
                <c:pt idx="2125">
                  <c:v>0.0657017790245668</c:v>
                </c:pt>
                <c:pt idx="2126">
                  <c:v>0.0663615297057157</c:v>
                </c:pt>
                <c:pt idx="2127">
                  <c:v>0.0661416128119994</c:v>
                </c:pt>
                <c:pt idx="2128">
                  <c:v>0.0663615297057157</c:v>
                </c:pt>
                <c:pt idx="2129">
                  <c:v>0.0661416128119994</c:v>
                </c:pt>
                <c:pt idx="2130">
                  <c:v>0.0663615297057157</c:v>
                </c:pt>
                <c:pt idx="2131">
                  <c:v>0.0661416128119994</c:v>
                </c:pt>
                <c:pt idx="2132">
                  <c:v>0.0661416128119994</c:v>
                </c:pt>
                <c:pt idx="2133">
                  <c:v>0.0661416128119994</c:v>
                </c:pt>
                <c:pt idx="2134">
                  <c:v>0.0663615297057157</c:v>
                </c:pt>
                <c:pt idx="2135">
                  <c:v>0.0663615297057157</c:v>
                </c:pt>
                <c:pt idx="2136">
                  <c:v>0.066581446599432</c:v>
                </c:pt>
                <c:pt idx="2137">
                  <c:v>0.066581446599432</c:v>
                </c:pt>
                <c:pt idx="2138">
                  <c:v>0.0668013634931483</c:v>
                </c:pt>
                <c:pt idx="2139">
                  <c:v>0.0668013634931483</c:v>
                </c:pt>
                <c:pt idx="2140">
                  <c:v>0.066581446599432</c:v>
                </c:pt>
                <c:pt idx="2141">
                  <c:v>0.0668013634931483</c:v>
                </c:pt>
                <c:pt idx="2142">
                  <c:v>0.066581446599432</c:v>
                </c:pt>
                <c:pt idx="2143">
                  <c:v>0.0670212803868646</c:v>
                </c:pt>
                <c:pt idx="2144">
                  <c:v>0.0670212803868646</c:v>
                </c:pt>
                <c:pt idx="2145">
                  <c:v>0.0668013634931483</c:v>
                </c:pt>
                <c:pt idx="2146">
                  <c:v>0.0670212803868646</c:v>
                </c:pt>
                <c:pt idx="2147">
                  <c:v>0.0670212803868646</c:v>
                </c:pt>
                <c:pt idx="2148">
                  <c:v>0.0670212803868646</c:v>
                </c:pt>
                <c:pt idx="2149">
                  <c:v>0.0670212803868646</c:v>
                </c:pt>
                <c:pt idx="2150">
                  <c:v>0.0672411972805809</c:v>
                </c:pt>
                <c:pt idx="2151">
                  <c:v>0.0672411972805809</c:v>
                </c:pt>
                <c:pt idx="2152">
                  <c:v>0.0674611141742972</c:v>
                </c:pt>
                <c:pt idx="2153">
                  <c:v>0.0674611141742972</c:v>
                </c:pt>
                <c:pt idx="2154">
                  <c:v>0.0672411972805809</c:v>
                </c:pt>
                <c:pt idx="2155">
                  <c:v>0.0674611141742972</c:v>
                </c:pt>
                <c:pt idx="2156">
                  <c:v>0.0674611141742972</c:v>
                </c:pt>
                <c:pt idx="2157">
                  <c:v>0.0674611141742972</c:v>
                </c:pt>
                <c:pt idx="2158">
                  <c:v>0.0674611141742972</c:v>
                </c:pt>
                <c:pt idx="2159">
                  <c:v>0.0674611141742972</c:v>
                </c:pt>
                <c:pt idx="2160">
                  <c:v>0.0679009479617299</c:v>
                </c:pt>
                <c:pt idx="2161">
                  <c:v>0.0676810310680135</c:v>
                </c:pt>
                <c:pt idx="2162">
                  <c:v>0.0676810310680135</c:v>
                </c:pt>
                <c:pt idx="2163">
                  <c:v>0.0676810310680135</c:v>
                </c:pt>
                <c:pt idx="2164">
                  <c:v>0.0676810310680135</c:v>
                </c:pt>
                <c:pt idx="2165">
                  <c:v>0.0679009479617299</c:v>
                </c:pt>
                <c:pt idx="2166">
                  <c:v>0.0679009479617299</c:v>
                </c:pt>
                <c:pt idx="2167">
                  <c:v>0.0679009479617299</c:v>
                </c:pt>
                <c:pt idx="2168">
                  <c:v>0.0679009479617299</c:v>
                </c:pt>
                <c:pt idx="2169">
                  <c:v>0.0679009479617299</c:v>
                </c:pt>
                <c:pt idx="2170">
                  <c:v>0.0681208648554462</c:v>
                </c:pt>
                <c:pt idx="2171">
                  <c:v>0.0679009479617299</c:v>
                </c:pt>
                <c:pt idx="2172">
                  <c:v>0.0683407817491625</c:v>
                </c:pt>
                <c:pt idx="2173">
                  <c:v>0.0679009479617299</c:v>
                </c:pt>
                <c:pt idx="2174">
                  <c:v>0.0681208648554462</c:v>
                </c:pt>
                <c:pt idx="2175">
                  <c:v>0.0681208648554462</c:v>
                </c:pt>
                <c:pt idx="2176">
                  <c:v>0.0676810310680135</c:v>
                </c:pt>
                <c:pt idx="2177">
                  <c:v>0.0681208648554462</c:v>
                </c:pt>
                <c:pt idx="2178">
                  <c:v>0.0681208648554462</c:v>
                </c:pt>
                <c:pt idx="2179">
                  <c:v>0.0683407817491625</c:v>
                </c:pt>
                <c:pt idx="2180">
                  <c:v>0.0683407817491625</c:v>
                </c:pt>
                <c:pt idx="2181">
                  <c:v>0.0683407817491625</c:v>
                </c:pt>
                <c:pt idx="2182">
                  <c:v>0.0683407817491625</c:v>
                </c:pt>
                <c:pt idx="2183">
                  <c:v>0.0683407817491625</c:v>
                </c:pt>
                <c:pt idx="2184">
                  <c:v>0.0685606986428788</c:v>
                </c:pt>
                <c:pt idx="2185">
                  <c:v>0.0683407817491625</c:v>
                </c:pt>
                <c:pt idx="2186">
                  <c:v>0.0685606986428788</c:v>
                </c:pt>
                <c:pt idx="2187">
                  <c:v>0.0685606986428788</c:v>
                </c:pt>
                <c:pt idx="2188">
                  <c:v>0.0685606986428788</c:v>
                </c:pt>
                <c:pt idx="2189">
                  <c:v>0.0685606986428788</c:v>
                </c:pt>
                <c:pt idx="2190">
                  <c:v>0.0687806155365951</c:v>
                </c:pt>
                <c:pt idx="2191">
                  <c:v>0.0685606986428788</c:v>
                </c:pt>
                <c:pt idx="2192">
                  <c:v>0.0687806155365951</c:v>
                </c:pt>
                <c:pt idx="2193">
                  <c:v>0.0687806155365951</c:v>
                </c:pt>
                <c:pt idx="2194">
                  <c:v>0.0687806155365951</c:v>
                </c:pt>
                <c:pt idx="2195">
                  <c:v>0.0690005324303114</c:v>
                </c:pt>
                <c:pt idx="2196">
                  <c:v>0.0690005324303114</c:v>
                </c:pt>
                <c:pt idx="2197">
                  <c:v>0.0692204493240277</c:v>
                </c:pt>
                <c:pt idx="2198">
                  <c:v>0.069440366217744</c:v>
                </c:pt>
                <c:pt idx="2199">
                  <c:v>0.0692204493240277</c:v>
                </c:pt>
                <c:pt idx="2200">
                  <c:v>0.0692204493240277</c:v>
                </c:pt>
                <c:pt idx="2201">
                  <c:v>0.069440366217744</c:v>
                </c:pt>
                <c:pt idx="2202">
                  <c:v>0.0698802000051766</c:v>
                </c:pt>
                <c:pt idx="2203">
                  <c:v>0.0696602831114603</c:v>
                </c:pt>
                <c:pt idx="2204">
                  <c:v>0.0698802000051766</c:v>
                </c:pt>
                <c:pt idx="2205">
                  <c:v>0.0696602831114603</c:v>
                </c:pt>
                <c:pt idx="2206">
                  <c:v>0.0696602831114603</c:v>
                </c:pt>
                <c:pt idx="2207">
                  <c:v>0.0698802000051766</c:v>
                </c:pt>
                <c:pt idx="2208">
                  <c:v>0.0696602831114603</c:v>
                </c:pt>
                <c:pt idx="2209">
                  <c:v>0.0696602831114603</c:v>
                </c:pt>
                <c:pt idx="2210">
                  <c:v>0.0698802000051766</c:v>
                </c:pt>
                <c:pt idx="2211">
                  <c:v>0.0698802000051766</c:v>
                </c:pt>
                <c:pt idx="2212">
                  <c:v>0.0698802000051766</c:v>
                </c:pt>
                <c:pt idx="2213">
                  <c:v>0.0698802000051766</c:v>
                </c:pt>
                <c:pt idx="2214">
                  <c:v>0.0701001168988929</c:v>
                </c:pt>
                <c:pt idx="2215">
                  <c:v>0.0701001168988929</c:v>
                </c:pt>
                <c:pt idx="2216">
                  <c:v>0.0698802000051766</c:v>
                </c:pt>
                <c:pt idx="2217">
                  <c:v>0.0701001168988929</c:v>
                </c:pt>
                <c:pt idx="2218">
                  <c:v>0.0703200337926093</c:v>
                </c:pt>
                <c:pt idx="2219">
                  <c:v>0.0705399506863255</c:v>
                </c:pt>
                <c:pt idx="2220">
                  <c:v>0.0701001168988929</c:v>
                </c:pt>
                <c:pt idx="2221">
                  <c:v>0.0703200337926093</c:v>
                </c:pt>
                <c:pt idx="2222">
                  <c:v>0.0703200337926093</c:v>
                </c:pt>
                <c:pt idx="2223">
                  <c:v>0.0703200337926093</c:v>
                </c:pt>
                <c:pt idx="2224">
                  <c:v>0.0703200337926093</c:v>
                </c:pt>
                <c:pt idx="2225">
                  <c:v>0.0705399506863255</c:v>
                </c:pt>
                <c:pt idx="2226">
                  <c:v>0.0705399506863255</c:v>
                </c:pt>
                <c:pt idx="2227">
                  <c:v>0.0707598675800419</c:v>
                </c:pt>
                <c:pt idx="2228">
                  <c:v>0.0709797797472087</c:v>
                </c:pt>
                <c:pt idx="2229">
                  <c:v>0.0709797797472087</c:v>
                </c:pt>
                <c:pt idx="2230">
                  <c:v>0.0709797797472087</c:v>
                </c:pt>
                <c:pt idx="2231">
                  <c:v>0.0705399506863255</c:v>
                </c:pt>
                <c:pt idx="2232">
                  <c:v>0.0709797797472087</c:v>
                </c:pt>
                <c:pt idx="2233">
                  <c:v>0.0709797797472087</c:v>
                </c:pt>
                <c:pt idx="2234">
                  <c:v>0.0709797797472087</c:v>
                </c:pt>
                <c:pt idx="2235">
                  <c:v>0.0709797797472087</c:v>
                </c:pt>
                <c:pt idx="2236">
                  <c:v>0.071199696640925</c:v>
                </c:pt>
                <c:pt idx="2237">
                  <c:v>0.0709797797472087</c:v>
                </c:pt>
                <c:pt idx="2238">
                  <c:v>0.071199696640925</c:v>
                </c:pt>
                <c:pt idx="2239">
                  <c:v>0.071199696640925</c:v>
                </c:pt>
                <c:pt idx="2240">
                  <c:v>0.0709797797472087</c:v>
                </c:pt>
                <c:pt idx="2241">
                  <c:v>0.071199696640925</c:v>
                </c:pt>
                <c:pt idx="2242">
                  <c:v>0.071199696640925</c:v>
                </c:pt>
                <c:pt idx="2243">
                  <c:v>0.0714196135346413</c:v>
                </c:pt>
                <c:pt idx="2244">
                  <c:v>0.071199696640925</c:v>
                </c:pt>
                <c:pt idx="2245">
                  <c:v>0.0714196135346413</c:v>
                </c:pt>
                <c:pt idx="2246">
                  <c:v>0.0714196135346413</c:v>
                </c:pt>
                <c:pt idx="2247">
                  <c:v>0.0714196135346413</c:v>
                </c:pt>
                <c:pt idx="2248">
                  <c:v>0.0716395304283576</c:v>
                </c:pt>
                <c:pt idx="2249">
                  <c:v>0.0718594473220739</c:v>
                </c:pt>
                <c:pt idx="2250">
                  <c:v>0.0716395304283576</c:v>
                </c:pt>
                <c:pt idx="2251">
                  <c:v>0.0716395304283576</c:v>
                </c:pt>
                <c:pt idx="2252">
                  <c:v>0.0718594473220739</c:v>
                </c:pt>
                <c:pt idx="2253">
                  <c:v>0.0720793642157902</c:v>
                </c:pt>
                <c:pt idx="2254">
                  <c:v>0.0716395304283576</c:v>
                </c:pt>
                <c:pt idx="2255">
                  <c:v>0.0716395304283576</c:v>
                </c:pt>
                <c:pt idx="2256">
                  <c:v>0.0718594473220739</c:v>
                </c:pt>
                <c:pt idx="2257">
                  <c:v>0.0720793642157902</c:v>
                </c:pt>
                <c:pt idx="2258">
                  <c:v>0.0718594473220739</c:v>
                </c:pt>
                <c:pt idx="2259">
                  <c:v>0.0720793642157902</c:v>
                </c:pt>
                <c:pt idx="2260">
                  <c:v>0.0720793642157902</c:v>
                </c:pt>
                <c:pt idx="2261">
                  <c:v>0.0720793642157902</c:v>
                </c:pt>
                <c:pt idx="2262">
                  <c:v>0.0725191980032229</c:v>
                </c:pt>
                <c:pt idx="2263">
                  <c:v>0.0727391148969392</c:v>
                </c:pt>
                <c:pt idx="2264">
                  <c:v>0.0727391148969392</c:v>
                </c:pt>
                <c:pt idx="2265">
                  <c:v>0.0727391148969392</c:v>
                </c:pt>
                <c:pt idx="2266">
                  <c:v>0.0727391148969392</c:v>
                </c:pt>
                <c:pt idx="2267">
                  <c:v>0.0727391148969392</c:v>
                </c:pt>
                <c:pt idx="2268">
                  <c:v>0.0727391148969392</c:v>
                </c:pt>
                <c:pt idx="2269">
                  <c:v>0.0727391148969392</c:v>
                </c:pt>
                <c:pt idx="2270">
                  <c:v>0.0731789486843718</c:v>
                </c:pt>
                <c:pt idx="2271">
                  <c:v>0.0729590317906555</c:v>
                </c:pt>
                <c:pt idx="2272">
                  <c:v>0.0731789486843718</c:v>
                </c:pt>
                <c:pt idx="2273">
                  <c:v>0.0731789486843718</c:v>
                </c:pt>
                <c:pt idx="2274">
                  <c:v>0.0731789486843718</c:v>
                </c:pt>
                <c:pt idx="2275">
                  <c:v>0.0731789486843718</c:v>
                </c:pt>
                <c:pt idx="2276">
                  <c:v>0.0731789486843718</c:v>
                </c:pt>
                <c:pt idx="2277">
                  <c:v>0.0733988655780881</c:v>
                </c:pt>
              </c:numCache>
            </c:numRef>
          </c:yVal>
          <c:smooth val="1"/>
        </c:ser>
        <c:ser>
          <c:idx val="1"/>
          <c:order val="2"/>
          <c:tx>
            <c:v>Co3O4@PAN</c:v>
          </c:tx>
          <c:spPr>
            <a:ln w="19050" cap="rnd">
              <a:solidFill>
                <a:srgbClr val="FF0000"/>
              </a:solidFill>
              <a:round/>
            </a:ln>
            <a:effectLst/>
          </c:spPr>
          <c:marker>
            <c:symbol val="none"/>
          </c:marker>
          <c:xVal>
            <c:numRef>
              <c:f>'FSB1 Data'!$J$27:$J$2598</c:f>
              <c:numCache>
                <c:formatCode>General</c:formatCode>
                <c:ptCount val="2572"/>
                <c:pt idx="0">
                  <c:v>3.099181890487671</c:v>
                </c:pt>
                <c:pt idx="1">
                  <c:v>3.098856687545776</c:v>
                </c:pt>
                <c:pt idx="2">
                  <c:v>3.098368883132935</c:v>
                </c:pt>
                <c:pt idx="3">
                  <c:v>3.097718715667725</c:v>
                </c:pt>
                <c:pt idx="4">
                  <c:v>3.097230911254883</c:v>
                </c:pt>
                <c:pt idx="5">
                  <c:v>3.09674334526062</c:v>
                </c:pt>
                <c:pt idx="6">
                  <c:v>3.096255540847778</c:v>
                </c:pt>
                <c:pt idx="7">
                  <c:v>3.095605373382568</c:v>
                </c:pt>
                <c:pt idx="8">
                  <c:v>3.095117568969727</c:v>
                </c:pt>
                <c:pt idx="9">
                  <c:v>3.094630002975464</c:v>
                </c:pt>
                <c:pt idx="10">
                  <c:v>3.094142198562622</c:v>
                </c:pt>
                <c:pt idx="11">
                  <c:v>3.093816995620727</c:v>
                </c:pt>
                <c:pt idx="12">
                  <c:v>3.093166828155518</c:v>
                </c:pt>
                <c:pt idx="13">
                  <c:v>3.092516422271728</c:v>
                </c:pt>
                <c:pt idx="14">
                  <c:v>3.09235405921936</c:v>
                </c:pt>
                <c:pt idx="15">
                  <c:v>3.091541051864624</c:v>
                </c:pt>
                <c:pt idx="16">
                  <c:v>3.091053485870361</c:v>
                </c:pt>
                <c:pt idx="17">
                  <c:v>3.09056568145752</c:v>
                </c:pt>
                <c:pt idx="18">
                  <c:v>3.090240478515625</c:v>
                </c:pt>
                <c:pt idx="19">
                  <c:v>3.089590311050415</c:v>
                </c:pt>
                <c:pt idx="20">
                  <c:v>3.089102506637573</c:v>
                </c:pt>
                <c:pt idx="21">
                  <c:v>3.088777542114258</c:v>
                </c:pt>
                <c:pt idx="22">
                  <c:v>3.088289737701416</c:v>
                </c:pt>
                <c:pt idx="23">
                  <c:v>3.087639570236206</c:v>
                </c:pt>
                <c:pt idx="24">
                  <c:v>3.086989164352417</c:v>
                </c:pt>
                <c:pt idx="25">
                  <c:v>3.086663961410522</c:v>
                </c:pt>
                <c:pt idx="26">
                  <c:v>3.086013793945313</c:v>
                </c:pt>
                <c:pt idx="27">
                  <c:v>3.085525989532471</c:v>
                </c:pt>
                <c:pt idx="28">
                  <c:v>3.085038423538207</c:v>
                </c:pt>
                <c:pt idx="29">
                  <c:v>3.084713220596314</c:v>
                </c:pt>
                <c:pt idx="30">
                  <c:v>3.084063053131103</c:v>
                </c:pt>
                <c:pt idx="31">
                  <c:v>3.083575248718262</c:v>
                </c:pt>
                <c:pt idx="32">
                  <c:v>3.083250045776367</c:v>
                </c:pt>
                <c:pt idx="33">
                  <c:v>3.08243727684021</c:v>
                </c:pt>
                <c:pt idx="34">
                  <c:v>3.081949472427368</c:v>
                </c:pt>
                <c:pt idx="35">
                  <c:v>3.081624507904053</c:v>
                </c:pt>
                <c:pt idx="36">
                  <c:v>3.080974102020264</c:v>
                </c:pt>
                <c:pt idx="37">
                  <c:v>3.080486536026001</c:v>
                </c:pt>
                <c:pt idx="38">
                  <c:v>3.079998731613159</c:v>
                </c:pt>
                <c:pt idx="39">
                  <c:v>3.079510927200318</c:v>
                </c:pt>
                <c:pt idx="40">
                  <c:v>3.079023361206055</c:v>
                </c:pt>
                <c:pt idx="41">
                  <c:v>3.078535556793213</c:v>
                </c:pt>
                <c:pt idx="42">
                  <c:v>3.07804799079895</c:v>
                </c:pt>
                <c:pt idx="43">
                  <c:v>3.077560186386108</c:v>
                </c:pt>
                <c:pt idx="44">
                  <c:v>3.077072620391845</c:v>
                </c:pt>
                <c:pt idx="45">
                  <c:v>3.076584815979004</c:v>
                </c:pt>
                <c:pt idx="46">
                  <c:v>3.076097011566162</c:v>
                </c:pt>
                <c:pt idx="47">
                  <c:v>3.075609445571899</c:v>
                </c:pt>
                <c:pt idx="48">
                  <c:v>3.075121641159058</c:v>
                </c:pt>
                <c:pt idx="49">
                  <c:v>3.074471473693847</c:v>
                </c:pt>
                <c:pt idx="50">
                  <c:v>3.073983669281006</c:v>
                </c:pt>
                <c:pt idx="51">
                  <c:v>3.073496103286743</c:v>
                </c:pt>
                <c:pt idx="52">
                  <c:v>3.073008298873901</c:v>
                </c:pt>
                <c:pt idx="53">
                  <c:v>3.072358131408691</c:v>
                </c:pt>
                <c:pt idx="54">
                  <c:v>3.072195529937744</c:v>
                </c:pt>
                <c:pt idx="55">
                  <c:v>3.071545124053954</c:v>
                </c:pt>
                <c:pt idx="56">
                  <c:v>3.071057558059693</c:v>
                </c:pt>
                <c:pt idx="57">
                  <c:v>3.070244550704956</c:v>
                </c:pt>
                <c:pt idx="58">
                  <c:v>3.069919586181641</c:v>
                </c:pt>
                <c:pt idx="59">
                  <c:v>3.0694317817688</c:v>
                </c:pt>
                <c:pt idx="60">
                  <c:v>3.069106578826905</c:v>
                </c:pt>
                <c:pt idx="61">
                  <c:v>3.068456411361694</c:v>
                </c:pt>
                <c:pt idx="62">
                  <c:v>3.067806005477906</c:v>
                </c:pt>
                <c:pt idx="63">
                  <c:v>3.067318439483642</c:v>
                </c:pt>
                <c:pt idx="64">
                  <c:v>3.0668306350708</c:v>
                </c:pt>
                <c:pt idx="65">
                  <c:v>3.066343069076538</c:v>
                </c:pt>
                <c:pt idx="66">
                  <c:v>3.065692663192749</c:v>
                </c:pt>
                <c:pt idx="67">
                  <c:v>3.065367698669434</c:v>
                </c:pt>
                <c:pt idx="68">
                  <c:v>3.064879894256592</c:v>
                </c:pt>
                <c:pt idx="69">
                  <c:v>3.06439208984375</c:v>
                </c:pt>
                <c:pt idx="70">
                  <c:v>3.064067125320435</c:v>
                </c:pt>
                <c:pt idx="71">
                  <c:v>3.063416719436645</c:v>
                </c:pt>
                <c:pt idx="72">
                  <c:v>3.062929153442383</c:v>
                </c:pt>
                <c:pt idx="73">
                  <c:v>3.062278747558594</c:v>
                </c:pt>
                <c:pt idx="74">
                  <c:v>3.061628580093384</c:v>
                </c:pt>
                <c:pt idx="75">
                  <c:v>3.06130337715149</c:v>
                </c:pt>
                <c:pt idx="76">
                  <c:v>3.060653209686279</c:v>
                </c:pt>
                <c:pt idx="77">
                  <c:v>3.060328006744385</c:v>
                </c:pt>
                <c:pt idx="78">
                  <c:v>3.059840202331543</c:v>
                </c:pt>
                <c:pt idx="79">
                  <c:v>3.05935263633728</c:v>
                </c:pt>
                <c:pt idx="80">
                  <c:v>3.059027433395385</c:v>
                </c:pt>
                <c:pt idx="81">
                  <c:v>3.058214664459228</c:v>
                </c:pt>
                <c:pt idx="82">
                  <c:v>3.057726860046387</c:v>
                </c:pt>
                <c:pt idx="83">
                  <c:v>3.057076692581177</c:v>
                </c:pt>
                <c:pt idx="84">
                  <c:v>3.056751489639281</c:v>
                </c:pt>
                <c:pt idx="85">
                  <c:v>3.05626368522644</c:v>
                </c:pt>
                <c:pt idx="86">
                  <c:v>3.05561351776123</c:v>
                </c:pt>
                <c:pt idx="87">
                  <c:v>3.055288314819335</c:v>
                </c:pt>
                <c:pt idx="88">
                  <c:v>3.054963111877441</c:v>
                </c:pt>
                <c:pt idx="89">
                  <c:v>3.054312944412231</c:v>
                </c:pt>
                <c:pt idx="90">
                  <c:v>3.053825139999389</c:v>
                </c:pt>
                <c:pt idx="91">
                  <c:v>3.05317497253418</c:v>
                </c:pt>
                <c:pt idx="92">
                  <c:v>3.052849769592284</c:v>
                </c:pt>
                <c:pt idx="93">
                  <c:v>3.052362203598022</c:v>
                </c:pt>
                <c:pt idx="94">
                  <c:v>3.051711797714234</c:v>
                </c:pt>
                <c:pt idx="95">
                  <c:v>3.051224231719971</c:v>
                </c:pt>
                <c:pt idx="96">
                  <c:v>3.050899028778076</c:v>
                </c:pt>
                <c:pt idx="97">
                  <c:v>3.050248622894286</c:v>
                </c:pt>
                <c:pt idx="98">
                  <c:v>3.049761056900025</c:v>
                </c:pt>
                <c:pt idx="99">
                  <c:v>3.049110651016236</c:v>
                </c:pt>
                <c:pt idx="100">
                  <c:v>3.04878568649292</c:v>
                </c:pt>
                <c:pt idx="101">
                  <c:v>3.048135280609131</c:v>
                </c:pt>
                <c:pt idx="102">
                  <c:v>3.047647714614868</c:v>
                </c:pt>
                <c:pt idx="103">
                  <c:v>3.047322511672974</c:v>
                </c:pt>
                <c:pt idx="104">
                  <c:v>3.046672105789184</c:v>
                </c:pt>
                <c:pt idx="105">
                  <c:v>3.046184539794922</c:v>
                </c:pt>
                <c:pt idx="106">
                  <c:v>3.04569673538208</c:v>
                </c:pt>
                <c:pt idx="107">
                  <c:v>3.045209169387817</c:v>
                </c:pt>
                <c:pt idx="108">
                  <c:v>3.044721364974976</c:v>
                </c:pt>
                <c:pt idx="109">
                  <c:v>3.044071197509765</c:v>
                </c:pt>
                <c:pt idx="110">
                  <c:v>3.043583393096924</c:v>
                </c:pt>
                <c:pt idx="111">
                  <c:v>3.043258190155029</c:v>
                </c:pt>
                <c:pt idx="112">
                  <c:v>3.042770624160766</c:v>
                </c:pt>
                <c:pt idx="113">
                  <c:v>3.042282819747925</c:v>
                </c:pt>
                <c:pt idx="114">
                  <c:v>3.041632652282715</c:v>
                </c:pt>
                <c:pt idx="115">
                  <c:v>3.040982246398926</c:v>
                </c:pt>
                <c:pt idx="116">
                  <c:v>3.040657281875611</c:v>
                </c:pt>
                <c:pt idx="117">
                  <c:v>3.040006875991821</c:v>
                </c:pt>
                <c:pt idx="118">
                  <c:v>3.039519309997559</c:v>
                </c:pt>
                <c:pt idx="119">
                  <c:v>3.039031505584717</c:v>
                </c:pt>
                <c:pt idx="120">
                  <c:v>3.038706302642823</c:v>
                </c:pt>
                <c:pt idx="121">
                  <c:v>3.038056135177612</c:v>
                </c:pt>
                <c:pt idx="122">
                  <c:v>3.037405729293822</c:v>
                </c:pt>
                <c:pt idx="123">
                  <c:v>3.037243366241455</c:v>
                </c:pt>
                <c:pt idx="124">
                  <c:v>3.036592960357666</c:v>
                </c:pt>
                <c:pt idx="125">
                  <c:v>3.036105155944823</c:v>
                </c:pt>
                <c:pt idx="126">
                  <c:v>3.035617589950561</c:v>
                </c:pt>
                <c:pt idx="127">
                  <c:v>3.034967184066772</c:v>
                </c:pt>
                <c:pt idx="128">
                  <c:v>3.034642219543457</c:v>
                </c:pt>
                <c:pt idx="129">
                  <c:v>3.034154415130615</c:v>
                </c:pt>
                <c:pt idx="130">
                  <c:v>3.033504247665406</c:v>
                </c:pt>
                <c:pt idx="131">
                  <c:v>3.033179044723511</c:v>
                </c:pt>
                <c:pt idx="132">
                  <c:v>3.032691240310669</c:v>
                </c:pt>
                <c:pt idx="133">
                  <c:v>3.032203674316406</c:v>
                </c:pt>
                <c:pt idx="134">
                  <c:v>3.031715869903564</c:v>
                </c:pt>
                <c:pt idx="135">
                  <c:v>3.030903100967407</c:v>
                </c:pt>
                <c:pt idx="136">
                  <c:v>3.030577898025513</c:v>
                </c:pt>
                <c:pt idx="137">
                  <c:v>3.03009033203125</c:v>
                </c:pt>
                <c:pt idx="138">
                  <c:v>3.029602527618408</c:v>
                </c:pt>
                <c:pt idx="139">
                  <c:v>3.029114723205567</c:v>
                </c:pt>
                <c:pt idx="140">
                  <c:v>3.028627157211304</c:v>
                </c:pt>
                <c:pt idx="141">
                  <c:v>3.028139352798462</c:v>
                </c:pt>
                <c:pt idx="142">
                  <c:v>3.027326583862305</c:v>
                </c:pt>
                <c:pt idx="143">
                  <c:v>3.026838779449463</c:v>
                </c:pt>
                <c:pt idx="144">
                  <c:v>3.026676416397095</c:v>
                </c:pt>
                <c:pt idx="145">
                  <c:v>3.025863409042358</c:v>
                </c:pt>
                <c:pt idx="146">
                  <c:v>3.025538206100464</c:v>
                </c:pt>
                <c:pt idx="147">
                  <c:v>3.025050640106201</c:v>
                </c:pt>
                <c:pt idx="148">
                  <c:v>3.024562835693359</c:v>
                </c:pt>
                <c:pt idx="149">
                  <c:v>3.024075269699097</c:v>
                </c:pt>
                <c:pt idx="150">
                  <c:v>3.023424863815308</c:v>
                </c:pt>
                <c:pt idx="151">
                  <c:v>3.022774696350098</c:v>
                </c:pt>
                <c:pt idx="152">
                  <c:v>3.022449493408202</c:v>
                </c:pt>
                <c:pt idx="153">
                  <c:v>3.02196192741394</c:v>
                </c:pt>
                <c:pt idx="154">
                  <c:v>3.021636724472046</c:v>
                </c:pt>
                <c:pt idx="155">
                  <c:v>3.021148920059203</c:v>
                </c:pt>
                <c:pt idx="156">
                  <c:v>3.020498752593994</c:v>
                </c:pt>
                <c:pt idx="157">
                  <c:v>3.020010948181153</c:v>
                </c:pt>
                <c:pt idx="158">
                  <c:v>3.019523382186889</c:v>
                </c:pt>
                <c:pt idx="159">
                  <c:v>3.0188729763031</c:v>
                </c:pt>
                <c:pt idx="160">
                  <c:v>3.018385410308837</c:v>
                </c:pt>
                <c:pt idx="161">
                  <c:v>3.017897605895996</c:v>
                </c:pt>
                <c:pt idx="162">
                  <c:v>3.017409801483154</c:v>
                </c:pt>
                <c:pt idx="163">
                  <c:v>3.016759634017944</c:v>
                </c:pt>
                <c:pt idx="164">
                  <c:v>3.016434431076049</c:v>
                </c:pt>
                <c:pt idx="165">
                  <c:v>3.016109466552734</c:v>
                </c:pt>
                <c:pt idx="166">
                  <c:v>3.015296459197998</c:v>
                </c:pt>
                <c:pt idx="167">
                  <c:v>3.014971256256104</c:v>
                </c:pt>
                <c:pt idx="168">
                  <c:v>3.014158487319946</c:v>
                </c:pt>
                <c:pt idx="169">
                  <c:v>3.013833284378052</c:v>
                </c:pt>
                <c:pt idx="170">
                  <c:v>3.013345718383789</c:v>
                </c:pt>
                <c:pt idx="171">
                  <c:v>3.012857913970947</c:v>
                </c:pt>
                <c:pt idx="172">
                  <c:v>3.012370347976685</c:v>
                </c:pt>
                <c:pt idx="173">
                  <c:v>3.011882543563842</c:v>
                </c:pt>
                <c:pt idx="174">
                  <c:v>3.01139497756958</c:v>
                </c:pt>
                <c:pt idx="175">
                  <c:v>3.010907173156738</c:v>
                </c:pt>
                <c:pt idx="176">
                  <c:v>3.010419368743896</c:v>
                </c:pt>
                <c:pt idx="177">
                  <c:v>3.009769201278687</c:v>
                </c:pt>
                <c:pt idx="178">
                  <c:v>3.009443998336792</c:v>
                </c:pt>
                <c:pt idx="179">
                  <c:v>3.008631229400635</c:v>
                </c:pt>
                <c:pt idx="180">
                  <c:v>3.008468627929687</c:v>
                </c:pt>
                <c:pt idx="181">
                  <c:v>3.007818460464478</c:v>
                </c:pt>
                <c:pt idx="182">
                  <c:v>3.007493257522583</c:v>
                </c:pt>
                <c:pt idx="183">
                  <c:v>3.006680488586426</c:v>
                </c:pt>
                <c:pt idx="184">
                  <c:v>3.006192684173584</c:v>
                </c:pt>
                <c:pt idx="185">
                  <c:v>3.005704879760742</c:v>
                </c:pt>
                <c:pt idx="186">
                  <c:v>3.005217313766479</c:v>
                </c:pt>
                <c:pt idx="187">
                  <c:v>3.004729509353638</c:v>
                </c:pt>
                <c:pt idx="188">
                  <c:v>3.004241943359375</c:v>
                </c:pt>
                <c:pt idx="189">
                  <c:v>3.003754138946533</c:v>
                </c:pt>
                <c:pt idx="190">
                  <c:v>3.003428936004639</c:v>
                </c:pt>
                <c:pt idx="191">
                  <c:v>3.00277876853943</c:v>
                </c:pt>
                <c:pt idx="192">
                  <c:v>3.002290964126587</c:v>
                </c:pt>
                <c:pt idx="193">
                  <c:v>3.001803398132324</c:v>
                </c:pt>
                <c:pt idx="194">
                  <c:v>3.001152992248535</c:v>
                </c:pt>
                <c:pt idx="195">
                  <c:v>3.00082802772522</c:v>
                </c:pt>
                <c:pt idx="196">
                  <c:v>3.000177621841431</c:v>
                </c:pt>
                <c:pt idx="197">
                  <c:v>2.999527454376221</c:v>
                </c:pt>
                <c:pt idx="198">
                  <c:v>2.999202251434326</c:v>
                </c:pt>
                <c:pt idx="199">
                  <c:v>2.998389482498168</c:v>
                </c:pt>
                <c:pt idx="200">
                  <c:v>2.998064279556274</c:v>
                </c:pt>
                <c:pt idx="201">
                  <c:v>2.99773907661438</c:v>
                </c:pt>
                <c:pt idx="202">
                  <c:v>2.997251510620117</c:v>
                </c:pt>
                <c:pt idx="203">
                  <c:v>2.996763706207275</c:v>
                </c:pt>
                <c:pt idx="204">
                  <c:v>2.99578833580017</c:v>
                </c:pt>
                <c:pt idx="205">
                  <c:v>2.995625734329223</c:v>
                </c:pt>
                <c:pt idx="206">
                  <c:v>2.995137929916382</c:v>
                </c:pt>
                <c:pt idx="207">
                  <c:v>2.994812965393066</c:v>
                </c:pt>
                <c:pt idx="208">
                  <c:v>2.99399995803833</c:v>
                </c:pt>
                <c:pt idx="209">
                  <c:v>2.993674993515014</c:v>
                </c:pt>
                <c:pt idx="210">
                  <c:v>2.993024587631226</c:v>
                </c:pt>
                <c:pt idx="211">
                  <c:v>2.992699384689331</c:v>
                </c:pt>
                <c:pt idx="212">
                  <c:v>2.992211818695068</c:v>
                </c:pt>
                <c:pt idx="213">
                  <c:v>2.991724014282227</c:v>
                </c:pt>
                <c:pt idx="214">
                  <c:v>2.991073846817017</c:v>
                </c:pt>
                <c:pt idx="215">
                  <c:v>2.990586042404175</c:v>
                </c:pt>
                <c:pt idx="216">
                  <c:v>2.990261077880859</c:v>
                </c:pt>
                <c:pt idx="217">
                  <c:v>2.989285469055175</c:v>
                </c:pt>
                <c:pt idx="218">
                  <c:v>2.98896050453186</c:v>
                </c:pt>
                <c:pt idx="219">
                  <c:v>2.988472700119019</c:v>
                </c:pt>
                <c:pt idx="220">
                  <c:v>2.987984895706177</c:v>
                </c:pt>
                <c:pt idx="221">
                  <c:v>2.987659931182861</c:v>
                </c:pt>
                <c:pt idx="222">
                  <c:v>2.987009525299073</c:v>
                </c:pt>
                <c:pt idx="223">
                  <c:v>2.986359357833862</c:v>
                </c:pt>
                <c:pt idx="224">
                  <c:v>2.98587155342102</c:v>
                </c:pt>
                <c:pt idx="225">
                  <c:v>2.985383987426758</c:v>
                </c:pt>
                <c:pt idx="226">
                  <c:v>2.984896183013916</c:v>
                </c:pt>
                <c:pt idx="227">
                  <c:v>2.984570980072021</c:v>
                </c:pt>
                <c:pt idx="228">
                  <c:v>2.983920812606812</c:v>
                </c:pt>
                <c:pt idx="229">
                  <c:v>2.983595609664917</c:v>
                </c:pt>
                <c:pt idx="230">
                  <c:v>2.982945442199707</c:v>
                </c:pt>
                <c:pt idx="231">
                  <c:v>2.982457637786864</c:v>
                </c:pt>
                <c:pt idx="232">
                  <c:v>2.981970071792603</c:v>
                </c:pt>
                <c:pt idx="233">
                  <c:v>2.981482267379761</c:v>
                </c:pt>
                <c:pt idx="234">
                  <c:v>2.980832099914551</c:v>
                </c:pt>
                <c:pt idx="235">
                  <c:v>2.980344295501709</c:v>
                </c:pt>
                <c:pt idx="236">
                  <c:v>2.979856491088866</c:v>
                </c:pt>
                <c:pt idx="237">
                  <c:v>2.979368925094604</c:v>
                </c:pt>
                <c:pt idx="238">
                  <c:v>2.978881120681763</c:v>
                </c:pt>
                <c:pt idx="239">
                  <c:v>2.978556156158447</c:v>
                </c:pt>
                <c:pt idx="240">
                  <c:v>2.978068351745605</c:v>
                </c:pt>
                <c:pt idx="241">
                  <c:v>2.977255582809448</c:v>
                </c:pt>
                <c:pt idx="242">
                  <c:v>2.976767778396607</c:v>
                </c:pt>
                <c:pt idx="243">
                  <c:v>2.976442575454711</c:v>
                </c:pt>
                <c:pt idx="244">
                  <c:v>2.975955009460448</c:v>
                </c:pt>
                <c:pt idx="245">
                  <c:v>2.975467205047607</c:v>
                </c:pt>
                <c:pt idx="246">
                  <c:v>2.974817037582398</c:v>
                </c:pt>
                <c:pt idx="247">
                  <c:v>2.974491834640503</c:v>
                </c:pt>
                <c:pt idx="248">
                  <c:v>2.973841667175293</c:v>
                </c:pt>
                <c:pt idx="249">
                  <c:v>2.973353862762451</c:v>
                </c:pt>
                <c:pt idx="250">
                  <c:v>2.97270369529724</c:v>
                </c:pt>
                <c:pt idx="251">
                  <c:v>2.972215890884399</c:v>
                </c:pt>
                <c:pt idx="252">
                  <c:v>2.971728086471558</c:v>
                </c:pt>
                <c:pt idx="253">
                  <c:v>2.971403121948241</c:v>
                </c:pt>
                <c:pt idx="254">
                  <c:v>2.970752716064453</c:v>
                </c:pt>
                <c:pt idx="255">
                  <c:v>2.970427513122559</c:v>
                </c:pt>
                <c:pt idx="256">
                  <c:v>2.96977734565735</c:v>
                </c:pt>
                <c:pt idx="257">
                  <c:v>2.969289541244507</c:v>
                </c:pt>
                <c:pt idx="258">
                  <c:v>2.968801975250244</c:v>
                </c:pt>
                <c:pt idx="259">
                  <c:v>2.968314170837403</c:v>
                </c:pt>
                <c:pt idx="260">
                  <c:v>2.967826604843139</c:v>
                </c:pt>
                <c:pt idx="261">
                  <c:v>2.967176198959351</c:v>
                </c:pt>
                <c:pt idx="262">
                  <c:v>2.966851234436035</c:v>
                </c:pt>
                <c:pt idx="263">
                  <c:v>2.966363430023193</c:v>
                </c:pt>
                <c:pt idx="264">
                  <c:v>2.965713024139404</c:v>
                </c:pt>
                <c:pt idx="265">
                  <c:v>2.965225458145141</c:v>
                </c:pt>
                <c:pt idx="266">
                  <c:v>2.9647376537323</c:v>
                </c:pt>
                <c:pt idx="267">
                  <c:v>2.96408748626709</c:v>
                </c:pt>
                <c:pt idx="268">
                  <c:v>2.963762283325195</c:v>
                </c:pt>
                <c:pt idx="269">
                  <c:v>2.963274717330933</c:v>
                </c:pt>
                <c:pt idx="270">
                  <c:v>2.962624311447144</c:v>
                </c:pt>
                <c:pt idx="271">
                  <c:v>2.962299108505249</c:v>
                </c:pt>
                <c:pt idx="272">
                  <c:v>2.961648941040039</c:v>
                </c:pt>
                <c:pt idx="273">
                  <c:v>2.961323738098144</c:v>
                </c:pt>
                <c:pt idx="274">
                  <c:v>2.960836172103881</c:v>
                </c:pt>
                <c:pt idx="275">
                  <c:v>2.960185766220093</c:v>
                </c:pt>
                <c:pt idx="276">
                  <c:v>2.95969820022583</c:v>
                </c:pt>
                <c:pt idx="277">
                  <c:v>2.959210395812988</c:v>
                </c:pt>
                <c:pt idx="278">
                  <c:v>2.958885192871094</c:v>
                </c:pt>
                <c:pt idx="279">
                  <c:v>2.958235025405883</c:v>
                </c:pt>
                <c:pt idx="280">
                  <c:v>2.957747220993042</c:v>
                </c:pt>
                <c:pt idx="281">
                  <c:v>2.957097053527832</c:v>
                </c:pt>
                <c:pt idx="282">
                  <c:v>2.956771850585938</c:v>
                </c:pt>
                <c:pt idx="283">
                  <c:v>2.956284284591675</c:v>
                </c:pt>
                <c:pt idx="284">
                  <c:v>2.955633878707886</c:v>
                </c:pt>
                <c:pt idx="285">
                  <c:v>2.955146074295043</c:v>
                </c:pt>
                <c:pt idx="286">
                  <c:v>2.954658508300781</c:v>
                </c:pt>
                <c:pt idx="287">
                  <c:v>2.954008102416992</c:v>
                </c:pt>
                <c:pt idx="288">
                  <c:v>2.953683137893677</c:v>
                </c:pt>
                <c:pt idx="289">
                  <c:v>2.953195333480834</c:v>
                </c:pt>
                <c:pt idx="290">
                  <c:v>2.952707767486573</c:v>
                </c:pt>
                <c:pt idx="291">
                  <c:v>2.95221996307373</c:v>
                </c:pt>
                <c:pt idx="292">
                  <c:v>2.951732158660889</c:v>
                </c:pt>
                <c:pt idx="293">
                  <c:v>2.951081991195679</c:v>
                </c:pt>
                <c:pt idx="294">
                  <c:v>2.950756788253784</c:v>
                </c:pt>
                <c:pt idx="295">
                  <c:v>2.950106620788574</c:v>
                </c:pt>
                <c:pt idx="296">
                  <c:v>2.94978141784668</c:v>
                </c:pt>
                <c:pt idx="297">
                  <c:v>2.94913125038147</c:v>
                </c:pt>
                <c:pt idx="298">
                  <c:v>2.948643445968627</c:v>
                </c:pt>
                <c:pt idx="299">
                  <c:v>2.948318243026734</c:v>
                </c:pt>
                <c:pt idx="300">
                  <c:v>2.947830677032471</c:v>
                </c:pt>
                <c:pt idx="301">
                  <c:v>2.947017669677735</c:v>
                </c:pt>
                <c:pt idx="302">
                  <c:v>2.946692705154419</c:v>
                </c:pt>
                <c:pt idx="303">
                  <c:v>2.946042299270629</c:v>
                </c:pt>
                <c:pt idx="304">
                  <c:v>2.945554733276367</c:v>
                </c:pt>
                <c:pt idx="305">
                  <c:v>2.945066928863525</c:v>
                </c:pt>
                <c:pt idx="306">
                  <c:v>2.944579124450683</c:v>
                </c:pt>
                <c:pt idx="307">
                  <c:v>2.944091558456421</c:v>
                </c:pt>
                <c:pt idx="308">
                  <c:v>2.94360375404358</c:v>
                </c:pt>
                <c:pt idx="309">
                  <c:v>2.942953586578369</c:v>
                </c:pt>
                <c:pt idx="310">
                  <c:v>2.942465782165527</c:v>
                </c:pt>
                <c:pt idx="311">
                  <c:v>2.941978216171264</c:v>
                </c:pt>
                <c:pt idx="312">
                  <c:v>2.94165301322937</c:v>
                </c:pt>
                <c:pt idx="313">
                  <c:v>2.94100284576416</c:v>
                </c:pt>
                <c:pt idx="314">
                  <c:v>2.94051504135132</c:v>
                </c:pt>
                <c:pt idx="315">
                  <c:v>2.940027236938477</c:v>
                </c:pt>
                <c:pt idx="316">
                  <c:v>2.939702272415161</c:v>
                </c:pt>
                <c:pt idx="317">
                  <c:v>2.93921446800232</c:v>
                </c:pt>
                <c:pt idx="318">
                  <c:v>2.938401699066162</c:v>
                </c:pt>
                <c:pt idx="319">
                  <c:v>2.93791389465332</c:v>
                </c:pt>
                <c:pt idx="320">
                  <c:v>2.937426328659058</c:v>
                </c:pt>
                <c:pt idx="321">
                  <c:v>2.937101125717163</c:v>
                </c:pt>
                <c:pt idx="322">
                  <c:v>2.936613321304321</c:v>
                </c:pt>
                <c:pt idx="323">
                  <c:v>2.935963153839111</c:v>
                </c:pt>
                <c:pt idx="324">
                  <c:v>2.935475349426269</c:v>
                </c:pt>
                <c:pt idx="325">
                  <c:v>2.934987783432007</c:v>
                </c:pt>
                <c:pt idx="326">
                  <c:v>2.934499979019164</c:v>
                </c:pt>
                <c:pt idx="327">
                  <c:v>2.933849811553955</c:v>
                </c:pt>
                <c:pt idx="328">
                  <c:v>2.933362007141114</c:v>
                </c:pt>
                <c:pt idx="329">
                  <c:v>2.932874202728271</c:v>
                </c:pt>
                <c:pt idx="330">
                  <c:v>2.932549238204956</c:v>
                </c:pt>
                <c:pt idx="331">
                  <c:v>2.932061433792114</c:v>
                </c:pt>
                <c:pt idx="332">
                  <c:v>2.931573867797852</c:v>
                </c:pt>
                <c:pt idx="333">
                  <c:v>2.930923461914062</c:v>
                </c:pt>
                <c:pt idx="334">
                  <c:v>2.930435895919799</c:v>
                </c:pt>
                <c:pt idx="335">
                  <c:v>2.930110692977906</c:v>
                </c:pt>
                <c:pt idx="336">
                  <c:v>2.929297924041748</c:v>
                </c:pt>
                <c:pt idx="337">
                  <c:v>2.928810119628906</c:v>
                </c:pt>
                <c:pt idx="338">
                  <c:v>2.928484916687012</c:v>
                </c:pt>
                <c:pt idx="339">
                  <c:v>2.927834749221802</c:v>
                </c:pt>
                <c:pt idx="340">
                  <c:v>2.927509546279907</c:v>
                </c:pt>
                <c:pt idx="341">
                  <c:v>2.927021741867066</c:v>
                </c:pt>
                <c:pt idx="342">
                  <c:v>2.926371574401855</c:v>
                </c:pt>
                <c:pt idx="343">
                  <c:v>2.925883769989014</c:v>
                </c:pt>
                <c:pt idx="344">
                  <c:v>2.925396203994751</c:v>
                </c:pt>
                <c:pt idx="345">
                  <c:v>2.924908399581909</c:v>
                </c:pt>
                <c:pt idx="346">
                  <c:v>2.924258232116699</c:v>
                </c:pt>
                <c:pt idx="347">
                  <c:v>2.923770427703857</c:v>
                </c:pt>
                <c:pt idx="348">
                  <c:v>2.923445224761963</c:v>
                </c:pt>
                <c:pt idx="349">
                  <c:v>2.9229576587677</c:v>
                </c:pt>
                <c:pt idx="350">
                  <c:v>2.922469854354858</c:v>
                </c:pt>
                <c:pt idx="351">
                  <c:v>2.921982288360596</c:v>
                </c:pt>
                <c:pt idx="352">
                  <c:v>2.921331882476807</c:v>
                </c:pt>
                <c:pt idx="353">
                  <c:v>2.920844316482544</c:v>
                </c:pt>
                <c:pt idx="354">
                  <c:v>2.920356512069702</c:v>
                </c:pt>
                <c:pt idx="355">
                  <c:v>2.919868946075439</c:v>
                </c:pt>
                <c:pt idx="356">
                  <c:v>2.919381141662598</c:v>
                </c:pt>
                <c:pt idx="357">
                  <c:v>2.918893337249755</c:v>
                </c:pt>
                <c:pt idx="358">
                  <c:v>2.918405771255493</c:v>
                </c:pt>
                <c:pt idx="359">
                  <c:v>2.917755365371704</c:v>
                </c:pt>
                <c:pt idx="360">
                  <c:v>2.917430400848389</c:v>
                </c:pt>
                <c:pt idx="361">
                  <c:v>2.916779994964599</c:v>
                </c:pt>
                <c:pt idx="362">
                  <c:v>2.916292428970337</c:v>
                </c:pt>
                <c:pt idx="363">
                  <c:v>2.915804624557495</c:v>
                </c:pt>
                <c:pt idx="364">
                  <c:v>2.915316820144653</c:v>
                </c:pt>
                <c:pt idx="365">
                  <c:v>2.914829254150391</c:v>
                </c:pt>
                <c:pt idx="366">
                  <c:v>2.914504051208496</c:v>
                </c:pt>
                <c:pt idx="367">
                  <c:v>2.913853883743285</c:v>
                </c:pt>
                <c:pt idx="368">
                  <c:v>2.913203477859497</c:v>
                </c:pt>
                <c:pt idx="369">
                  <c:v>2.912553310394286</c:v>
                </c:pt>
                <c:pt idx="370">
                  <c:v>2.912228107452393</c:v>
                </c:pt>
                <c:pt idx="371">
                  <c:v>2.91174030303955</c:v>
                </c:pt>
                <c:pt idx="372">
                  <c:v>2.911252737045287</c:v>
                </c:pt>
                <c:pt idx="373">
                  <c:v>2.910764932632447</c:v>
                </c:pt>
                <c:pt idx="374">
                  <c:v>2.910602331161499</c:v>
                </c:pt>
                <c:pt idx="375">
                  <c:v>2.909789562225342</c:v>
                </c:pt>
                <c:pt idx="376">
                  <c:v>2.90930199623108</c:v>
                </c:pt>
                <c:pt idx="377">
                  <c:v>2.90865159034729</c:v>
                </c:pt>
                <c:pt idx="378">
                  <c:v>2.908326387405396</c:v>
                </c:pt>
                <c:pt idx="379">
                  <c:v>2.907838821411133</c:v>
                </c:pt>
                <c:pt idx="380">
                  <c:v>2.907188415527344</c:v>
                </c:pt>
                <c:pt idx="381">
                  <c:v>2.906863451004028</c:v>
                </c:pt>
                <c:pt idx="382">
                  <c:v>2.906213045120239</c:v>
                </c:pt>
                <c:pt idx="383">
                  <c:v>2.905725479125977</c:v>
                </c:pt>
                <c:pt idx="384">
                  <c:v>2.905075073242187</c:v>
                </c:pt>
                <c:pt idx="385">
                  <c:v>2.904587507247925</c:v>
                </c:pt>
                <c:pt idx="386">
                  <c:v>2.90426230430603</c:v>
                </c:pt>
                <c:pt idx="387">
                  <c:v>2.903611898422241</c:v>
                </c:pt>
                <c:pt idx="388">
                  <c:v>2.90312433242798</c:v>
                </c:pt>
                <c:pt idx="389">
                  <c:v>2.902799129486084</c:v>
                </c:pt>
                <c:pt idx="390">
                  <c:v>2.902148962020874</c:v>
                </c:pt>
                <c:pt idx="391">
                  <c:v>2.901661157608032</c:v>
                </c:pt>
                <c:pt idx="392">
                  <c:v>2.90117335319519</c:v>
                </c:pt>
                <c:pt idx="393">
                  <c:v>2.900685787200928</c:v>
                </c:pt>
                <c:pt idx="394">
                  <c:v>2.900197982788086</c:v>
                </c:pt>
                <c:pt idx="395">
                  <c:v>2.899710416793822</c:v>
                </c:pt>
                <c:pt idx="396">
                  <c:v>2.899060010910034</c:v>
                </c:pt>
                <c:pt idx="397">
                  <c:v>2.89873504638672</c:v>
                </c:pt>
                <c:pt idx="398">
                  <c:v>2.898247241973877</c:v>
                </c:pt>
                <c:pt idx="399">
                  <c:v>2.897597074508667</c:v>
                </c:pt>
                <c:pt idx="400">
                  <c:v>2.897109270095825</c:v>
                </c:pt>
                <c:pt idx="401">
                  <c:v>2.896621465682983</c:v>
                </c:pt>
                <c:pt idx="402">
                  <c:v>2.895971298217774</c:v>
                </c:pt>
                <c:pt idx="403">
                  <c:v>2.895483493804931</c:v>
                </c:pt>
                <c:pt idx="404">
                  <c:v>2.894995927810668</c:v>
                </c:pt>
                <c:pt idx="405">
                  <c:v>2.894508123397826</c:v>
                </c:pt>
                <c:pt idx="406">
                  <c:v>2.894182920455933</c:v>
                </c:pt>
                <c:pt idx="407">
                  <c:v>2.893695354461669</c:v>
                </c:pt>
                <c:pt idx="408">
                  <c:v>2.893044948577881</c:v>
                </c:pt>
                <c:pt idx="409">
                  <c:v>2.892557382583618</c:v>
                </c:pt>
                <c:pt idx="410">
                  <c:v>2.891906976699828</c:v>
                </c:pt>
                <c:pt idx="411">
                  <c:v>2.891582012176514</c:v>
                </c:pt>
                <c:pt idx="412">
                  <c:v>2.890931606292725</c:v>
                </c:pt>
                <c:pt idx="413">
                  <c:v>2.890444040298461</c:v>
                </c:pt>
                <c:pt idx="414">
                  <c:v>2.890118837356567</c:v>
                </c:pt>
                <c:pt idx="415">
                  <c:v>2.889631032943725</c:v>
                </c:pt>
                <c:pt idx="416">
                  <c:v>2.88930606842041</c:v>
                </c:pt>
                <c:pt idx="417">
                  <c:v>2.888655662536621</c:v>
                </c:pt>
                <c:pt idx="418">
                  <c:v>2.888005495071411</c:v>
                </c:pt>
                <c:pt idx="419">
                  <c:v>2.887355089187622</c:v>
                </c:pt>
                <c:pt idx="420">
                  <c:v>2.887030124664307</c:v>
                </c:pt>
                <c:pt idx="421">
                  <c:v>2.886379718780518</c:v>
                </c:pt>
                <c:pt idx="422">
                  <c:v>2.886054515838623</c:v>
                </c:pt>
                <c:pt idx="423">
                  <c:v>2.885729551315308</c:v>
                </c:pt>
                <c:pt idx="424">
                  <c:v>2.884916543960572</c:v>
                </c:pt>
                <c:pt idx="425">
                  <c:v>2.884428977966309</c:v>
                </c:pt>
                <c:pt idx="426">
                  <c:v>2.884103775024414</c:v>
                </c:pt>
                <c:pt idx="427">
                  <c:v>2.883615970611573</c:v>
                </c:pt>
                <c:pt idx="428">
                  <c:v>2.882965803146362</c:v>
                </c:pt>
                <c:pt idx="429">
                  <c:v>2.882640600204467</c:v>
                </c:pt>
                <c:pt idx="430">
                  <c:v>2.881990432739258</c:v>
                </c:pt>
                <c:pt idx="431">
                  <c:v>2.881340026855469</c:v>
                </c:pt>
                <c:pt idx="432">
                  <c:v>2.881015062332154</c:v>
                </c:pt>
                <c:pt idx="433">
                  <c:v>2.880527257919312</c:v>
                </c:pt>
                <c:pt idx="434">
                  <c:v>2.88003945350647</c:v>
                </c:pt>
                <c:pt idx="435">
                  <c:v>2.87938928604126</c:v>
                </c:pt>
                <c:pt idx="436">
                  <c:v>2.878901481628418</c:v>
                </c:pt>
                <c:pt idx="437">
                  <c:v>2.878413915634155</c:v>
                </c:pt>
                <c:pt idx="438">
                  <c:v>2.877926111221314</c:v>
                </c:pt>
                <c:pt idx="439">
                  <c:v>2.877438545227051</c:v>
                </c:pt>
                <c:pt idx="440">
                  <c:v>2.876950740814208</c:v>
                </c:pt>
                <c:pt idx="441">
                  <c:v>2.876463174819946</c:v>
                </c:pt>
                <c:pt idx="442">
                  <c:v>2.875975370407104</c:v>
                </c:pt>
                <c:pt idx="443">
                  <c:v>2.875487565994263</c:v>
                </c:pt>
                <c:pt idx="444">
                  <c:v>2.875</c:v>
                </c:pt>
                <c:pt idx="445">
                  <c:v>2.87434959411621</c:v>
                </c:pt>
                <c:pt idx="446">
                  <c:v>2.873699426651</c:v>
                </c:pt>
                <c:pt idx="447">
                  <c:v>2.873374223709106</c:v>
                </c:pt>
                <c:pt idx="448">
                  <c:v>2.872886657714843</c:v>
                </c:pt>
                <c:pt idx="449">
                  <c:v>2.872398853302002</c:v>
                </c:pt>
                <c:pt idx="450">
                  <c:v>2.87191104888916</c:v>
                </c:pt>
                <c:pt idx="451">
                  <c:v>2.871423482894897</c:v>
                </c:pt>
                <c:pt idx="452">
                  <c:v>2.870773077011108</c:v>
                </c:pt>
                <c:pt idx="453">
                  <c:v>2.870285511016845</c:v>
                </c:pt>
                <c:pt idx="454">
                  <c:v>2.869797706604004</c:v>
                </c:pt>
                <c:pt idx="455">
                  <c:v>2.869472503662109</c:v>
                </c:pt>
                <c:pt idx="456">
                  <c:v>2.868822336196899</c:v>
                </c:pt>
                <c:pt idx="457">
                  <c:v>2.868334531784058</c:v>
                </c:pt>
                <c:pt idx="458">
                  <c:v>2.867846965789794</c:v>
                </c:pt>
                <c:pt idx="459">
                  <c:v>2.867521762847901</c:v>
                </c:pt>
                <c:pt idx="460">
                  <c:v>2.86687159538269</c:v>
                </c:pt>
                <c:pt idx="461">
                  <c:v>2.866383790969848</c:v>
                </c:pt>
                <c:pt idx="462">
                  <c:v>2.865896224975585</c:v>
                </c:pt>
                <c:pt idx="463">
                  <c:v>2.865245819091796</c:v>
                </c:pt>
                <c:pt idx="464">
                  <c:v>2.865083217620849</c:v>
                </c:pt>
                <c:pt idx="465">
                  <c:v>2.864270448684693</c:v>
                </c:pt>
                <c:pt idx="466">
                  <c:v>2.863782644271851</c:v>
                </c:pt>
                <c:pt idx="467">
                  <c:v>2.863295078277588</c:v>
                </c:pt>
                <c:pt idx="468">
                  <c:v>2.862969875335693</c:v>
                </c:pt>
                <c:pt idx="469">
                  <c:v>2.862319707870484</c:v>
                </c:pt>
                <c:pt idx="470">
                  <c:v>2.861831903457641</c:v>
                </c:pt>
                <c:pt idx="471">
                  <c:v>2.861181735992432</c:v>
                </c:pt>
                <c:pt idx="472">
                  <c:v>2.860693931579589</c:v>
                </c:pt>
                <c:pt idx="473">
                  <c:v>2.860206127166748</c:v>
                </c:pt>
                <c:pt idx="474">
                  <c:v>2.859881162643433</c:v>
                </c:pt>
                <c:pt idx="475">
                  <c:v>2.859230756759643</c:v>
                </c:pt>
                <c:pt idx="476">
                  <c:v>2.85874319076538</c:v>
                </c:pt>
                <c:pt idx="477">
                  <c:v>2.858417987823486</c:v>
                </c:pt>
                <c:pt idx="478">
                  <c:v>2.85760521888733</c:v>
                </c:pt>
                <c:pt idx="479">
                  <c:v>2.857117414474487</c:v>
                </c:pt>
                <c:pt idx="480">
                  <c:v>2.856792211532593</c:v>
                </c:pt>
                <c:pt idx="481">
                  <c:v>2.85630464553833</c:v>
                </c:pt>
                <c:pt idx="482">
                  <c:v>2.855816841125488</c:v>
                </c:pt>
                <c:pt idx="483">
                  <c:v>2.855329275131225</c:v>
                </c:pt>
                <c:pt idx="484">
                  <c:v>2.854678869247436</c:v>
                </c:pt>
                <c:pt idx="485">
                  <c:v>2.854191303253174</c:v>
                </c:pt>
                <c:pt idx="486">
                  <c:v>2.853540897369385</c:v>
                </c:pt>
                <c:pt idx="487">
                  <c:v>2.853053092956543</c:v>
                </c:pt>
                <c:pt idx="488">
                  <c:v>2.85256552696228</c:v>
                </c:pt>
                <c:pt idx="489">
                  <c:v>2.852240324020385</c:v>
                </c:pt>
                <c:pt idx="490">
                  <c:v>2.851590156555176</c:v>
                </c:pt>
                <c:pt idx="491">
                  <c:v>2.851102352142334</c:v>
                </c:pt>
                <c:pt idx="492">
                  <c:v>2.850939750671387</c:v>
                </c:pt>
                <c:pt idx="493">
                  <c:v>2.850126981735229</c:v>
                </c:pt>
                <c:pt idx="494">
                  <c:v>2.849639177322388</c:v>
                </c:pt>
                <c:pt idx="495">
                  <c:v>2.848989009857178</c:v>
                </c:pt>
                <c:pt idx="496">
                  <c:v>2.848501205444336</c:v>
                </c:pt>
                <c:pt idx="497">
                  <c:v>2.848176240921021</c:v>
                </c:pt>
                <c:pt idx="498">
                  <c:v>2.847363233566284</c:v>
                </c:pt>
                <c:pt idx="499">
                  <c:v>2.84703826904297</c:v>
                </c:pt>
                <c:pt idx="500">
                  <c:v>2.846713066101074</c:v>
                </c:pt>
                <c:pt idx="501">
                  <c:v>2.846062660217284</c:v>
                </c:pt>
                <c:pt idx="502">
                  <c:v>2.845575094223022</c:v>
                </c:pt>
                <c:pt idx="503">
                  <c:v>2.845087289810181</c:v>
                </c:pt>
                <c:pt idx="504">
                  <c:v>2.844599723815918</c:v>
                </c:pt>
                <c:pt idx="505">
                  <c:v>2.844111919403076</c:v>
                </c:pt>
                <c:pt idx="506">
                  <c:v>2.843461751937866</c:v>
                </c:pt>
                <c:pt idx="507">
                  <c:v>2.842973947525024</c:v>
                </c:pt>
                <c:pt idx="508">
                  <c:v>2.842811346054077</c:v>
                </c:pt>
                <c:pt idx="509">
                  <c:v>2.842161178588867</c:v>
                </c:pt>
                <c:pt idx="510">
                  <c:v>2.841673374176025</c:v>
                </c:pt>
                <c:pt idx="511">
                  <c:v>2.841185808181763</c:v>
                </c:pt>
                <c:pt idx="512">
                  <c:v>2.840372800827027</c:v>
                </c:pt>
                <c:pt idx="513">
                  <c:v>2.84004783630371</c:v>
                </c:pt>
                <c:pt idx="514">
                  <c:v>2.839560031890868</c:v>
                </c:pt>
                <c:pt idx="515">
                  <c:v>2.839234828948975</c:v>
                </c:pt>
                <c:pt idx="516">
                  <c:v>2.838584661483764</c:v>
                </c:pt>
                <c:pt idx="517">
                  <c:v>2.838096857070923</c:v>
                </c:pt>
                <c:pt idx="518">
                  <c:v>2.837446689605712</c:v>
                </c:pt>
                <c:pt idx="519">
                  <c:v>2.83695888519287</c:v>
                </c:pt>
                <c:pt idx="520">
                  <c:v>2.836471319198607</c:v>
                </c:pt>
                <c:pt idx="521">
                  <c:v>2.835820913314818</c:v>
                </c:pt>
                <c:pt idx="522">
                  <c:v>2.835658311843871</c:v>
                </c:pt>
                <c:pt idx="523">
                  <c:v>2.835008144378661</c:v>
                </c:pt>
                <c:pt idx="524">
                  <c:v>2.834357738494873</c:v>
                </c:pt>
                <c:pt idx="525">
                  <c:v>2.834032773971558</c:v>
                </c:pt>
                <c:pt idx="526">
                  <c:v>2.833544969558715</c:v>
                </c:pt>
                <c:pt idx="527">
                  <c:v>2.833057403564453</c:v>
                </c:pt>
                <c:pt idx="528">
                  <c:v>2.832406997680663</c:v>
                </c:pt>
                <c:pt idx="529">
                  <c:v>2.831756830215454</c:v>
                </c:pt>
                <c:pt idx="530">
                  <c:v>2.831431627273559</c:v>
                </c:pt>
                <c:pt idx="531">
                  <c:v>2.830943822860718</c:v>
                </c:pt>
                <c:pt idx="532">
                  <c:v>2.830456256866455</c:v>
                </c:pt>
                <c:pt idx="533">
                  <c:v>2.829968452453613</c:v>
                </c:pt>
                <c:pt idx="534">
                  <c:v>2.829318284988403</c:v>
                </c:pt>
                <c:pt idx="535">
                  <c:v>2.829155683517456</c:v>
                </c:pt>
                <c:pt idx="536">
                  <c:v>2.828342914581298</c:v>
                </c:pt>
                <c:pt idx="537">
                  <c:v>2.828017711639405</c:v>
                </c:pt>
                <c:pt idx="538">
                  <c:v>2.827367305755615</c:v>
                </c:pt>
                <c:pt idx="539">
                  <c:v>2.826879739761352</c:v>
                </c:pt>
                <c:pt idx="540">
                  <c:v>2.826554536819458</c:v>
                </c:pt>
                <c:pt idx="541">
                  <c:v>2.825904369354248</c:v>
                </c:pt>
                <c:pt idx="542">
                  <c:v>2.825416564941406</c:v>
                </c:pt>
                <c:pt idx="543">
                  <c:v>2.824928760528564</c:v>
                </c:pt>
                <c:pt idx="544">
                  <c:v>2.824603796005249</c:v>
                </c:pt>
                <c:pt idx="545">
                  <c:v>2.82395339012146</c:v>
                </c:pt>
                <c:pt idx="546">
                  <c:v>2.823465824127197</c:v>
                </c:pt>
                <c:pt idx="547">
                  <c:v>2.822815418243407</c:v>
                </c:pt>
                <c:pt idx="548">
                  <c:v>2.822327852249145</c:v>
                </c:pt>
                <c:pt idx="549">
                  <c:v>2.82200264930725</c:v>
                </c:pt>
                <c:pt idx="550">
                  <c:v>2.821352481842041</c:v>
                </c:pt>
                <c:pt idx="551">
                  <c:v>2.821027278900147</c:v>
                </c:pt>
                <c:pt idx="552">
                  <c:v>2.820376873016358</c:v>
                </c:pt>
                <c:pt idx="553">
                  <c:v>2.819726705551147</c:v>
                </c:pt>
                <c:pt idx="554">
                  <c:v>2.819238901138305</c:v>
                </c:pt>
                <c:pt idx="555">
                  <c:v>2.818751335144042</c:v>
                </c:pt>
                <c:pt idx="556">
                  <c:v>2.8182635307312</c:v>
                </c:pt>
                <c:pt idx="557">
                  <c:v>2.817775964736938</c:v>
                </c:pt>
                <c:pt idx="558">
                  <c:v>2.817288160324097</c:v>
                </c:pt>
                <c:pt idx="559">
                  <c:v>2.816800355911254</c:v>
                </c:pt>
                <c:pt idx="560">
                  <c:v>2.816312789916992</c:v>
                </c:pt>
                <c:pt idx="561">
                  <c:v>2.81582498550415</c:v>
                </c:pt>
                <c:pt idx="562">
                  <c:v>2.815337419509887</c:v>
                </c:pt>
                <c:pt idx="563">
                  <c:v>2.814849615097045</c:v>
                </c:pt>
                <c:pt idx="564">
                  <c:v>2.814199447631836</c:v>
                </c:pt>
                <c:pt idx="565">
                  <c:v>2.813874244689941</c:v>
                </c:pt>
                <c:pt idx="566">
                  <c:v>2.8133864402771</c:v>
                </c:pt>
                <c:pt idx="567">
                  <c:v>2.812736272811889</c:v>
                </c:pt>
                <c:pt idx="568">
                  <c:v>2.812248468399047</c:v>
                </c:pt>
                <c:pt idx="569">
                  <c:v>2.811760902404784</c:v>
                </c:pt>
                <c:pt idx="570">
                  <c:v>2.811110496520996</c:v>
                </c:pt>
                <c:pt idx="571">
                  <c:v>2.810622930526733</c:v>
                </c:pt>
                <c:pt idx="572">
                  <c:v>2.810135126113891</c:v>
                </c:pt>
                <c:pt idx="573">
                  <c:v>2.809647321701049</c:v>
                </c:pt>
                <c:pt idx="574">
                  <c:v>2.809159755706787</c:v>
                </c:pt>
                <c:pt idx="575">
                  <c:v>2.808671951293945</c:v>
                </c:pt>
                <c:pt idx="576">
                  <c:v>2.808184385299683</c:v>
                </c:pt>
                <c:pt idx="577">
                  <c:v>2.807859182357788</c:v>
                </c:pt>
                <c:pt idx="578">
                  <c:v>2.80704641342163</c:v>
                </c:pt>
                <c:pt idx="579">
                  <c:v>2.806558609008788</c:v>
                </c:pt>
                <c:pt idx="580">
                  <c:v>2.806233406066894</c:v>
                </c:pt>
                <c:pt idx="581">
                  <c:v>2.805583238601685</c:v>
                </c:pt>
                <c:pt idx="582">
                  <c:v>2.805258035659789</c:v>
                </c:pt>
                <c:pt idx="583">
                  <c:v>2.804770469665527</c:v>
                </c:pt>
                <c:pt idx="584">
                  <c:v>2.804282665252685</c:v>
                </c:pt>
                <c:pt idx="585">
                  <c:v>2.803469896316528</c:v>
                </c:pt>
                <c:pt idx="586">
                  <c:v>2.803144693374634</c:v>
                </c:pt>
                <c:pt idx="587">
                  <c:v>2.802656888961792</c:v>
                </c:pt>
                <c:pt idx="588">
                  <c:v>2.802006721496582</c:v>
                </c:pt>
                <c:pt idx="589">
                  <c:v>2.801681518554687</c:v>
                </c:pt>
                <c:pt idx="590">
                  <c:v>2.801193952560425</c:v>
                </c:pt>
                <c:pt idx="591">
                  <c:v>2.800706148147583</c:v>
                </c:pt>
                <c:pt idx="592">
                  <c:v>2.80021858215332</c:v>
                </c:pt>
                <c:pt idx="593">
                  <c:v>2.79973077774048</c:v>
                </c:pt>
                <c:pt idx="594">
                  <c:v>2.799080371856689</c:v>
                </c:pt>
                <c:pt idx="595">
                  <c:v>2.798592805862427</c:v>
                </c:pt>
                <c:pt idx="596">
                  <c:v>2.797942399978638</c:v>
                </c:pt>
                <c:pt idx="597">
                  <c:v>2.797617435455323</c:v>
                </c:pt>
                <c:pt idx="598">
                  <c:v>2.796967029571533</c:v>
                </c:pt>
                <c:pt idx="599">
                  <c:v>2.796804428100585</c:v>
                </c:pt>
                <c:pt idx="600">
                  <c:v>2.796154260635376</c:v>
                </c:pt>
                <c:pt idx="601">
                  <c:v>2.795666456222534</c:v>
                </c:pt>
                <c:pt idx="602">
                  <c:v>2.795178890228271</c:v>
                </c:pt>
                <c:pt idx="603">
                  <c:v>2.794528484344482</c:v>
                </c:pt>
                <c:pt idx="604">
                  <c:v>2.793878316879272</c:v>
                </c:pt>
                <c:pt idx="605">
                  <c:v>2.793715715408325</c:v>
                </c:pt>
                <c:pt idx="606">
                  <c:v>2.793065547943115</c:v>
                </c:pt>
                <c:pt idx="607">
                  <c:v>2.792577743530274</c:v>
                </c:pt>
                <c:pt idx="608">
                  <c:v>2.791927576065064</c:v>
                </c:pt>
                <c:pt idx="609">
                  <c:v>2.791602373123168</c:v>
                </c:pt>
                <c:pt idx="610">
                  <c:v>2.79095196723938</c:v>
                </c:pt>
                <c:pt idx="611">
                  <c:v>2.790464401245117</c:v>
                </c:pt>
                <c:pt idx="612">
                  <c:v>2.789976596832276</c:v>
                </c:pt>
                <c:pt idx="613">
                  <c:v>2.78965163230896</c:v>
                </c:pt>
                <c:pt idx="614">
                  <c:v>2.789163827896118</c:v>
                </c:pt>
                <c:pt idx="615">
                  <c:v>2.78851342201233</c:v>
                </c:pt>
                <c:pt idx="616">
                  <c:v>2.78786325454712</c:v>
                </c:pt>
                <c:pt idx="617">
                  <c:v>2.787538051605225</c:v>
                </c:pt>
                <c:pt idx="618">
                  <c:v>2.78721308708191</c:v>
                </c:pt>
                <c:pt idx="619">
                  <c:v>2.786400079727173</c:v>
                </c:pt>
                <c:pt idx="620">
                  <c:v>2.78591251373291</c:v>
                </c:pt>
                <c:pt idx="621">
                  <c:v>2.785587310791016</c:v>
                </c:pt>
                <c:pt idx="622">
                  <c:v>2.784937143325806</c:v>
                </c:pt>
                <c:pt idx="623">
                  <c:v>2.784449338912964</c:v>
                </c:pt>
                <c:pt idx="624">
                  <c:v>2.78412413597107</c:v>
                </c:pt>
                <c:pt idx="625">
                  <c:v>2.783636569976807</c:v>
                </c:pt>
                <c:pt idx="626">
                  <c:v>2.782986164093017</c:v>
                </c:pt>
                <c:pt idx="627">
                  <c:v>2.782498598098755</c:v>
                </c:pt>
                <c:pt idx="628">
                  <c:v>2.781848192214965</c:v>
                </c:pt>
                <c:pt idx="629">
                  <c:v>2.781360626220703</c:v>
                </c:pt>
                <c:pt idx="630">
                  <c:v>2.780872821807861</c:v>
                </c:pt>
                <c:pt idx="631">
                  <c:v>2.78038501739502</c:v>
                </c:pt>
                <c:pt idx="632">
                  <c:v>2.779734849929809</c:v>
                </c:pt>
                <c:pt idx="633">
                  <c:v>2.779409646987915</c:v>
                </c:pt>
                <c:pt idx="634">
                  <c:v>2.778922080993653</c:v>
                </c:pt>
                <c:pt idx="635">
                  <c:v>2.778434276580811</c:v>
                </c:pt>
                <c:pt idx="636">
                  <c:v>2.777784109115601</c:v>
                </c:pt>
                <c:pt idx="637">
                  <c:v>2.77729630470276</c:v>
                </c:pt>
                <c:pt idx="638">
                  <c:v>2.776808500289917</c:v>
                </c:pt>
                <c:pt idx="639">
                  <c:v>2.776483535766601</c:v>
                </c:pt>
                <c:pt idx="640">
                  <c:v>2.775833129882812</c:v>
                </c:pt>
                <c:pt idx="641">
                  <c:v>2.775345563888549</c:v>
                </c:pt>
                <c:pt idx="642">
                  <c:v>2.774857759475708</c:v>
                </c:pt>
                <c:pt idx="643">
                  <c:v>2.774532556533814</c:v>
                </c:pt>
                <c:pt idx="644">
                  <c:v>2.774044990539551</c:v>
                </c:pt>
                <c:pt idx="645">
                  <c:v>2.773394584655762</c:v>
                </c:pt>
                <c:pt idx="646">
                  <c:v>2.772744417190552</c:v>
                </c:pt>
                <c:pt idx="647">
                  <c:v>2.772419214248657</c:v>
                </c:pt>
                <c:pt idx="648">
                  <c:v>2.771769046783448</c:v>
                </c:pt>
                <c:pt idx="649">
                  <c:v>2.771443843841553</c:v>
                </c:pt>
                <c:pt idx="650">
                  <c:v>2.77095603942871</c:v>
                </c:pt>
                <c:pt idx="651">
                  <c:v>2.770305871963501</c:v>
                </c:pt>
                <c:pt idx="652">
                  <c:v>2.76981806755066</c:v>
                </c:pt>
                <c:pt idx="653">
                  <c:v>2.769330501556397</c:v>
                </c:pt>
                <c:pt idx="654">
                  <c:v>2.768680095672608</c:v>
                </c:pt>
                <c:pt idx="655">
                  <c:v>2.768355131149292</c:v>
                </c:pt>
                <c:pt idx="656">
                  <c:v>2.76786732673645</c:v>
                </c:pt>
                <c:pt idx="657">
                  <c:v>2.767379760742188</c:v>
                </c:pt>
                <c:pt idx="658">
                  <c:v>2.766729354858399</c:v>
                </c:pt>
                <c:pt idx="659">
                  <c:v>2.766404151916504</c:v>
                </c:pt>
                <c:pt idx="660">
                  <c:v>2.765753984451294</c:v>
                </c:pt>
                <c:pt idx="661">
                  <c:v>2.765266180038452</c:v>
                </c:pt>
                <c:pt idx="662">
                  <c:v>2.764616012573242</c:v>
                </c:pt>
                <c:pt idx="663">
                  <c:v>2.764128208160401</c:v>
                </c:pt>
                <c:pt idx="664">
                  <c:v>2.763640642166138</c:v>
                </c:pt>
                <c:pt idx="665">
                  <c:v>2.763478040695191</c:v>
                </c:pt>
                <c:pt idx="666">
                  <c:v>2.762827634811401</c:v>
                </c:pt>
                <c:pt idx="667">
                  <c:v>2.76234006881714</c:v>
                </c:pt>
                <c:pt idx="668">
                  <c:v>2.76168966293335</c:v>
                </c:pt>
                <c:pt idx="669">
                  <c:v>2.761202096939087</c:v>
                </c:pt>
                <c:pt idx="670">
                  <c:v>2.760714292526245</c:v>
                </c:pt>
                <c:pt idx="671">
                  <c:v>2.760064125061035</c:v>
                </c:pt>
                <c:pt idx="672">
                  <c:v>2.75973892211914</c:v>
                </c:pt>
                <c:pt idx="673">
                  <c:v>2.759251117706299</c:v>
                </c:pt>
                <c:pt idx="674">
                  <c:v>2.758600950241089</c:v>
                </c:pt>
                <c:pt idx="675">
                  <c:v>2.758275747299195</c:v>
                </c:pt>
                <c:pt idx="676">
                  <c:v>2.757788181304932</c:v>
                </c:pt>
                <c:pt idx="677">
                  <c:v>2.757137775421143</c:v>
                </c:pt>
                <c:pt idx="678">
                  <c:v>2.756650209426879</c:v>
                </c:pt>
                <c:pt idx="679">
                  <c:v>2.756162405014038</c:v>
                </c:pt>
                <c:pt idx="680">
                  <c:v>2.755674600601197</c:v>
                </c:pt>
                <c:pt idx="681">
                  <c:v>2.755187034606934</c:v>
                </c:pt>
                <c:pt idx="682">
                  <c:v>2.754699230194092</c:v>
                </c:pt>
                <c:pt idx="683">
                  <c:v>2.754211664199829</c:v>
                </c:pt>
                <c:pt idx="684">
                  <c:v>2.753723859786988</c:v>
                </c:pt>
                <c:pt idx="685">
                  <c:v>2.753236293792725</c:v>
                </c:pt>
                <c:pt idx="686">
                  <c:v>2.752585887908935</c:v>
                </c:pt>
                <c:pt idx="687">
                  <c:v>2.75226068496704</c:v>
                </c:pt>
                <c:pt idx="688">
                  <c:v>2.751447916030883</c:v>
                </c:pt>
                <c:pt idx="689">
                  <c:v>2.751122713088989</c:v>
                </c:pt>
                <c:pt idx="690">
                  <c:v>2.750635147094726</c:v>
                </c:pt>
                <c:pt idx="691">
                  <c:v>2.750147342681885</c:v>
                </c:pt>
                <c:pt idx="692">
                  <c:v>2.74982213973999</c:v>
                </c:pt>
                <c:pt idx="693">
                  <c:v>2.749334573745728</c:v>
                </c:pt>
                <c:pt idx="694">
                  <c:v>2.74868416786194</c:v>
                </c:pt>
                <c:pt idx="695">
                  <c:v>2.748034000396729</c:v>
                </c:pt>
                <c:pt idx="696">
                  <c:v>2.747708797454834</c:v>
                </c:pt>
                <c:pt idx="697">
                  <c:v>2.747058629989624</c:v>
                </c:pt>
                <c:pt idx="698">
                  <c:v>2.746570825576782</c:v>
                </c:pt>
                <c:pt idx="699">
                  <c:v>2.745920658111573</c:v>
                </c:pt>
                <c:pt idx="700">
                  <c:v>2.745758056640625</c:v>
                </c:pt>
                <c:pt idx="701">
                  <c:v>2.745270252227783</c:v>
                </c:pt>
                <c:pt idx="702">
                  <c:v>2.74478268623352</c:v>
                </c:pt>
                <c:pt idx="703">
                  <c:v>2.744132280349732</c:v>
                </c:pt>
                <c:pt idx="704">
                  <c:v>2.743482112884521</c:v>
                </c:pt>
                <c:pt idx="705">
                  <c:v>2.743156909942627</c:v>
                </c:pt>
                <c:pt idx="706">
                  <c:v>2.742669343948364</c:v>
                </c:pt>
                <c:pt idx="707">
                  <c:v>2.742181539535523</c:v>
                </c:pt>
                <c:pt idx="708">
                  <c:v>2.741693735122681</c:v>
                </c:pt>
                <c:pt idx="709">
                  <c:v>2.741206169128418</c:v>
                </c:pt>
                <c:pt idx="710">
                  <c:v>2.740718364715576</c:v>
                </c:pt>
                <c:pt idx="711">
                  <c:v>2.740068197250366</c:v>
                </c:pt>
                <c:pt idx="712">
                  <c:v>2.739580392837525</c:v>
                </c:pt>
                <c:pt idx="713">
                  <c:v>2.738767623901367</c:v>
                </c:pt>
                <c:pt idx="714">
                  <c:v>2.738442420959473</c:v>
                </c:pt>
                <c:pt idx="715">
                  <c:v>2.738117218017578</c:v>
                </c:pt>
                <c:pt idx="716">
                  <c:v>2.737467050552368</c:v>
                </c:pt>
                <c:pt idx="717">
                  <c:v>2.736979246139527</c:v>
                </c:pt>
                <c:pt idx="718">
                  <c:v>2.736816883087158</c:v>
                </c:pt>
                <c:pt idx="719">
                  <c:v>2.736003875732422</c:v>
                </c:pt>
                <c:pt idx="720">
                  <c:v>2.735516309738159</c:v>
                </c:pt>
                <c:pt idx="721">
                  <c:v>2.735028505325318</c:v>
                </c:pt>
                <c:pt idx="722">
                  <c:v>2.734540700912476</c:v>
                </c:pt>
                <c:pt idx="723">
                  <c:v>2.733890533447265</c:v>
                </c:pt>
                <c:pt idx="724">
                  <c:v>2.733565330505371</c:v>
                </c:pt>
                <c:pt idx="725">
                  <c:v>2.73291516304016</c:v>
                </c:pt>
                <c:pt idx="726">
                  <c:v>2.732589960098266</c:v>
                </c:pt>
                <c:pt idx="727">
                  <c:v>2.732102394104003</c:v>
                </c:pt>
                <c:pt idx="728">
                  <c:v>2.731451988220215</c:v>
                </c:pt>
                <c:pt idx="729">
                  <c:v>2.730964422225952</c:v>
                </c:pt>
                <c:pt idx="730">
                  <c:v>2.730314016342163</c:v>
                </c:pt>
                <c:pt idx="731">
                  <c:v>2.729988813400268</c:v>
                </c:pt>
                <c:pt idx="732">
                  <c:v>2.729501247406006</c:v>
                </c:pt>
                <c:pt idx="733">
                  <c:v>2.728850841522217</c:v>
                </c:pt>
                <c:pt idx="734">
                  <c:v>2.728525876998902</c:v>
                </c:pt>
                <c:pt idx="735">
                  <c:v>2.727875471115113</c:v>
                </c:pt>
                <c:pt idx="736">
                  <c:v>2.72738790512085</c:v>
                </c:pt>
                <c:pt idx="737">
                  <c:v>2.72673749923706</c:v>
                </c:pt>
                <c:pt idx="738">
                  <c:v>2.726412296295166</c:v>
                </c:pt>
                <c:pt idx="739">
                  <c:v>2.726087331771851</c:v>
                </c:pt>
                <c:pt idx="740">
                  <c:v>2.725274324417115</c:v>
                </c:pt>
                <c:pt idx="741">
                  <c:v>2.724949359893799</c:v>
                </c:pt>
                <c:pt idx="742">
                  <c:v>2.724461555480957</c:v>
                </c:pt>
                <c:pt idx="743">
                  <c:v>2.723973751068115</c:v>
                </c:pt>
                <c:pt idx="744">
                  <c:v>2.723160982131958</c:v>
                </c:pt>
                <c:pt idx="745">
                  <c:v>2.722673416137695</c:v>
                </c:pt>
                <c:pt idx="746">
                  <c:v>2.7223482131958</c:v>
                </c:pt>
                <c:pt idx="747">
                  <c:v>2.721697807312012</c:v>
                </c:pt>
                <c:pt idx="748">
                  <c:v>2.721372842788697</c:v>
                </c:pt>
                <c:pt idx="749">
                  <c:v>2.720885038375854</c:v>
                </c:pt>
                <c:pt idx="750">
                  <c:v>2.720234870910645</c:v>
                </c:pt>
                <c:pt idx="751">
                  <c:v>2.71990966796875</c:v>
                </c:pt>
                <c:pt idx="752">
                  <c:v>2.719421863555908</c:v>
                </c:pt>
                <c:pt idx="753">
                  <c:v>2.718771696090698</c:v>
                </c:pt>
                <c:pt idx="754">
                  <c:v>2.718283891677857</c:v>
                </c:pt>
                <c:pt idx="755">
                  <c:v>2.717796325683594</c:v>
                </c:pt>
                <c:pt idx="756">
                  <c:v>2.717308521270752</c:v>
                </c:pt>
                <c:pt idx="757">
                  <c:v>2.716820955276489</c:v>
                </c:pt>
                <c:pt idx="758">
                  <c:v>2.716333150863647</c:v>
                </c:pt>
                <c:pt idx="759">
                  <c:v>2.715845346450805</c:v>
                </c:pt>
                <c:pt idx="760">
                  <c:v>2.715357780456543</c:v>
                </c:pt>
                <c:pt idx="761">
                  <c:v>2.714707374572754</c:v>
                </c:pt>
                <c:pt idx="762">
                  <c:v>2.714057207107544</c:v>
                </c:pt>
                <c:pt idx="763">
                  <c:v>2.713569402694702</c:v>
                </c:pt>
                <c:pt idx="764">
                  <c:v>2.713244438171387</c:v>
                </c:pt>
                <c:pt idx="765">
                  <c:v>2.712919235229492</c:v>
                </c:pt>
                <c:pt idx="766">
                  <c:v>2.712268829345702</c:v>
                </c:pt>
                <c:pt idx="767">
                  <c:v>2.711943864822388</c:v>
                </c:pt>
                <c:pt idx="768">
                  <c:v>2.711456060409545</c:v>
                </c:pt>
                <c:pt idx="769">
                  <c:v>2.710643291473389</c:v>
                </c:pt>
                <c:pt idx="770">
                  <c:v>2.710155487060547</c:v>
                </c:pt>
                <c:pt idx="771">
                  <c:v>2.709830522537232</c:v>
                </c:pt>
                <c:pt idx="772">
                  <c:v>2.709180116653443</c:v>
                </c:pt>
                <c:pt idx="773">
                  <c:v>2.708529949188233</c:v>
                </c:pt>
                <c:pt idx="774">
                  <c:v>2.70820474624634</c:v>
                </c:pt>
                <c:pt idx="775">
                  <c:v>2.707716941833496</c:v>
                </c:pt>
                <c:pt idx="776">
                  <c:v>2.707229375839234</c:v>
                </c:pt>
                <c:pt idx="777">
                  <c:v>2.706578969955444</c:v>
                </c:pt>
                <c:pt idx="778">
                  <c:v>2.706091403961181</c:v>
                </c:pt>
                <c:pt idx="779">
                  <c:v>2.70560359954834</c:v>
                </c:pt>
                <c:pt idx="780">
                  <c:v>2.705116033554077</c:v>
                </c:pt>
                <c:pt idx="781">
                  <c:v>2.704465627670288</c:v>
                </c:pt>
                <c:pt idx="782">
                  <c:v>2.704303026199341</c:v>
                </c:pt>
                <c:pt idx="783">
                  <c:v>2.703652858734131</c:v>
                </c:pt>
                <c:pt idx="784">
                  <c:v>2.703165054321289</c:v>
                </c:pt>
                <c:pt idx="785">
                  <c:v>2.70251488685608</c:v>
                </c:pt>
                <c:pt idx="786">
                  <c:v>2.702189683914184</c:v>
                </c:pt>
                <c:pt idx="787">
                  <c:v>2.701539516448975</c:v>
                </c:pt>
                <c:pt idx="788">
                  <c:v>2.701051712036133</c:v>
                </c:pt>
                <c:pt idx="789">
                  <c:v>2.700726509094239</c:v>
                </c:pt>
                <c:pt idx="790">
                  <c:v>2.700076341629029</c:v>
                </c:pt>
                <c:pt idx="791">
                  <c:v>2.699751138687134</c:v>
                </c:pt>
                <c:pt idx="792">
                  <c:v>2.699100971221924</c:v>
                </c:pt>
                <c:pt idx="793">
                  <c:v>2.698613166809082</c:v>
                </c:pt>
                <c:pt idx="794">
                  <c:v>2.697962999343872</c:v>
                </c:pt>
                <c:pt idx="795">
                  <c:v>2.697637796401978</c:v>
                </c:pt>
                <c:pt idx="796">
                  <c:v>2.696987390518188</c:v>
                </c:pt>
                <c:pt idx="797">
                  <c:v>2.696499824523925</c:v>
                </c:pt>
                <c:pt idx="798">
                  <c:v>2.696012020111083</c:v>
                </c:pt>
                <c:pt idx="799">
                  <c:v>2.695687055587768</c:v>
                </c:pt>
                <c:pt idx="800">
                  <c:v>2.695036649703979</c:v>
                </c:pt>
                <c:pt idx="801">
                  <c:v>2.694711446762085</c:v>
                </c:pt>
                <c:pt idx="802">
                  <c:v>2.694061279296875</c:v>
                </c:pt>
                <c:pt idx="803">
                  <c:v>2.693736076354981</c:v>
                </c:pt>
                <c:pt idx="804">
                  <c:v>2.692923307418823</c:v>
                </c:pt>
                <c:pt idx="805">
                  <c:v>2.692435503005981</c:v>
                </c:pt>
                <c:pt idx="806">
                  <c:v>2.692110538482666</c:v>
                </c:pt>
                <c:pt idx="807">
                  <c:v>2.691622734069823</c:v>
                </c:pt>
                <c:pt idx="808">
                  <c:v>2.690972566604615</c:v>
                </c:pt>
                <c:pt idx="809">
                  <c:v>2.69064736366272</c:v>
                </c:pt>
                <c:pt idx="810">
                  <c:v>2.689996957778931</c:v>
                </c:pt>
                <c:pt idx="811">
                  <c:v>2.689509391784668</c:v>
                </c:pt>
                <c:pt idx="812">
                  <c:v>2.688858985900878</c:v>
                </c:pt>
                <c:pt idx="813">
                  <c:v>2.688534021377564</c:v>
                </c:pt>
                <c:pt idx="814">
                  <c:v>2.687883615493774</c:v>
                </c:pt>
                <c:pt idx="815">
                  <c:v>2.687396049499512</c:v>
                </c:pt>
                <c:pt idx="816">
                  <c:v>2.687070846557617</c:v>
                </c:pt>
                <c:pt idx="817">
                  <c:v>2.686420679092407</c:v>
                </c:pt>
                <c:pt idx="818">
                  <c:v>2.686095476150513</c:v>
                </c:pt>
                <c:pt idx="819">
                  <c:v>2.685445070266723</c:v>
                </c:pt>
                <c:pt idx="820">
                  <c:v>2.684957504272461</c:v>
                </c:pt>
                <c:pt idx="821">
                  <c:v>2.684469699859619</c:v>
                </c:pt>
                <c:pt idx="822">
                  <c:v>2.683982133865357</c:v>
                </c:pt>
                <c:pt idx="823">
                  <c:v>2.683494329452515</c:v>
                </c:pt>
                <c:pt idx="824">
                  <c:v>2.683006525039673</c:v>
                </c:pt>
                <c:pt idx="825">
                  <c:v>2.682356357574463</c:v>
                </c:pt>
                <c:pt idx="826">
                  <c:v>2.681868553161621</c:v>
                </c:pt>
                <c:pt idx="827">
                  <c:v>2.681218385696411</c:v>
                </c:pt>
                <c:pt idx="828">
                  <c:v>2.680893182754517</c:v>
                </c:pt>
                <c:pt idx="829">
                  <c:v>2.680405616760254</c:v>
                </c:pt>
                <c:pt idx="830">
                  <c:v>2.679917812347412</c:v>
                </c:pt>
                <c:pt idx="831">
                  <c:v>2.679430007934571</c:v>
                </c:pt>
                <c:pt idx="832">
                  <c:v>2.678779840469361</c:v>
                </c:pt>
                <c:pt idx="833">
                  <c:v>2.678454637527466</c:v>
                </c:pt>
                <c:pt idx="834">
                  <c:v>2.677967071533203</c:v>
                </c:pt>
                <c:pt idx="835">
                  <c:v>2.677316665649414</c:v>
                </c:pt>
                <c:pt idx="836">
                  <c:v>2.676829099655151</c:v>
                </c:pt>
                <c:pt idx="837">
                  <c:v>2.676178693771362</c:v>
                </c:pt>
                <c:pt idx="838">
                  <c:v>2.6756911277771</c:v>
                </c:pt>
                <c:pt idx="839">
                  <c:v>2.675365924835204</c:v>
                </c:pt>
                <c:pt idx="840">
                  <c:v>2.674715518951416</c:v>
                </c:pt>
                <c:pt idx="841">
                  <c:v>2.6743905544281</c:v>
                </c:pt>
                <c:pt idx="842">
                  <c:v>2.673740148544312</c:v>
                </c:pt>
                <c:pt idx="843">
                  <c:v>2.673252582550049</c:v>
                </c:pt>
                <c:pt idx="844">
                  <c:v>2.672764778137207</c:v>
                </c:pt>
                <c:pt idx="845">
                  <c:v>2.672277212142945</c:v>
                </c:pt>
                <c:pt idx="846">
                  <c:v>2.671789407730102</c:v>
                </c:pt>
                <c:pt idx="847">
                  <c:v>2.671464204788207</c:v>
                </c:pt>
                <c:pt idx="848">
                  <c:v>2.670814037322998</c:v>
                </c:pt>
                <c:pt idx="849">
                  <c:v>2.670326232910157</c:v>
                </c:pt>
                <c:pt idx="850">
                  <c:v>2.669838666915893</c:v>
                </c:pt>
                <c:pt idx="851">
                  <c:v>2.669350862503052</c:v>
                </c:pt>
                <c:pt idx="852">
                  <c:v>2.66886305809021</c:v>
                </c:pt>
                <c:pt idx="853">
                  <c:v>2.668050289154053</c:v>
                </c:pt>
                <c:pt idx="854">
                  <c:v>2.667725086212158</c:v>
                </c:pt>
                <c:pt idx="855">
                  <c:v>2.667237520217896</c:v>
                </c:pt>
                <c:pt idx="856">
                  <c:v>2.666749715805054</c:v>
                </c:pt>
                <c:pt idx="857">
                  <c:v>2.66626214981079</c:v>
                </c:pt>
                <c:pt idx="858">
                  <c:v>2.665936946868897</c:v>
                </c:pt>
                <c:pt idx="859">
                  <c:v>2.66512417793274</c:v>
                </c:pt>
                <c:pt idx="860">
                  <c:v>2.664636373519897</c:v>
                </c:pt>
                <c:pt idx="861">
                  <c:v>2.664148569107056</c:v>
                </c:pt>
                <c:pt idx="862">
                  <c:v>2.663661003112793</c:v>
                </c:pt>
                <c:pt idx="863">
                  <c:v>2.662848234176635</c:v>
                </c:pt>
                <c:pt idx="864">
                  <c:v>2.662685632705688</c:v>
                </c:pt>
                <c:pt idx="865">
                  <c:v>2.662197828292847</c:v>
                </c:pt>
                <c:pt idx="866">
                  <c:v>2.661710262298584</c:v>
                </c:pt>
                <c:pt idx="867">
                  <c:v>2.661222457885742</c:v>
                </c:pt>
                <c:pt idx="868">
                  <c:v>2.660572290420532</c:v>
                </c:pt>
                <c:pt idx="869">
                  <c:v>2.660084486007691</c:v>
                </c:pt>
                <c:pt idx="870">
                  <c:v>2.659759283065795</c:v>
                </c:pt>
                <c:pt idx="871">
                  <c:v>2.659109115600585</c:v>
                </c:pt>
                <c:pt idx="872">
                  <c:v>2.658621311187744</c:v>
                </c:pt>
                <c:pt idx="873">
                  <c:v>2.658296108245849</c:v>
                </c:pt>
                <c:pt idx="874">
                  <c:v>2.657645940780639</c:v>
                </c:pt>
                <c:pt idx="875">
                  <c:v>2.657158136367798</c:v>
                </c:pt>
                <c:pt idx="876">
                  <c:v>2.656507968902588</c:v>
                </c:pt>
                <c:pt idx="877">
                  <c:v>2.655857801437378</c:v>
                </c:pt>
                <c:pt idx="878">
                  <c:v>2.655532598495484</c:v>
                </c:pt>
                <c:pt idx="879">
                  <c:v>2.654882192611694</c:v>
                </c:pt>
                <c:pt idx="880">
                  <c:v>2.65455722808838</c:v>
                </c:pt>
                <c:pt idx="881">
                  <c:v>2.654069423675537</c:v>
                </c:pt>
                <c:pt idx="882">
                  <c:v>2.653581619262696</c:v>
                </c:pt>
                <c:pt idx="883">
                  <c:v>2.653094053268433</c:v>
                </c:pt>
                <c:pt idx="884">
                  <c:v>2.652443647384643</c:v>
                </c:pt>
                <c:pt idx="885">
                  <c:v>2.651956081390381</c:v>
                </c:pt>
                <c:pt idx="886">
                  <c:v>2.651468276977539</c:v>
                </c:pt>
                <c:pt idx="887">
                  <c:v>2.650980710983277</c:v>
                </c:pt>
                <c:pt idx="888">
                  <c:v>2.650492906570434</c:v>
                </c:pt>
                <c:pt idx="889">
                  <c:v>2.650005340576172</c:v>
                </c:pt>
                <c:pt idx="890">
                  <c:v>2.649680137634277</c:v>
                </c:pt>
                <c:pt idx="891">
                  <c:v>2.649192333221435</c:v>
                </c:pt>
                <c:pt idx="892">
                  <c:v>2.648379564285279</c:v>
                </c:pt>
                <c:pt idx="893">
                  <c:v>2.647891759872437</c:v>
                </c:pt>
                <c:pt idx="894">
                  <c:v>2.647241592407227</c:v>
                </c:pt>
                <c:pt idx="895">
                  <c:v>2.646916389465332</c:v>
                </c:pt>
                <c:pt idx="896">
                  <c:v>2.646428823471069</c:v>
                </c:pt>
                <c:pt idx="897">
                  <c:v>2.645941019058227</c:v>
                </c:pt>
                <c:pt idx="898">
                  <c:v>2.645453214645386</c:v>
                </c:pt>
                <c:pt idx="899">
                  <c:v>2.644965648651123</c:v>
                </c:pt>
                <c:pt idx="900">
                  <c:v>2.644315242767335</c:v>
                </c:pt>
                <c:pt idx="901">
                  <c:v>2.643827676773072</c:v>
                </c:pt>
                <c:pt idx="902">
                  <c:v>2.64333987236023</c:v>
                </c:pt>
                <c:pt idx="903">
                  <c:v>2.643014669418335</c:v>
                </c:pt>
                <c:pt idx="904">
                  <c:v>2.642527103424073</c:v>
                </c:pt>
                <c:pt idx="905">
                  <c:v>2.641876697540283</c:v>
                </c:pt>
                <c:pt idx="906">
                  <c:v>2.64138913154602</c:v>
                </c:pt>
                <c:pt idx="907">
                  <c:v>2.64090132713318</c:v>
                </c:pt>
                <c:pt idx="908">
                  <c:v>2.64025115966797</c:v>
                </c:pt>
                <c:pt idx="909">
                  <c:v>2.639763355255127</c:v>
                </c:pt>
                <c:pt idx="910">
                  <c:v>2.639275789260864</c:v>
                </c:pt>
                <c:pt idx="911">
                  <c:v>2.63895058631897</c:v>
                </c:pt>
                <c:pt idx="912">
                  <c:v>2.63830041885376</c:v>
                </c:pt>
                <c:pt idx="913">
                  <c:v>2.637975215911865</c:v>
                </c:pt>
                <c:pt idx="914">
                  <c:v>2.637324810028076</c:v>
                </c:pt>
                <c:pt idx="915">
                  <c:v>2.636674642562866</c:v>
                </c:pt>
                <c:pt idx="916">
                  <c:v>2.63651204109192</c:v>
                </c:pt>
                <c:pt idx="917">
                  <c:v>2.635699272155762</c:v>
                </c:pt>
                <c:pt idx="918">
                  <c:v>2.635374069213867</c:v>
                </c:pt>
                <c:pt idx="919">
                  <c:v>2.634886264801025</c:v>
                </c:pt>
                <c:pt idx="920">
                  <c:v>2.634398698806763</c:v>
                </c:pt>
                <c:pt idx="921">
                  <c:v>2.633910894393921</c:v>
                </c:pt>
                <c:pt idx="922">
                  <c:v>2.633423328399658</c:v>
                </c:pt>
                <c:pt idx="923">
                  <c:v>2.632935523986816</c:v>
                </c:pt>
                <c:pt idx="924">
                  <c:v>2.632447957992554</c:v>
                </c:pt>
                <c:pt idx="925">
                  <c:v>2.631797552108765</c:v>
                </c:pt>
                <c:pt idx="926">
                  <c:v>2.631309747695923</c:v>
                </c:pt>
                <c:pt idx="927">
                  <c:v>2.63082218170166</c:v>
                </c:pt>
                <c:pt idx="928">
                  <c:v>2.630334377288819</c:v>
                </c:pt>
                <c:pt idx="929">
                  <c:v>2.629846811294556</c:v>
                </c:pt>
                <c:pt idx="930">
                  <c:v>2.629359006881714</c:v>
                </c:pt>
                <c:pt idx="931">
                  <c:v>2.628708839416504</c:v>
                </c:pt>
                <c:pt idx="932">
                  <c:v>2.628383636474609</c:v>
                </c:pt>
                <c:pt idx="933">
                  <c:v>2.6277334690094</c:v>
                </c:pt>
                <c:pt idx="934">
                  <c:v>2.627245664596558</c:v>
                </c:pt>
                <c:pt idx="935">
                  <c:v>2.626595258712769</c:v>
                </c:pt>
                <c:pt idx="936">
                  <c:v>2.626107692718506</c:v>
                </c:pt>
                <c:pt idx="937">
                  <c:v>2.625619888305664</c:v>
                </c:pt>
                <c:pt idx="938">
                  <c:v>2.625294923782349</c:v>
                </c:pt>
                <c:pt idx="939">
                  <c:v>2.624807119369507</c:v>
                </c:pt>
                <c:pt idx="940">
                  <c:v>2.624319314956665</c:v>
                </c:pt>
                <c:pt idx="941">
                  <c:v>2.623831748962404</c:v>
                </c:pt>
                <c:pt idx="942">
                  <c:v>2.623181343078614</c:v>
                </c:pt>
                <c:pt idx="943">
                  <c:v>2.622693777084351</c:v>
                </c:pt>
                <c:pt idx="944">
                  <c:v>2.622205972671509</c:v>
                </c:pt>
                <c:pt idx="945">
                  <c:v>2.621718406677246</c:v>
                </c:pt>
                <c:pt idx="946">
                  <c:v>2.621230602264405</c:v>
                </c:pt>
                <c:pt idx="947">
                  <c:v>2.620580434799194</c:v>
                </c:pt>
                <c:pt idx="948">
                  <c:v>2.620092630386353</c:v>
                </c:pt>
                <c:pt idx="949">
                  <c:v>2.619604825973511</c:v>
                </c:pt>
                <c:pt idx="950">
                  <c:v>2.619117259979248</c:v>
                </c:pt>
                <c:pt idx="951">
                  <c:v>2.618629455566406</c:v>
                </c:pt>
                <c:pt idx="952">
                  <c:v>2.618141889572143</c:v>
                </c:pt>
                <c:pt idx="953">
                  <c:v>2.617816686630248</c:v>
                </c:pt>
                <c:pt idx="954">
                  <c:v>2.617003917694092</c:v>
                </c:pt>
                <c:pt idx="955">
                  <c:v>2.616678714752197</c:v>
                </c:pt>
                <c:pt idx="956">
                  <c:v>2.616190910339355</c:v>
                </c:pt>
                <c:pt idx="957">
                  <c:v>2.615378141403198</c:v>
                </c:pt>
                <c:pt idx="958">
                  <c:v>2.615052938461304</c:v>
                </c:pt>
                <c:pt idx="959">
                  <c:v>2.614565372467041</c:v>
                </c:pt>
                <c:pt idx="960">
                  <c:v>2.614240169525146</c:v>
                </c:pt>
                <c:pt idx="961">
                  <c:v>2.613590002059937</c:v>
                </c:pt>
                <c:pt idx="962">
                  <c:v>2.613102197647095</c:v>
                </c:pt>
                <c:pt idx="963">
                  <c:v>2.612614393234252</c:v>
                </c:pt>
                <c:pt idx="964">
                  <c:v>2.61212682723999</c:v>
                </c:pt>
                <c:pt idx="965">
                  <c:v>2.6114764213562</c:v>
                </c:pt>
                <c:pt idx="966">
                  <c:v>2.610826253890991</c:v>
                </c:pt>
                <c:pt idx="967">
                  <c:v>2.610501050949097</c:v>
                </c:pt>
                <c:pt idx="968">
                  <c:v>2.610175848007202</c:v>
                </c:pt>
                <c:pt idx="969">
                  <c:v>2.609525680541992</c:v>
                </c:pt>
                <c:pt idx="970">
                  <c:v>2.609037876129151</c:v>
                </c:pt>
                <c:pt idx="971">
                  <c:v>2.608550310134888</c:v>
                </c:pt>
                <c:pt idx="972">
                  <c:v>2.608062505722046</c:v>
                </c:pt>
                <c:pt idx="973">
                  <c:v>2.607574939727783</c:v>
                </c:pt>
                <c:pt idx="974">
                  <c:v>2.606924533843994</c:v>
                </c:pt>
                <c:pt idx="975">
                  <c:v>2.60659956932068</c:v>
                </c:pt>
                <c:pt idx="976">
                  <c:v>2.605949163436889</c:v>
                </c:pt>
                <c:pt idx="977">
                  <c:v>2.605461359024048</c:v>
                </c:pt>
                <c:pt idx="978">
                  <c:v>2.604973793029785</c:v>
                </c:pt>
                <c:pt idx="979">
                  <c:v>2.604485988616944</c:v>
                </c:pt>
                <c:pt idx="980">
                  <c:v>2.603998422622681</c:v>
                </c:pt>
                <c:pt idx="981">
                  <c:v>2.603348016738891</c:v>
                </c:pt>
                <c:pt idx="982">
                  <c:v>2.602860450744628</c:v>
                </c:pt>
                <c:pt idx="983">
                  <c:v>2.602535247802735</c:v>
                </c:pt>
                <c:pt idx="984">
                  <c:v>2.60221004486084</c:v>
                </c:pt>
                <c:pt idx="985">
                  <c:v>2.601397275924683</c:v>
                </c:pt>
                <c:pt idx="986">
                  <c:v>2.600909471511841</c:v>
                </c:pt>
                <c:pt idx="987">
                  <c:v>2.600421905517578</c:v>
                </c:pt>
                <c:pt idx="988">
                  <c:v>2.599934101104737</c:v>
                </c:pt>
                <c:pt idx="989">
                  <c:v>2.599283933639526</c:v>
                </c:pt>
                <c:pt idx="990">
                  <c:v>2.598958730697632</c:v>
                </c:pt>
                <c:pt idx="991">
                  <c:v>2.59847092628479</c:v>
                </c:pt>
                <c:pt idx="992">
                  <c:v>2.597983360290528</c:v>
                </c:pt>
                <c:pt idx="993">
                  <c:v>2.597495555877686</c:v>
                </c:pt>
                <c:pt idx="994">
                  <c:v>2.597007989883423</c:v>
                </c:pt>
                <c:pt idx="995">
                  <c:v>2.596357583999634</c:v>
                </c:pt>
                <c:pt idx="996">
                  <c:v>2.596032619476318</c:v>
                </c:pt>
                <c:pt idx="997">
                  <c:v>2.595382213592529</c:v>
                </c:pt>
                <c:pt idx="998">
                  <c:v>2.59473204612732</c:v>
                </c:pt>
                <c:pt idx="999">
                  <c:v>2.594406843185425</c:v>
                </c:pt>
                <c:pt idx="1000">
                  <c:v>2.593756437301636</c:v>
                </c:pt>
                <c:pt idx="1001">
                  <c:v>2.593268871307373</c:v>
                </c:pt>
                <c:pt idx="1002">
                  <c:v>2.592943668365478</c:v>
                </c:pt>
                <c:pt idx="1003">
                  <c:v>2.592456102371215</c:v>
                </c:pt>
                <c:pt idx="1004">
                  <c:v>2.591805696487427</c:v>
                </c:pt>
                <c:pt idx="1005">
                  <c:v>2.591480493545532</c:v>
                </c:pt>
                <c:pt idx="1006">
                  <c:v>2.590992927551269</c:v>
                </c:pt>
                <c:pt idx="1007">
                  <c:v>2.59034252166748</c:v>
                </c:pt>
                <c:pt idx="1008">
                  <c:v>2.589854955673218</c:v>
                </c:pt>
                <c:pt idx="1009">
                  <c:v>2.58920454978943</c:v>
                </c:pt>
                <c:pt idx="1010">
                  <c:v>2.588716983795166</c:v>
                </c:pt>
                <c:pt idx="1011">
                  <c:v>2.588391780853272</c:v>
                </c:pt>
                <c:pt idx="1012">
                  <c:v>2.58790397644043</c:v>
                </c:pt>
                <c:pt idx="1013">
                  <c:v>2.58725380897522</c:v>
                </c:pt>
                <c:pt idx="1014">
                  <c:v>2.586928606033325</c:v>
                </c:pt>
                <c:pt idx="1015">
                  <c:v>2.586441040039062</c:v>
                </c:pt>
                <c:pt idx="1016">
                  <c:v>2.585790634155273</c:v>
                </c:pt>
                <c:pt idx="1017">
                  <c:v>2.585303068161011</c:v>
                </c:pt>
                <c:pt idx="1018">
                  <c:v>2.584652662277222</c:v>
                </c:pt>
                <c:pt idx="1019">
                  <c:v>2.584327697753906</c:v>
                </c:pt>
                <c:pt idx="1020">
                  <c:v>2.583839893341064</c:v>
                </c:pt>
                <c:pt idx="1021">
                  <c:v>2.583352088928223</c:v>
                </c:pt>
                <c:pt idx="1022">
                  <c:v>2.58286452293396</c:v>
                </c:pt>
                <c:pt idx="1023">
                  <c:v>2.582376718521118</c:v>
                </c:pt>
                <c:pt idx="1024">
                  <c:v>2.581889152526855</c:v>
                </c:pt>
                <c:pt idx="1025">
                  <c:v>2.581238746643067</c:v>
                </c:pt>
                <c:pt idx="1026">
                  <c:v>2.580588579177857</c:v>
                </c:pt>
                <c:pt idx="1027">
                  <c:v>2.580263376235962</c:v>
                </c:pt>
                <c:pt idx="1028">
                  <c:v>2.579613208770752</c:v>
                </c:pt>
                <c:pt idx="1029">
                  <c:v>2.57912540435791</c:v>
                </c:pt>
                <c:pt idx="1030">
                  <c:v>2.578800201416016</c:v>
                </c:pt>
                <c:pt idx="1031">
                  <c:v>2.578312635421753</c:v>
                </c:pt>
                <c:pt idx="1032">
                  <c:v>2.577824831008911</c:v>
                </c:pt>
                <c:pt idx="1033">
                  <c:v>2.57733702659607</c:v>
                </c:pt>
                <c:pt idx="1034">
                  <c:v>2.576686859130859</c:v>
                </c:pt>
                <c:pt idx="1035">
                  <c:v>2.576199054718018</c:v>
                </c:pt>
                <c:pt idx="1036">
                  <c:v>2.575711488723755</c:v>
                </c:pt>
                <c:pt idx="1037">
                  <c:v>2.575061082839966</c:v>
                </c:pt>
                <c:pt idx="1038">
                  <c:v>2.574736118316651</c:v>
                </c:pt>
                <c:pt idx="1039">
                  <c:v>2.574410915374755</c:v>
                </c:pt>
                <c:pt idx="1040">
                  <c:v>2.573598146438599</c:v>
                </c:pt>
                <c:pt idx="1041">
                  <c:v>2.572947740554809</c:v>
                </c:pt>
                <c:pt idx="1042">
                  <c:v>2.572785139083861</c:v>
                </c:pt>
                <c:pt idx="1043">
                  <c:v>2.572134971618653</c:v>
                </c:pt>
                <c:pt idx="1044">
                  <c:v>2.57164716720581</c:v>
                </c:pt>
                <c:pt idx="1045">
                  <c:v>2.571159601211548</c:v>
                </c:pt>
                <c:pt idx="1046">
                  <c:v>2.570671796798706</c:v>
                </c:pt>
                <c:pt idx="1047">
                  <c:v>2.570346593856811</c:v>
                </c:pt>
                <c:pt idx="1048">
                  <c:v>2.569696426391601</c:v>
                </c:pt>
                <c:pt idx="1049">
                  <c:v>2.569046258926392</c:v>
                </c:pt>
                <c:pt idx="1050">
                  <c:v>2.568721055984497</c:v>
                </c:pt>
                <c:pt idx="1051">
                  <c:v>2.568233251571656</c:v>
                </c:pt>
                <c:pt idx="1052">
                  <c:v>2.567745685577393</c:v>
                </c:pt>
                <c:pt idx="1053">
                  <c:v>2.567095279693604</c:v>
                </c:pt>
                <c:pt idx="1054">
                  <c:v>2.566607713699341</c:v>
                </c:pt>
                <c:pt idx="1055">
                  <c:v>2.566282510757447</c:v>
                </c:pt>
                <c:pt idx="1056">
                  <c:v>2.565632104873657</c:v>
                </c:pt>
                <c:pt idx="1057">
                  <c:v>2.565307140350342</c:v>
                </c:pt>
                <c:pt idx="1058">
                  <c:v>2.564494132995605</c:v>
                </c:pt>
                <c:pt idx="1059">
                  <c:v>2.563843965530395</c:v>
                </c:pt>
                <c:pt idx="1060">
                  <c:v>2.563356161117554</c:v>
                </c:pt>
                <c:pt idx="1061">
                  <c:v>2.563193798065186</c:v>
                </c:pt>
                <c:pt idx="1062">
                  <c:v>2.562543392181397</c:v>
                </c:pt>
                <c:pt idx="1063">
                  <c:v>2.562055587768555</c:v>
                </c:pt>
                <c:pt idx="1064">
                  <c:v>2.561568021774292</c:v>
                </c:pt>
                <c:pt idx="1065">
                  <c:v>2.561242818832398</c:v>
                </c:pt>
                <c:pt idx="1066">
                  <c:v>2.56043004989624</c:v>
                </c:pt>
                <c:pt idx="1067">
                  <c:v>2.559942245483398</c:v>
                </c:pt>
                <c:pt idx="1068">
                  <c:v>2.559454679489135</c:v>
                </c:pt>
                <c:pt idx="1069">
                  <c:v>2.559129476547241</c:v>
                </c:pt>
                <c:pt idx="1070">
                  <c:v>2.558479309082031</c:v>
                </c:pt>
                <c:pt idx="1071">
                  <c:v>2.557991504669189</c:v>
                </c:pt>
                <c:pt idx="1072">
                  <c:v>2.557666301727295</c:v>
                </c:pt>
                <c:pt idx="1073">
                  <c:v>2.557178735733032</c:v>
                </c:pt>
                <c:pt idx="1074">
                  <c:v>2.556528329849242</c:v>
                </c:pt>
                <c:pt idx="1075">
                  <c:v>2.55604076385498</c:v>
                </c:pt>
                <c:pt idx="1076">
                  <c:v>2.555390357971192</c:v>
                </c:pt>
                <c:pt idx="1077">
                  <c:v>2.555065155029296</c:v>
                </c:pt>
                <c:pt idx="1078">
                  <c:v>2.554577589035034</c:v>
                </c:pt>
                <c:pt idx="1079">
                  <c:v>2.553927183151245</c:v>
                </c:pt>
                <c:pt idx="1080">
                  <c:v>2.553439617156983</c:v>
                </c:pt>
                <c:pt idx="1081">
                  <c:v>2.553114414215088</c:v>
                </c:pt>
                <c:pt idx="1082">
                  <c:v>2.552464246749878</c:v>
                </c:pt>
                <c:pt idx="1083">
                  <c:v>2.551976442337036</c:v>
                </c:pt>
                <c:pt idx="1084">
                  <c:v>2.551488637924194</c:v>
                </c:pt>
                <c:pt idx="1085">
                  <c:v>2.551001071929932</c:v>
                </c:pt>
                <c:pt idx="1086">
                  <c:v>2.550350666046143</c:v>
                </c:pt>
                <c:pt idx="1087">
                  <c:v>2.549863100051879</c:v>
                </c:pt>
                <c:pt idx="1088">
                  <c:v>2.549375295639038</c:v>
                </c:pt>
                <c:pt idx="1089">
                  <c:v>2.548887729644775</c:v>
                </c:pt>
                <c:pt idx="1090">
                  <c:v>2.548237323760987</c:v>
                </c:pt>
                <c:pt idx="1091">
                  <c:v>2.547749757766724</c:v>
                </c:pt>
                <c:pt idx="1092">
                  <c:v>2.547261953353881</c:v>
                </c:pt>
                <c:pt idx="1093">
                  <c:v>2.546936750411988</c:v>
                </c:pt>
                <c:pt idx="1094">
                  <c:v>2.546449184417724</c:v>
                </c:pt>
                <c:pt idx="1095">
                  <c:v>2.545798778533936</c:v>
                </c:pt>
                <c:pt idx="1096">
                  <c:v>2.545311212539673</c:v>
                </c:pt>
                <c:pt idx="1097">
                  <c:v>2.544986009597779</c:v>
                </c:pt>
                <c:pt idx="1098">
                  <c:v>2.544498205184937</c:v>
                </c:pt>
                <c:pt idx="1099">
                  <c:v>2.543848037719726</c:v>
                </c:pt>
                <c:pt idx="1100">
                  <c:v>2.543197870254517</c:v>
                </c:pt>
                <c:pt idx="1101">
                  <c:v>2.542710065841675</c:v>
                </c:pt>
                <c:pt idx="1102">
                  <c:v>2.542384862899781</c:v>
                </c:pt>
                <c:pt idx="1103">
                  <c:v>2.541897296905518</c:v>
                </c:pt>
                <c:pt idx="1104">
                  <c:v>2.541409492492676</c:v>
                </c:pt>
                <c:pt idx="1105">
                  <c:v>2.540921926498413</c:v>
                </c:pt>
                <c:pt idx="1106">
                  <c:v>2.540271520614624</c:v>
                </c:pt>
                <c:pt idx="1107">
                  <c:v>2.539621353149414</c:v>
                </c:pt>
                <c:pt idx="1108">
                  <c:v>2.539133548736573</c:v>
                </c:pt>
                <c:pt idx="1109">
                  <c:v>2.538808345794678</c:v>
                </c:pt>
                <c:pt idx="1110">
                  <c:v>2.538158178329468</c:v>
                </c:pt>
                <c:pt idx="1111">
                  <c:v>2.537832975387573</c:v>
                </c:pt>
                <c:pt idx="1112">
                  <c:v>2.53734540939331</c:v>
                </c:pt>
                <c:pt idx="1113">
                  <c:v>2.536857604980468</c:v>
                </c:pt>
                <c:pt idx="1114">
                  <c:v>2.536369800567627</c:v>
                </c:pt>
                <c:pt idx="1115">
                  <c:v>2.535882234573364</c:v>
                </c:pt>
                <c:pt idx="1116">
                  <c:v>2.535231828689575</c:v>
                </c:pt>
                <c:pt idx="1117">
                  <c:v>2.534744262695313</c:v>
                </c:pt>
                <c:pt idx="1118">
                  <c:v>2.534256458282471</c:v>
                </c:pt>
                <c:pt idx="1119">
                  <c:v>2.533768892288208</c:v>
                </c:pt>
                <c:pt idx="1120">
                  <c:v>2.533281087875366</c:v>
                </c:pt>
                <c:pt idx="1121">
                  <c:v>2.532793283462524</c:v>
                </c:pt>
                <c:pt idx="1122">
                  <c:v>2.532143115997314</c:v>
                </c:pt>
                <c:pt idx="1123">
                  <c:v>2.531817913055419</c:v>
                </c:pt>
                <c:pt idx="1124">
                  <c:v>2.53116774559021</c:v>
                </c:pt>
                <c:pt idx="1125">
                  <c:v>2.530679941177368</c:v>
                </c:pt>
                <c:pt idx="1126">
                  <c:v>2.530192375183105</c:v>
                </c:pt>
                <c:pt idx="1127">
                  <c:v>2.529704570770264</c:v>
                </c:pt>
                <c:pt idx="1128">
                  <c:v>2.529216766357422</c:v>
                </c:pt>
                <c:pt idx="1129">
                  <c:v>2.52872920036316</c:v>
                </c:pt>
                <c:pt idx="1130">
                  <c:v>2.528241395950318</c:v>
                </c:pt>
                <c:pt idx="1131">
                  <c:v>2.527591228485108</c:v>
                </c:pt>
                <c:pt idx="1132">
                  <c:v>2.527266025543213</c:v>
                </c:pt>
                <c:pt idx="1133">
                  <c:v>2.52677845954895</c:v>
                </c:pt>
                <c:pt idx="1134">
                  <c:v>2.526290655136108</c:v>
                </c:pt>
                <c:pt idx="1135">
                  <c:v>2.525802850723266</c:v>
                </c:pt>
                <c:pt idx="1136">
                  <c:v>2.525152683258056</c:v>
                </c:pt>
                <c:pt idx="1137">
                  <c:v>2.524664878845215</c:v>
                </c:pt>
                <c:pt idx="1138">
                  <c:v>2.524339914321899</c:v>
                </c:pt>
                <c:pt idx="1139">
                  <c:v>2.523689508438111</c:v>
                </c:pt>
                <c:pt idx="1140">
                  <c:v>2.523039340972901</c:v>
                </c:pt>
                <c:pt idx="1141">
                  <c:v>2.522551536560059</c:v>
                </c:pt>
                <c:pt idx="1142">
                  <c:v>2.522063970565795</c:v>
                </c:pt>
                <c:pt idx="1143">
                  <c:v>2.521576166152954</c:v>
                </c:pt>
                <c:pt idx="1144">
                  <c:v>2.520925998687744</c:v>
                </c:pt>
                <c:pt idx="1145">
                  <c:v>2.520763397216797</c:v>
                </c:pt>
                <c:pt idx="1146">
                  <c:v>2.520275592803955</c:v>
                </c:pt>
                <c:pt idx="1147">
                  <c:v>2.519462823867797</c:v>
                </c:pt>
                <c:pt idx="1148">
                  <c:v>2.519137620925904</c:v>
                </c:pt>
                <c:pt idx="1149">
                  <c:v>2.518649816513061</c:v>
                </c:pt>
                <c:pt idx="1150">
                  <c:v>2.518162250518799</c:v>
                </c:pt>
                <c:pt idx="1151">
                  <c:v>2.51751184463501</c:v>
                </c:pt>
                <c:pt idx="1152">
                  <c:v>2.517024278640747</c:v>
                </c:pt>
                <c:pt idx="1153">
                  <c:v>2.516536474227905</c:v>
                </c:pt>
                <c:pt idx="1154">
                  <c:v>2.516211509704589</c:v>
                </c:pt>
                <c:pt idx="1155">
                  <c:v>2.5155611038208</c:v>
                </c:pt>
                <c:pt idx="1156">
                  <c:v>2.515073537826538</c:v>
                </c:pt>
                <c:pt idx="1157">
                  <c:v>2.514260530471801</c:v>
                </c:pt>
                <c:pt idx="1158">
                  <c:v>2.514097929000854</c:v>
                </c:pt>
                <c:pt idx="1159">
                  <c:v>2.513610363006592</c:v>
                </c:pt>
                <c:pt idx="1160">
                  <c:v>2.512959957122803</c:v>
                </c:pt>
                <c:pt idx="1161">
                  <c:v>2.512472391128539</c:v>
                </c:pt>
                <c:pt idx="1162">
                  <c:v>2.512147188186645</c:v>
                </c:pt>
                <c:pt idx="1163">
                  <c:v>2.511659383773803</c:v>
                </c:pt>
                <c:pt idx="1164">
                  <c:v>2.511009216308594</c:v>
                </c:pt>
                <c:pt idx="1165">
                  <c:v>2.510521411895752</c:v>
                </c:pt>
                <c:pt idx="1166">
                  <c:v>2.51003384590149</c:v>
                </c:pt>
                <c:pt idx="1167">
                  <c:v>2.5093834400177</c:v>
                </c:pt>
                <c:pt idx="1168">
                  <c:v>2.509058475494384</c:v>
                </c:pt>
                <c:pt idx="1169">
                  <c:v>2.508570671081543</c:v>
                </c:pt>
                <c:pt idx="1170">
                  <c:v>2.508082866668701</c:v>
                </c:pt>
                <c:pt idx="1171">
                  <c:v>2.507432699203491</c:v>
                </c:pt>
                <c:pt idx="1172">
                  <c:v>2.50678253173828</c:v>
                </c:pt>
                <c:pt idx="1173">
                  <c:v>2.506457328796387</c:v>
                </c:pt>
                <c:pt idx="1174">
                  <c:v>2.505806922912598</c:v>
                </c:pt>
                <c:pt idx="1175">
                  <c:v>2.505481958389282</c:v>
                </c:pt>
                <c:pt idx="1176">
                  <c:v>2.504831552505494</c:v>
                </c:pt>
                <c:pt idx="1177">
                  <c:v>2.504506587982178</c:v>
                </c:pt>
                <c:pt idx="1178">
                  <c:v>2.503856182098389</c:v>
                </c:pt>
                <c:pt idx="1179">
                  <c:v>2.503530979156494</c:v>
                </c:pt>
                <c:pt idx="1180">
                  <c:v>2.502718210220337</c:v>
                </c:pt>
                <c:pt idx="1181">
                  <c:v>2.502230405807495</c:v>
                </c:pt>
                <c:pt idx="1182">
                  <c:v>2.501742839813232</c:v>
                </c:pt>
                <c:pt idx="1183">
                  <c:v>2.501417636871338</c:v>
                </c:pt>
                <c:pt idx="1184">
                  <c:v>2.500930070877075</c:v>
                </c:pt>
                <c:pt idx="1185">
                  <c:v>2.500279664993286</c:v>
                </c:pt>
                <c:pt idx="1186">
                  <c:v>2.499954462051392</c:v>
                </c:pt>
                <c:pt idx="1187">
                  <c:v>2.499629497528076</c:v>
                </c:pt>
                <c:pt idx="1188">
                  <c:v>2.498979091644287</c:v>
                </c:pt>
                <c:pt idx="1189">
                  <c:v>2.498328924179077</c:v>
                </c:pt>
                <c:pt idx="1190">
                  <c:v>2.497841119766235</c:v>
                </c:pt>
                <c:pt idx="1191">
                  <c:v>2.497353553771973</c:v>
                </c:pt>
                <c:pt idx="1192">
                  <c:v>2.497028350830078</c:v>
                </c:pt>
                <c:pt idx="1193">
                  <c:v>2.49621558189392</c:v>
                </c:pt>
                <c:pt idx="1194">
                  <c:v>2.495890378952027</c:v>
                </c:pt>
                <c:pt idx="1195">
                  <c:v>2.495402574539184</c:v>
                </c:pt>
                <c:pt idx="1196">
                  <c:v>2.494915008544922</c:v>
                </c:pt>
                <c:pt idx="1197">
                  <c:v>2.494264602661133</c:v>
                </c:pt>
                <c:pt idx="1198">
                  <c:v>2.49377703666687</c:v>
                </c:pt>
                <c:pt idx="1199">
                  <c:v>2.493289232254028</c:v>
                </c:pt>
                <c:pt idx="1200">
                  <c:v>2.492801666259765</c:v>
                </c:pt>
                <c:pt idx="1201">
                  <c:v>2.492313861846924</c:v>
                </c:pt>
                <c:pt idx="1202">
                  <c:v>2.491826057434082</c:v>
                </c:pt>
                <c:pt idx="1203">
                  <c:v>2.491338491439819</c:v>
                </c:pt>
                <c:pt idx="1204">
                  <c:v>2.490850687026977</c:v>
                </c:pt>
                <c:pt idx="1205">
                  <c:v>2.49003791809082</c:v>
                </c:pt>
                <c:pt idx="1206">
                  <c:v>2.489712715148926</c:v>
                </c:pt>
                <c:pt idx="1207">
                  <c:v>2.489387512207032</c:v>
                </c:pt>
                <c:pt idx="1208">
                  <c:v>2.488737344741822</c:v>
                </c:pt>
                <c:pt idx="1209">
                  <c:v>2.488249540328979</c:v>
                </c:pt>
                <c:pt idx="1210">
                  <c:v>2.487761974334717</c:v>
                </c:pt>
                <c:pt idx="1211">
                  <c:v>2.487274169921875</c:v>
                </c:pt>
                <c:pt idx="1212">
                  <c:v>2.486786603927613</c:v>
                </c:pt>
                <c:pt idx="1213">
                  <c:v>2.48629879951477</c:v>
                </c:pt>
                <c:pt idx="1214">
                  <c:v>2.485810995101929</c:v>
                </c:pt>
                <c:pt idx="1215">
                  <c:v>2.48516082763672</c:v>
                </c:pt>
                <c:pt idx="1216">
                  <c:v>2.484835624694823</c:v>
                </c:pt>
                <c:pt idx="1217">
                  <c:v>2.484185457229615</c:v>
                </c:pt>
                <c:pt idx="1218">
                  <c:v>2.483697652816773</c:v>
                </c:pt>
                <c:pt idx="1219">
                  <c:v>2.48321008682251</c:v>
                </c:pt>
                <c:pt idx="1220">
                  <c:v>2.482722282409668</c:v>
                </c:pt>
                <c:pt idx="1221">
                  <c:v>2.482397079467774</c:v>
                </c:pt>
                <c:pt idx="1222">
                  <c:v>2.481746912002563</c:v>
                </c:pt>
                <c:pt idx="1223">
                  <c:v>2.481096506118774</c:v>
                </c:pt>
                <c:pt idx="1224">
                  <c:v>2.480608940124512</c:v>
                </c:pt>
                <c:pt idx="1225">
                  <c:v>2.480283737182617</c:v>
                </c:pt>
                <c:pt idx="1226">
                  <c:v>2.47947096824646</c:v>
                </c:pt>
                <c:pt idx="1227">
                  <c:v>2.479145765304565</c:v>
                </c:pt>
                <c:pt idx="1228">
                  <c:v>2.478658199310302</c:v>
                </c:pt>
                <c:pt idx="1229">
                  <c:v>2.478332996368408</c:v>
                </c:pt>
                <c:pt idx="1230">
                  <c:v>2.477845191955566</c:v>
                </c:pt>
                <c:pt idx="1231">
                  <c:v>2.477032423019408</c:v>
                </c:pt>
                <c:pt idx="1232">
                  <c:v>2.476707220077515</c:v>
                </c:pt>
                <c:pt idx="1233">
                  <c:v>2.476219654083251</c:v>
                </c:pt>
                <c:pt idx="1234">
                  <c:v>2.475569248199463</c:v>
                </c:pt>
                <c:pt idx="1235">
                  <c:v>2.4750816822052</c:v>
                </c:pt>
                <c:pt idx="1236">
                  <c:v>2.474756479263305</c:v>
                </c:pt>
                <c:pt idx="1237">
                  <c:v>2.474106073379517</c:v>
                </c:pt>
                <c:pt idx="1238">
                  <c:v>2.473618507385254</c:v>
                </c:pt>
                <c:pt idx="1239">
                  <c:v>2.473293304443359</c:v>
                </c:pt>
                <c:pt idx="1240">
                  <c:v>2.472643136978148</c:v>
                </c:pt>
                <c:pt idx="1241">
                  <c:v>2.472155332565307</c:v>
                </c:pt>
                <c:pt idx="1242">
                  <c:v>2.471505165100098</c:v>
                </c:pt>
                <c:pt idx="1243">
                  <c:v>2.471179962158203</c:v>
                </c:pt>
                <c:pt idx="1244">
                  <c:v>2.470529556274414</c:v>
                </c:pt>
                <c:pt idx="1245">
                  <c:v>2.470041990280151</c:v>
                </c:pt>
                <c:pt idx="1246">
                  <c:v>2.46955418586731</c:v>
                </c:pt>
                <c:pt idx="1247">
                  <c:v>2.469229221343994</c:v>
                </c:pt>
                <c:pt idx="1248">
                  <c:v>2.468741416931153</c:v>
                </c:pt>
                <c:pt idx="1249">
                  <c:v>2.467928647994995</c:v>
                </c:pt>
                <c:pt idx="1250">
                  <c:v>2.4676034450531</c:v>
                </c:pt>
                <c:pt idx="1251">
                  <c:v>2.46711564064026</c:v>
                </c:pt>
                <c:pt idx="1252">
                  <c:v>2.466465473175048</c:v>
                </c:pt>
                <c:pt idx="1253">
                  <c:v>2.465977668762207</c:v>
                </c:pt>
                <c:pt idx="1254">
                  <c:v>2.465652704238891</c:v>
                </c:pt>
                <c:pt idx="1255">
                  <c:v>2.465002298355103</c:v>
                </c:pt>
                <c:pt idx="1256">
                  <c:v>2.464839696884155</c:v>
                </c:pt>
                <c:pt idx="1257">
                  <c:v>2.464026927947998</c:v>
                </c:pt>
                <c:pt idx="1258">
                  <c:v>2.463376760482788</c:v>
                </c:pt>
                <c:pt idx="1259">
                  <c:v>2.463051557540894</c:v>
                </c:pt>
                <c:pt idx="1260">
                  <c:v>2.462401151657104</c:v>
                </c:pt>
                <c:pt idx="1261">
                  <c:v>2.462076187133788</c:v>
                </c:pt>
                <c:pt idx="1262">
                  <c:v>2.461588382720948</c:v>
                </c:pt>
                <c:pt idx="1263">
                  <c:v>2.460938215255738</c:v>
                </c:pt>
                <c:pt idx="1264">
                  <c:v>2.460450410842895</c:v>
                </c:pt>
                <c:pt idx="1265">
                  <c:v>2.459800243377685</c:v>
                </c:pt>
                <c:pt idx="1266">
                  <c:v>2.459475040435791</c:v>
                </c:pt>
                <c:pt idx="1267">
                  <c:v>2.45898723602295</c:v>
                </c:pt>
                <c:pt idx="1268">
                  <c:v>2.458499670028686</c:v>
                </c:pt>
                <c:pt idx="1269">
                  <c:v>2.458011865615845</c:v>
                </c:pt>
                <c:pt idx="1270">
                  <c:v>2.457361698150635</c:v>
                </c:pt>
                <c:pt idx="1271">
                  <c:v>2.457036495208739</c:v>
                </c:pt>
                <c:pt idx="1272">
                  <c:v>2.456548690795898</c:v>
                </c:pt>
                <c:pt idx="1273">
                  <c:v>2.455898523330688</c:v>
                </c:pt>
                <c:pt idx="1274">
                  <c:v>2.455410718917847</c:v>
                </c:pt>
                <c:pt idx="1275">
                  <c:v>2.454760551452637</c:v>
                </c:pt>
                <c:pt idx="1276">
                  <c:v>2.454435348510742</c:v>
                </c:pt>
                <c:pt idx="1277">
                  <c:v>2.454110145568848</c:v>
                </c:pt>
                <c:pt idx="1278">
                  <c:v>2.453459978103638</c:v>
                </c:pt>
                <c:pt idx="1279">
                  <c:v>2.452972173690795</c:v>
                </c:pt>
                <c:pt idx="1280">
                  <c:v>2.452484607696533</c:v>
                </c:pt>
                <c:pt idx="1281">
                  <c:v>2.451834201812744</c:v>
                </c:pt>
                <c:pt idx="1282">
                  <c:v>2.451346635818481</c:v>
                </c:pt>
                <c:pt idx="1283">
                  <c:v>2.450858831405639</c:v>
                </c:pt>
                <c:pt idx="1284">
                  <c:v>2.450533866882324</c:v>
                </c:pt>
                <c:pt idx="1285">
                  <c:v>2.449883460998535</c:v>
                </c:pt>
                <c:pt idx="1286">
                  <c:v>2.449395895004272</c:v>
                </c:pt>
                <c:pt idx="1287">
                  <c:v>2.448745489120483</c:v>
                </c:pt>
                <c:pt idx="1288">
                  <c:v>2.448420286178589</c:v>
                </c:pt>
                <c:pt idx="1289">
                  <c:v>2.448095321655273</c:v>
                </c:pt>
                <c:pt idx="1290">
                  <c:v>2.44711971282959</c:v>
                </c:pt>
                <c:pt idx="1291">
                  <c:v>2.446794748306275</c:v>
                </c:pt>
                <c:pt idx="1292">
                  <c:v>2.446306943893433</c:v>
                </c:pt>
                <c:pt idx="1293">
                  <c:v>2.445819377899169</c:v>
                </c:pt>
                <c:pt idx="1294">
                  <c:v>2.445494174957275</c:v>
                </c:pt>
                <c:pt idx="1295">
                  <c:v>2.444843769073486</c:v>
                </c:pt>
                <c:pt idx="1296">
                  <c:v>2.444356203079223</c:v>
                </c:pt>
                <c:pt idx="1297">
                  <c:v>2.443868398666382</c:v>
                </c:pt>
                <c:pt idx="1298">
                  <c:v>2.443218231201172</c:v>
                </c:pt>
                <c:pt idx="1299">
                  <c:v>2.442893028259277</c:v>
                </c:pt>
                <c:pt idx="1300">
                  <c:v>2.442405223846435</c:v>
                </c:pt>
                <c:pt idx="1301">
                  <c:v>2.441755056381225</c:v>
                </c:pt>
                <c:pt idx="1302">
                  <c:v>2.441267251968384</c:v>
                </c:pt>
                <c:pt idx="1303">
                  <c:v>2.440942287445068</c:v>
                </c:pt>
                <c:pt idx="1304">
                  <c:v>2.44029188156128</c:v>
                </c:pt>
                <c:pt idx="1305">
                  <c:v>2.439804315567017</c:v>
                </c:pt>
                <c:pt idx="1306">
                  <c:v>2.438991308212281</c:v>
                </c:pt>
                <c:pt idx="1307">
                  <c:v>2.438666343688964</c:v>
                </c:pt>
                <c:pt idx="1308">
                  <c:v>2.438178539276123</c:v>
                </c:pt>
                <c:pt idx="1309">
                  <c:v>2.437853336334228</c:v>
                </c:pt>
                <c:pt idx="1310">
                  <c:v>2.437203168869019</c:v>
                </c:pt>
                <c:pt idx="1311">
                  <c:v>2.436552762985229</c:v>
                </c:pt>
                <c:pt idx="1312">
                  <c:v>2.436065196990966</c:v>
                </c:pt>
                <c:pt idx="1313">
                  <c:v>2.435902595520019</c:v>
                </c:pt>
                <c:pt idx="1314">
                  <c:v>2.435252428054808</c:v>
                </c:pt>
                <c:pt idx="1315">
                  <c:v>2.434764623641968</c:v>
                </c:pt>
                <c:pt idx="1316">
                  <c:v>2.434114456176758</c:v>
                </c:pt>
                <c:pt idx="1317">
                  <c:v>2.433789253234863</c:v>
                </c:pt>
                <c:pt idx="1318">
                  <c:v>2.433138847351074</c:v>
                </c:pt>
                <c:pt idx="1319">
                  <c:v>2.432813882827759</c:v>
                </c:pt>
                <c:pt idx="1320">
                  <c:v>2.432163476943969</c:v>
                </c:pt>
                <c:pt idx="1321">
                  <c:v>2.431838274002075</c:v>
                </c:pt>
                <c:pt idx="1322">
                  <c:v>2.431350708007813</c:v>
                </c:pt>
                <c:pt idx="1323">
                  <c:v>2.430537939071655</c:v>
                </c:pt>
                <c:pt idx="1324">
                  <c:v>2.43021273612976</c:v>
                </c:pt>
                <c:pt idx="1325">
                  <c:v>2.429562330245972</c:v>
                </c:pt>
                <c:pt idx="1326">
                  <c:v>2.429074764251709</c:v>
                </c:pt>
                <c:pt idx="1327">
                  <c:v>2.428586959838867</c:v>
                </c:pt>
                <c:pt idx="1328">
                  <c:v>2.428261995315552</c:v>
                </c:pt>
                <c:pt idx="1329">
                  <c:v>2.42777419090271</c:v>
                </c:pt>
                <c:pt idx="1330">
                  <c:v>2.427448987960815</c:v>
                </c:pt>
                <c:pt idx="1331">
                  <c:v>2.426798820495605</c:v>
                </c:pt>
                <c:pt idx="1332">
                  <c:v>2.426148414611816</c:v>
                </c:pt>
                <c:pt idx="1333">
                  <c:v>2.425660848617554</c:v>
                </c:pt>
                <c:pt idx="1334">
                  <c:v>2.425010442733764</c:v>
                </c:pt>
                <c:pt idx="1335">
                  <c:v>2.424522876739502</c:v>
                </c:pt>
                <c:pt idx="1336">
                  <c:v>2.42403507232666</c:v>
                </c:pt>
                <c:pt idx="1337">
                  <c:v>2.423547506332398</c:v>
                </c:pt>
                <c:pt idx="1338">
                  <c:v>2.423222303390503</c:v>
                </c:pt>
                <c:pt idx="1339">
                  <c:v>2.422734498977661</c:v>
                </c:pt>
                <c:pt idx="1340">
                  <c:v>2.422084331512451</c:v>
                </c:pt>
                <c:pt idx="1341">
                  <c:v>2.421759128570557</c:v>
                </c:pt>
                <c:pt idx="1342">
                  <c:v>2.421108961105347</c:v>
                </c:pt>
                <c:pt idx="1343">
                  <c:v>2.420621156692505</c:v>
                </c:pt>
                <c:pt idx="1344">
                  <c:v>2.420133352279663</c:v>
                </c:pt>
                <c:pt idx="1345">
                  <c:v>2.419483184814453</c:v>
                </c:pt>
                <c:pt idx="1346">
                  <c:v>2.419157981872559</c:v>
                </c:pt>
                <c:pt idx="1347">
                  <c:v>2.418670415878295</c:v>
                </c:pt>
                <c:pt idx="1348">
                  <c:v>2.418020009994507</c:v>
                </c:pt>
                <c:pt idx="1349">
                  <c:v>2.417369842529297</c:v>
                </c:pt>
                <c:pt idx="1350">
                  <c:v>2.417044639587402</c:v>
                </c:pt>
                <c:pt idx="1351">
                  <c:v>2.41655683517456</c:v>
                </c:pt>
                <c:pt idx="1352">
                  <c:v>2.416069269180297</c:v>
                </c:pt>
                <c:pt idx="1353">
                  <c:v>2.415581464767456</c:v>
                </c:pt>
                <c:pt idx="1354">
                  <c:v>2.415093898773193</c:v>
                </c:pt>
                <c:pt idx="1355">
                  <c:v>2.414606094360351</c:v>
                </c:pt>
                <c:pt idx="1356">
                  <c:v>2.414118528366089</c:v>
                </c:pt>
                <c:pt idx="1357">
                  <c:v>2.413468122482299</c:v>
                </c:pt>
                <c:pt idx="1358">
                  <c:v>2.412980556488037</c:v>
                </c:pt>
                <c:pt idx="1359">
                  <c:v>2.412492752075195</c:v>
                </c:pt>
                <c:pt idx="1360">
                  <c:v>2.412004947662354</c:v>
                </c:pt>
                <c:pt idx="1361">
                  <c:v>2.411517381668091</c:v>
                </c:pt>
                <c:pt idx="1362">
                  <c:v>2.411029577255249</c:v>
                </c:pt>
                <c:pt idx="1363">
                  <c:v>2.410542011260986</c:v>
                </c:pt>
                <c:pt idx="1364">
                  <c:v>2.410054206848144</c:v>
                </c:pt>
                <c:pt idx="1365">
                  <c:v>2.409566402435303</c:v>
                </c:pt>
                <c:pt idx="1366">
                  <c:v>2.40907883644104</c:v>
                </c:pt>
                <c:pt idx="1367">
                  <c:v>2.408428430557251</c:v>
                </c:pt>
                <c:pt idx="1368">
                  <c:v>2.407778263092041</c:v>
                </c:pt>
                <c:pt idx="1369">
                  <c:v>2.407453060150146</c:v>
                </c:pt>
                <c:pt idx="1370">
                  <c:v>2.406965494155883</c:v>
                </c:pt>
                <c:pt idx="1371">
                  <c:v>2.406477689743042</c:v>
                </c:pt>
                <c:pt idx="1372">
                  <c:v>2.406152486801147</c:v>
                </c:pt>
                <c:pt idx="1373">
                  <c:v>2.405502319335937</c:v>
                </c:pt>
                <c:pt idx="1374">
                  <c:v>2.405014514923096</c:v>
                </c:pt>
                <c:pt idx="1375">
                  <c:v>2.404364347457886</c:v>
                </c:pt>
                <c:pt idx="1376">
                  <c:v>2.403876543045044</c:v>
                </c:pt>
                <c:pt idx="1377">
                  <c:v>2.403551578521729</c:v>
                </c:pt>
                <c:pt idx="1378">
                  <c:v>2.40290117263794</c:v>
                </c:pt>
                <c:pt idx="1379">
                  <c:v>2.402575969696044</c:v>
                </c:pt>
                <c:pt idx="1380">
                  <c:v>2.401925802230835</c:v>
                </c:pt>
                <c:pt idx="1381">
                  <c:v>2.401275634765624</c:v>
                </c:pt>
                <c:pt idx="1382">
                  <c:v>2.40095043182373</c:v>
                </c:pt>
                <c:pt idx="1383">
                  <c:v>2.400300025939941</c:v>
                </c:pt>
                <c:pt idx="1384">
                  <c:v>2.399812459945678</c:v>
                </c:pt>
                <c:pt idx="1385">
                  <c:v>2.399324655532837</c:v>
                </c:pt>
                <c:pt idx="1386">
                  <c:v>2.398837089538574</c:v>
                </c:pt>
                <c:pt idx="1387">
                  <c:v>2.398349285125732</c:v>
                </c:pt>
                <c:pt idx="1388">
                  <c:v>2.39786148071289</c:v>
                </c:pt>
                <c:pt idx="1389">
                  <c:v>2.397211313247681</c:v>
                </c:pt>
                <c:pt idx="1390">
                  <c:v>2.396886110305785</c:v>
                </c:pt>
                <c:pt idx="1391">
                  <c:v>2.396073341369628</c:v>
                </c:pt>
                <c:pt idx="1392">
                  <c:v>2.395910739898681</c:v>
                </c:pt>
                <c:pt idx="1393">
                  <c:v>2.395423173904418</c:v>
                </c:pt>
                <c:pt idx="1394">
                  <c:v>2.39477276802063</c:v>
                </c:pt>
                <c:pt idx="1395">
                  <c:v>2.394284963607788</c:v>
                </c:pt>
                <c:pt idx="1396">
                  <c:v>2.393797397613525</c:v>
                </c:pt>
                <c:pt idx="1397">
                  <c:v>2.393309593200683</c:v>
                </c:pt>
                <c:pt idx="1398">
                  <c:v>2.392984628677368</c:v>
                </c:pt>
                <c:pt idx="1399">
                  <c:v>2.392171621322632</c:v>
                </c:pt>
                <c:pt idx="1400">
                  <c:v>2.391846656799316</c:v>
                </c:pt>
                <c:pt idx="1401">
                  <c:v>2.391196250915528</c:v>
                </c:pt>
                <c:pt idx="1402">
                  <c:v>2.390546083450317</c:v>
                </c:pt>
                <c:pt idx="1403">
                  <c:v>2.390546083450317</c:v>
                </c:pt>
                <c:pt idx="1404">
                  <c:v>2.389895677566528</c:v>
                </c:pt>
                <c:pt idx="1405">
                  <c:v>2.389245510101318</c:v>
                </c:pt>
                <c:pt idx="1406">
                  <c:v>2.388920307159424</c:v>
                </c:pt>
                <c:pt idx="1407">
                  <c:v>2.388270139694213</c:v>
                </c:pt>
                <c:pt idx="1408">
                  <c:v>2.387782335281372</c:v>
                </c:pt>
                <c:pt idx="1409">
                  <c:v>2.387132167816162</c:v>
                </c:pt>
                <c:pt idx="1410">
                  <c:v>2.38664436340332</c:v>
                </c:pt>
                <c:pt idx="1411">
                  <c:v>2.386319160461426</c:v>
                </c:pt>
                <c:pt idx="1412">
                  <c:v>2.385668992996215</c:v>
                </c:pt>
                <c:pt idx="1413">
                  <c:v>2.385343790054321</c:v>
                </c:pt>
                <c:pt idx="1414">
                  <c:v>2.384856224060058</c:v>
                </c:pt>
                <c:pt idx="1415">
                  <c:v>2.384368419647217</c:v>
                </c:pt>
                <c:pt idx="1416">
                  <c:v>2.38355565071106</c:v>
                </c:pt>
                <c:pt idx="1417">
                  <c:v>2.383067846298218</c:v>
                </c:pt>
                <c:pt idx="1418">
                  <c:v>2.382742643356323</c:v>
                </c:pt>
                <c:pt idx="1419">
                  <c:v>2.38225507736206</c:v>
                </c:pt>
                <c:pt idx="1420">
                  <c:v>2.38176727294922</c:v>
                </c:pt>
                <c:pt idx="1421">
                  <c:v>2.381279706954956</c:v>
                </c:pt>
                <c:pt idx="1422">
                  <c:v>2.380791902542115</c:v>
                </c:pt>
                <c:pt idx="1423">
                  <c:v>2.380141735076905</c:v>
                </c:pt>
                <c:pt idx="1424">
                  <c:v>2.379653930664062</c:v>
                </c:pt>
                <c:pt idx="1425">
                  <c:v>2.37916612625122</c:v>
                </c:pt>
                <c:pt idx="1426">
                  <c:v>2.378841161727905</c:v>
                </c:pt>
                <c:pt idx="1427">
                  <c:v>2.378190755844116</c:v>
                </c:pt>
                <c:pt idx="1428">
                  <c:v>2.377703189849853</c:v>
                </c:pt>
                <c:pt idx="1429">
                  <c:v>2.377215385437012</c:v>
                </c:pt>
                <c:pt idx="1430">
                  <c:v>2.376727581024169</c:v>
                </c:pt>
                <c:pt idx="1431">
                  <c:v>2.376240015029906</c:v>
                </c:pt>
                <c:pt idx="1432">
                  <c:v>2.375589609146118</c:v>
                </c:pt>
                <c:pt idx="1433">
                  <c:v>2.375102043151855</c:v>
                </c:pt>
                <c:pt idx="1434">
                  <c:v>2.374614238739014</c:v>
                </c:pt>
                <c:pt idx="1435">
                  <c:v>2.373964071273804</c:v>
                </c:pt>
                <c:pt idx="1436">
                  <c:v>2.373801469802856</c:v>
                </c:pt>
                <c:pt idx="1437">
                  <c:v>2.373151063919067</c:v>
                </c:pt>
                <c:pt idx="1438">
                  <c:v>2.372663497924804</c:v>
                </c:pt>
                <c:pt idx="1439">
                  <c:v>2.372175693511962</c:v>
                </c:pt>
                <c:pt idx="1440">
                  <c:v>2.371525526046753</c:v>
                </c:pt>
                <c:pt idx="1441">
                  <c:v>2.371037721633911</c:v>
                </c:pt>
                <c:pt idx="1442">
                  <c:v>2.370550155639648</c:v>
                </c:pt>
                <c:pt idx="1443">
                  <c:v>2.370062351226806</c:v>
                </c:pt>
                <c:pt idx="1444">
                  <c:v>2.369574785232544</c:v>
                </c:pt>
                <c:pt idx="1445">
                  <c:v>2.368924379348755</c:v>
                </c:pt>
                <c:pt idx="1446">
                  <c:v>2.36859917640686</c:v>
                </c:pt>
                <c:pt idx="1447">
                  <c:v>2.368111610412598</c:v>
                </c:pt>
                <c:pt idx="1448">
                  <c:v>2.367786407470703</c:v>
                </c:pt>
                <c:pt idx="1449">
                  <c:v>2.367298603057861</c:v>
                </c:pt>
                <c:pt idx="1450">
                  <c:v>2.366485834121703</c:v>
                </c:pt>
                <c:pt idx="1451">
                  <c:v>2.366160631179809</c:v>
                </c:pt>
                <c:pt idx="1452">
                  <c:v>2.365510463714599</c:v>
                </c:pt>
                <c:pt idx="1453">
                  <c:v>2.365022659301758</c:v>
                </c:pt>
                <c:pt idx="1454">
                  <c:v>2.364535093307495</c:v>
                </c:pt>
                <c:pt idx="1455">
                  <c:v>2.3642098903656</c:v>
                </c:pt>
                <c:pt idx="1456">
                  <c:v>2.363397121429444</c:v>
                </c:pt>
                <c:pt idx="1457">
                  <c:v>2.363234519958496</c:v>
                </c:pt>
                <c:pt idx="1458">
                  <c:v>2.36242175102234</c:v>
                </c:pt>
                <c:pt idx="1459">
                  <c:v>2.361933946609497</c:v>
                </c:pt>
                <c:pt idx="1460">
                  <c:v>2.361446142196655</c:v>
                </c:pt>
                <c:pt idx="1461">
                  <c:v>2.360958576202393</c:v>
                </c:pt>
                <c:pt idx="1462">
                  <c:v>2.360633373260498</c:v>
                </c:pt>
                <c:pt idx="1463">
                  <c:v>2.359983205795288</c:v>
                </c:pt>
                <c:pt idx="1464">
                  <c:v>2.359495401382446</c:v>
                </c:pt>
                <c:pt idx="1465">
                  <c:v>2.359170198440552</c:v>
                </c:pt>
                <c:pt idx="1466">
                  <c:v>2.358357429504394</c:v>
                </c:pt>
                <c:pt idx="1467">
                  <c:v>2.357869863510131</c:v>
                </c:pt>
                <c:pt idx="1468">
                  <c:v>2.357544660568237</c:v>
                </c:pt>
                <c:pt idx="1469">
                  <c:v>2.356894254684448</c:v>
                </c:pt>
                <c:pt idx="1470">
                  <c:v>2.356406688690185</c:v>
                </c:pt>
                <c:pt idx="1471">
                  <c:v>2.355918884277344</c:v>
                </c:pt>
                <c:pt idx="1472">
                  <c:v>2.355593681335449</c:v>
                </c:pt>
                <c:pt idx="1473">
                  <c:v>2.354943513870239</c:v>
                </c:pt>
                <c:pt idx="1474">
                  <c:v>2.354293346405029</c:v>
                </c:pt>
                <c:pt idx="1475">
                  <c:v>2.353805541992187</c:v>
                </c:pt>
                <c:pt idx="1476">
                  <c:v>2.353317737579346</c:v>
                </c:pt>
                <c:pt idx="1477">
                  <c:v>2.352830171585083</c:v>
                </c:pt>
                <c:pt idx="1478">
                  <c:v>2.35234236717224</c:v>
                </c:pt>
                <c:pt idx="1479">
                  <c:v>2.351854801177978</c:v>
                </c:pt>
                <c:pt idx="1480">
                  <c:v>2.351366996765137</c:v>
                </c:pt>
                <c:pt idx="1481">
                  <c:v>2.350879192352294</c:v>
                </c:pt>
                <c:pt idx="1482">
                  <c:v>2.350554227828979</c:v>
                </c:pt>
                <c:pt idx="1483">
                  <c:v>2.34990382194519</c:v>
                </c:pt>
                <c:pt idx="1484">
                  <c:v>2.349416255950928</c:v>
                </c:pt>
                <c:pt idx="1485">
                  <c:v>2.348928451538085</c:v>
                </c:pt>
                <c:pt idx="1486">
                  <c:v>2.348440885543822</c:v>
                </c:pt>
                <c:pt idx="1487">
                  <c:v>2.347953081130981</c:v>
                </c:pt>
                <c:pt idx="1488">
                  <c:v>2.347465276718139</c:v>
                </c:pt>
                <c:pt idx="1489">
                  <c:v>2.346815109252929</c:v>
                </c:pt>
                <c:pt idx="1490">
                  <c:v>2.346327304840088</c:v>
                </c:pt>
                <c:pt idx="1491">
                  <c:v>2.345514535903931</c:v>
                </c:pt>
                <c:pt idx="1492">
                  <c:v>2.345189332962036</c:v>
                </c:pt>
                <c:pt idx="1493">
                  <c:v>2.344864368438721</c:v>
                </c:pt>
                <c:pt idx="1494">
                  <c:v>2.344213962554932</c:v>
                </c:pt>
                <c:pt idx="1495">
                  <c:v>2.343888759613037</c:v>
                </c:pt>
                <c:pt idx="1496">
                  <c:v>2.343401193618774</c:v>
                </c:pt>
                <c:pt idx="1497">
                  <c:v>2.342750787734985</c:v>
                </c:pt>
                <c:pt idx="1498">
                  <c:v>2.342263221740723</c:v>
                </c:pt>
                <c:pt idx="1499">
                  <c:v>2.34177541732788</c:v>
                </c:pt>
                <c:pt idx="1500">
                  <c:v>2.341287851333618</c:v>
                </c:pt>
                <c:pt idx="1501">
                  <c:v>2.340800046920777</c:v>
                </c:pt>
                <c:pt idx="1502">
                  <c:v>2.340149879455566</c:v>
                </c:pt>
                <c:pt idx="1503">
                  <c:v>2.339824676513671</c:v>
                </c:pt>
                <c:pt idx="1504">
                  <c:v>2.33933687210083</c:v>
                </c:pt>
                <c:pt idx="1505">
                  <c:v>2.338849306106567</c:v>
                </c:pt>
                <c:pt idx="1506">
                  <c:v>2.338361501693725</c:v>
                </c:pt>
                <c:pt idx="1507">
                  <c:v>2.337548732757568</c:v>
                </c:pt>
                <c:pt idx="1508">
                  <c:v>2.337060928344726</c:v>
                </c:pt>
                <c:pt idx="1509">
                  <c:v>2.336735963821411</c:v>
                </c:pt>
                <c:pt idx="1510">
                  <c:v>2.336248159408568</c:v>
                </c:pt>
                <c:pt idx="1511">
                  <c:v>2.335760354995727</c:v>
                </c:pt>
                <c:pt idx="1512">
                  <c:v>2.335272789001464</c:v>
                </c:pt>
                <c:pt idx="1513">
                  <c:v>2.33494758605957</c:v>
                </c:pt>
                <c:pt idx="1514">
                  <c:v>2.33429741859436</c:v>
                </c:pt>
                <c:pt idx="1515">
                  <c:v>2.333809614181518</c:v>
                </c:pt>
                <c:pt idx="1516">
                  <c:v>2.333321809768677</c:v>
                </c:pt>
                <c:pt idx="1517">
                  <c:v>2.332509040832519</c:v>
                </c:pt>
                <c:pt idx="1518">
                  <c:v>2.332346439361572</c:v>
                </c:pt>
                <c:pt idx="1519">
                  <c:v>2.331858873367309</c:v>
                </c:pt>
                <c:pt idx="1520">
                  <c:v>2.33120846748352</c:v>
                </c:pt>
                <c:pt idx="1521">
                  <c:v>2.330720901489258</c:v>
                </c:pt>
                <c:pt idx="1522">
                  <c:v>2.329907894134521</c:v>
                </c:pt>
                <c:pt idx="1523">
                  <c:v>2.329420328140259</c:v>
                </c:pt>
                <c:pt idx="1524">
                  <c:v>2.329095125198364</c:v>
                </c:pt>
                <c:pt idx="1525">
                  <c:v>2.328607320785522</c:v>
                </c:pt>
                <c:pt idx="1526">
                  <c:v>2.32811975479126</c:v>
                </c:pt>
                <c:pt idx="1527">
                  <c:v>2.327469348907471</c:v>
                </c:pt>
                <c:pt idx="1528">
                  <c:v>2.327144384384155</c:v>
                </c:pt>
                <c:pt idx="1529">
                  <c:v>2.326493978500366</c:v>
                </c:pt>
                <c:pt idx="1530">
                  <c:v>2.326169013977051</c:v>
                </c:pt>
                <c:pt idx="1531">
                  <c:v>2.325681209564208</c:v>
                </c:pt>
                <c:pt idx="1532">
                  <c:v>2.324868440628051</c:v>
                </c:pt>
                <c:pt idx="1533">
                  <c:v>2.32438063621521</c:v>
                </c:pt>
                <c:pt idx="1534">
                  <c:v>2.323892831802368</c:v>
                </c:pt>
                <c:pt idx="1535">
                  <c:v>2.323405265808105</c:v>
                </c:pt>
                <c:pt idx="1536">
                  <c:v>2.323080062866211</c:v>
                </c:pt>
                <c:pt idx="1537">
                  <c:v>2.322592496871948</c:v>
                </c:pt>
                <c:pt idx="1538">
                  <c:v>2.321942090988158</c:v>
                </c:pt>
                <c:pt idx="1539">
                  <c:v>2.321616888046264</c:v>
                </c:pt>
                <c:pt idx="1540">
                  <c:v>2.320804119110107</c:v>
                </c:pt>
                <c:pt idx="1541">
                  <c:v>2.320478916168212</c:v>
                </c:pt>
                <c:pt idx="1542">
                  <c:v>2.31999135017395</c:v>
                </c:pt>
                <c:pt idx="1543">
                  <c:v>2.31934094429016</c:v>
                </c:pt>
                <c:pt idx="1544">
                  <c:v>2.319015979766845</c:v>
                </c:pt>
                <c:pt idx="1545">
                  <c:v>2.318528175354003</c:v>
                </c:pt>
                <c:pt idx="1546">
                  <c:v>2.318040370941162</c:v>
                </c:pt>
                <c:pt idx="1547">
                  <c:v>2.317552804946899</c:v>
                </c:pt>
                <c:pt idx="1548">
                  <c:v>2.316902399063109</c:v>
                </c:pt>
                <c:pt idx="1549">
                  <c:v>2.316414833068847</c:v>
                </c:pt>
                <c:pt idx="1550">
                  <c:v>2.315927028656006</c:v>
                </c:pt>
                <c:pt idx="1551">
                  <c:v>2.315439462661743</c:v>
                </c:pt>
                <c:pt idx="1552">
                  <c:v>2.314951658248901</c:v>
                </c:pt>
                <c:pt idx="1553">
                  <c:v>2.314301490783691</c:v>
                </c:pt>
                <c:pt idx="1554">
                  <c:v>2.313976287841797</c:v>
                </c:pt>
                <c:pt idx="1555">
                  <c:v>2.313488483428954</c:v>
                </c:pt>
                <c:pt idx="1556">
                  <c:v>2.313000917434692</c:v>
                </c:pt>
                <c:pt idx="1557">
                  <c:v>2.312350511550903</c:v>
                </c:pt>
                <c:pt idx="1558">
                  <c:v>2.31186294555664</c:v>
                </c:pt>
                <c:pt idx="1559">
                  <c:v>2.311375141143798</c:v>
                </c:pt>
                <c:pt idx="1560">
                  <c:v>2.310887575149536</c:v>
                </c:pt>
                <c:pt idx="1561">
                  <c:v>2.310399770736695</c:v>
                </c:pt>
                <c:pt idx="1562">
                  <c:v>2.309911966323852</c:v>
                </c:pt>
                <c:pt idx="1563">
                  <c:v>2.309261798858643</c:v>
                </c:pt>
                <c:pt idx="1564">
                  <c:v>2.308936595916748</c:v>
                </c:pt>
                <c:pt idx="1565">
                  <c:v>2.308449029922485</c:v>
                </c:pt>
                <c:pt idx="1566">
                  <c:v>2.307961225509644</c:v>
                </c:pt>
                <c:pt idx="1567">
                  <c:v>2.307311058044434</c:v>
                </c:pt>
                <c:pt idx="1568">
                  <c:v>2.306823253631592</c:v>
                </c:pt>
                <c:pt idx="1569">
                  <c:v>2.30633544921875</c:v>
                </c:pt>
                <c:pt idx="1570">
                  <c:v>2.30568528175354</c:v>
                </c:pt>
                <c:pt idx="1571">
                  <c:v>2.305360078811645</c:v>
                </c:pt>
                <c:pt idx="1572">
                  <c:v>2.304872512817383</c:v>
                </c:pt>
                <c:pt idx="1573">
                  <c:v>2.304384708404541</c:v>
                </c:pt>
                <c:pt idx="1574">
                  <c:v>2.303734540939331</c:v>
                </c:pt>
                <c:pt idx="1575">
                  <c:v>2.303084135055542</c:v>
                </c:pt>
                <c:pt idx="1576">
                  <c:v>2.302921533584595</c:v>
                </c:pt>
                <c:pt idx="1577">
                  <c:v>2.302271366119385</c:v>
                </c:pt>
                <c:pt idx="1578">
                  <c:v>2.301783561706543</c:v>
                </c:pt>
                <c:pt idx="1579">
                  <c:v>2.301133394241333</c:v>
                </c:pt>
                <c:pt idx="1580">
                  <c:v>2.300808191299438</c:v>
                </c:pt>
                <c:pt idx="1581">
                  <c:v>2.300320625305176</c:v>
                </c:pt>
                <c:pt idx="1582">
                  <c:v>2.299670219421387</c:v>
                </c:pt>
                <c:pt idx="1583">
                  <c:v>2.299182653427124</c:v>
                </c:pt>
                <c:pt idx="1584">
                  <c:v>2.298532247543335</c:v>
                </c:pt>
                <c:pt idx="1585">
                  <c:v>2.298207044601441</c:v>
                </c:pt>
                <c:pt idx="1586">
                  <c:v>2.297882080078125</c:v>
                </c:pt>
                <c:pt idx="1587">
                  <c:v>2.297231674194336</c:v>
                </c:pt>
                <c:pt idx="1588">
                  <c:v>2.296906471252441</c:v>
                </c:pt>
                <c:pt idx="1589">
                  <c:v>2.296256303787231</c:v>
                </c:pt>
                <c:pt idx="1590">
                  <c:v>2.295768499374389</c:v>
                </c:pt>
                <c:pt idx="1591">
                  <c:v>2.295280933380126</c:v>
                </c:pt>
                <c:pt idx="1592">
                  <c:v>2.294630527496338</c:v>
                </c:pt>
                <c:pt idx="1593">
                  <c:v>2.294142961502075</c:v>
                </c:pt>
                <c:pt idx="1594">
                  <c:v>2.293492555618286</c:v>
                </c:pt>
                <c:pt idx="1595">
                  <c:v>2.293330192565918</c:v>
                </c:pt>
                <c:pt idx="1596">
                  <c:v>2.292679786682129</c:v>
                </c:pt>
                <c:pt idx="1597">
                  <c:v>2.292191982269287</c:v>
                </c:pt>
                <c:pt idx="1598">
                  <c:v>2.291704416275024</c:v>
                </c:pt>
                <c:pt idx="1599">
                  <c:v>2.291216611862183</c:v>
                </c:pt>
                <c:pt idx="1600">
                  <c:v>2.290566444396973</c:v>
                </c:pt>
                <c:pt idx="1601">
                  <c:v>2.29007863998413</c:v>
                </c:pt>
                <c:pt idx="1602">
                  <c:v>2.289591073989868</c:v>
                </c:pt>
                <c:pt idx="1603">
                  <c:v>2.289265871047974</c:v>
                </c:pt>
                <c:pt idx="1604">
                  <c:v>2.288778066635132</c:v>
                </c:pt>
                <c:pt idx="1605">
                  <c:v>2.288127899169922</c:v>
                </c:pt>
                <c:pt idx="1606">
                  <c:v>2.287802696228027</c:v>
                </c:pt>
                <c:pt idx="1607">
                  <c:v>2.28698992729187</c:v>
                </c:pt>
                <c:pt idx="1608">
                  <c:v>2.286502122879028</c:v>
                </c:pt>
                <c:pt idx="1609">
                  <c:v>2.286177158355713</c:v>
                </c:pt>
                <c:pt idx="1610">
                  <c:v>2.285689353942871</c:v>
                </c:pt>
                <c:pt idx="1611">
                  <c:v>2.28520154953003</c:v>
                </c:pt>
                <c:pt idx="1612">
                  <c:v>2.284713983535767</c:v>
                </c:pt>
                <c:pt idx="1613">
                  <c:v>2.284226179122925</c:v>
                </c:pt>
                <c:pt idx="1614">
                  <c:v>2.283738613128662</c:v>
                </c:pt>
                <c:pt idx="1615">
                  <c:v>2.283088207244873</c:v>
                </c:pt>
                <c:pt idx="1616">
                  <c:v>2.282600641250611</c:v>
                </c:pt>
                <c:pt idx="1617">
                  <c:v>2.281950235366821</c:v>
                </c:pt>
                <c:pt idx="1618">
                  <c:v>2.281625032424927</c:v>
                </c:pt>
                <c:pt idx="1619">
                  <c:v>2.280974864959717</c:v>
                </c:pt>
                <c:pt idx="1620">
                  <c:v>2.280812263488769</c:v>
                </c:pt>
                <c:pt idx="1621">
                  <c:v>2.280324697494507</c:v>
                </c:pt>
                <c:pt idx="1622">
                  <c:v>2.279674291610718</c:v>
                </c:pt>
                <c:pt idx="1623">
                  <c:v>2.279186725616455</c:v>
                </c:pt>
                <c:pt idx="1624">
                  <c:v>2.278536319732666</c:v>
                </c:pt>
                <c:pt idx="1625">
                  <c:v>2.278048753738403</c:v>
                </c:pt>
                <c:pt idx="1626">
                  <c:v>2.277560949325562</c:v>
                </c:pt>
                <c:pt idx="1627">
                  <c:v>2.27707314491272</c:v>
                </c:pt>
                <c:pt idx="1628">
                  <c:v>2.276585578918457</c:v>
                </c:pt>
                <c:pt idx="1629">
                  <c:v>2.276097774505615</c:v>
                </c:pt>
                <c:pt idx="1630">
                  <c:v>2.275610208511353</c:v>
                </c:pt>
                <c:pt idx="1631">
                  <c:v>2.274959802627564</c:v>
                </c:pt>
                <c:pt idx="1632">
                  <c:v>2.274634599685669</c:v>
                </c:pt>
                <c:pt idx="1633">
                  <c:v>2.27398443222046</c:v>
                </c:pt>
                <c:pt idx="1634">
                  <c:v>2.27333426475525</c:v>
                </c:pt>
                <c:pt idx="1635">
                  <c:v>2.272846460342407</c:v>
                </c:pt>
                <c:pt idx="1636">
                  <c:v>2.272521257400514</c:v>
                </c:pt>
                <c:pt idx="1637">
                  <c:v>2.272196292877198</c:v>
                </c:pt>
                <c:pt idx="1638">
                  <c:v>2.271545886993408</c:v>
                </c:pt>
                <c:pt idx="1639">
                  <c:v>2.271058082580566</c:v>
                </c:pt>
                <c:pt idx="1640">
                  <c:v>2.270570516586304</c:v>
                </c:pt>
                <c:pt idx="1641">
                  <c:v>2.269920110702515</c:v>
                </c:pt>
                <c:pt idx="1642">
                  <c:v>2.269269943237305</c:v>
                </c:pt>
                <c:pt idx="1643">
                  <c:v>2.26894474029541</c:v>
                </c:pt>
                <c:pt idx="1644">
                  <c:v>2.268619775772095</c:v>
                </c:pt>
                <c:pt idx="1645">
                  <c:v>2.267969369888306</c:v>
                </c:pt>
                <c:pt idx="1646">
                  <c:v>2.267319202423096</c:v>
                </c:pt>
                <c:pt idx="1647">
                  <c:v>2.266993999481201</c:v>
                </c:pt>
                <c:pt idx="1648">
                  <c:v>2.266506195068359</c:v>
                </c:pt>
                <c:pt idx="1649">
                  <c:v>2.266018629074097</c:v>
                </c:pt>
                <c:pt idx="1650">
                  <c:v>2.265530824661255</c:v>
                </c:pt>
                <c:pt idx="1651">
                  <c:v>2.264718055725098</c:v>
                </c:pt>
                <c:pt idx="1652">
                  <c:v>2.264230251312256</c:v>
                </c:pt>
                <c:pt idx="1653">
                  <c:v>2.263905286788941</c:v>
                </c:pt>
                <c:pt idx="1654">
                  <c:v>2.2634174823761</c:v>
                </c:pt>
                <c:pt idx="1655">
                  <c:v>2.262929677963257</c:v>
                </c:pt>
                <c:pt idx="1656">
                  <c:v>2.262279510498047</c:v>
                </c:pt>
                <c:pt idx="1657">
                  <c:v>2.2621169090271</c:v>
                </c:pt>
                <c:pt idx="1658">
                  <c:v>2.261304140090943</c:v>
                </c:pt>
                <c:pt idx="1659">
                  <c:v>2.2608163356781</c:v>
                </c:pt>
                <c:pt idx="1660">
                  <c:v>2.260166168212891</c:v>
                </c:pt>
                <c:pt idx="1661">
                  <c:v>2.259840965270996</c:v>
                </c:pt>
                <c:pt idx="1662">
                  <c:v>2.259353160858154</c:v>
                </c:pt>
                <c:pt idx="1663">
                  <c:v>2.258865594863891</c:v>
                </c:pt>
                <c:pt idx="1664">
                  <c:v>2.25837779045105</c:v>
                </c:pt>
                <c:pt idx="1665">
                  <c:v>2.257890224456787</c:v>
                </c:pt>
                <c:pt idx="1666">
                  <c:v>2.257402420043945</c:v>
                </c:pt>
                <c:pt idx="1667">
                  <c:v>2.256752252578735</c:v>
                </c:pt>
                <c:pt idx="1668">
                  <c:v>2.256264448165894</c:v>
                </c:pt>
                <c:pt idx="1669">
                  <c:v>2.255776882171631</c:v>
                </c:pt>
                <c:pt idx="1670">
                  <c:v>2.255451679229736</c:v>
                </c:pt>
                <c:pt idx="1671">
                  <c:v>2.254963874816895</c:v>
                </c:pt>
                <c:pt idx="1672">
                  <c:v>2.254476308822632</c:v>
                </c:pt>
                <c:pt idx="1673">
                  <c:v>2.253825902938843</c:v>
                </c:pt>
                <c:pt idx="1674">
                  <c:v>2.253500699996948</c:v>
                </c:pt>
                <c:pt idx="1675">
                  <c:v>2.252687931060791</c:v>
                </c:pt>
                <c:pt idx="1676">
                  <c:v>2.252200365066528</c:v>
                </c:pt>
                <c:pt idx="1677">
                  <c:v>2.251712560653687</c:v>
                </c:pt>
                <c:pt idx="1678">
                  <c:v>2.251224756240845</c:v>
                </c:pt>
                <c:pt idx="1679">
                  <c:v>2.25089979171753</c:v>
                </c:pt>
                <c:pt idx="1680">
                  <c:v>2.250086784362793</c:v>
                </c:pt>
                <c:pt idx="1681">
                  <c:v>2.249761819839478</c:v>
                </c:pt>
                <c:pt idx="1682">
                  <c:v>2.249274015426636</c:v>
                </c:pt>
                <c:pt idx="1683">
                  <c:v>2.248623847961426</c:v>
                </c:pt>
                <c:pt idx="1684">
                  <c:v>2.248136043548584</c:v>
                </c:pt>
                <c:pt idx="1685">
                  <c:v>2.247648239135742</c:v>
                </c:pt>
                <c:pt idx="1686">
                  <c:v>2.24716067314148</c:v>
                </c:pt>
                <c:pt idx="1687">
                  <c:v>2.246672868728638</c:v>
                </c:pt>
                <c:pt idx="1688">
                  <c:v>2.246347904205323</c:v>
                </c:pt>
                <c:pt idx="1689">
                  <c:v>2.24586009979248</c:v>
                </c:pt>
                <c:pt idx="1690">
                  <c:v>2.24520993232727</c:v>
                </c:pt>
                <c:pt idx="1691">
                  <c:v>2.245047330856323</c:v>
                </c:pt>
                <c:pt idx="1692">
                  <c:v>2.244234323501587</c:v>
                </c:pt>
                <c:pt idx="1693">
                  <c:v>2.243746757507325</c:v>
                </c:pt>
                <c:pt idx="1694">
                  <c:v>2.243258953094482</c:v>
                </c:pt>
                <c:pt idx="1695">
                  <c:v>2.24277138710022</c:v>
                </c:pt>
                <c:pt idx="1696">
                  <c:v>2.242283582687378</c:v>
                </c:pt>
                <c:pt idx="1697">
                  <c:v>2.241795778274537</c:v>
                </c:pt>
                <c:pt idx="1698">
                  <c:v>2.241308212280274</c:v>
                </c:pt>
                <c:pt idx="1699">
                  <c:v>2.240820407867432</c:v>
                </c:pt>
                <c:pt idx="1700">
                  <c:v>2.240170240402222</c:v>
                </c:pt>
                <c:pt idx="1701">
                  <c:v>2.239519834518433</c:v>
                </c:pt>
                <c:pt idx="1702">
                  <c:v>2.239357471466064</c:v>
                </c:pt>
                <c:pt idx="1703">
                  <c:v>2.238707065582276</c:v>
                </c:pt>
                <c:pt idx="1704">
                  <c:v>2.238219261169434</c:v>
                </c:pt>
                <c:pt idx="1705">
                  <c:v>2.237731695175171</c:v>
                </c:pt>
                <c:pt idx="1706">
                  <c:v>2.237406492233276</c:v>
                </c:pt>
                <c:pt idx="1707">
                  <c:v>2.23659372329712</c:v>
                </c:pt>
                <c:pt idx="1708">
                  <c:v>2.236268520355224</c:v>
                </c:pt>
                <c:pt idx="1709">
                  <c:v>2.235618352890015</c:v>
                </c:pt>
                <c:pt idx="1710">
                  <c:v>2.234967947006226</c:v>
                </c:pt>
                <c:pt idx="1711">
                  <c:v>2.23464298248291</c:v>
                </c:pt>
                <c:pt idx="1712">
                  <c:v>2.234155178070068</c:v>
                </c:pt>
                <c:pt idx="1713">
                  <c:v>2.233505010604858</c:v>
                </c:pt>
                <c:pt idx="1714">
                  <c:v>2.233017206192017</c:v>
                </c:pt>
                <c:pt idx="1715">
                  <c:v>2.232692003250122</c:v>
                </c:pt>
                <c:pt idx="1716">
                  <c:v>2.232204437255859</c:v>
                </c:pt>
                <c:pt idx="1717">
                  <c:v>2.231554031372071</c:v>
                </c:pt>
                <c:pt idx="1718">
                  <c:v>2.23090386390686</c:v>
                </c:pt>
                <c:pt idx="1719">
                  <c:v>2.230578660964966</c:v>
                </c:pt>
                <c:pt idx="1720">
                  <c:v>2.229928493499755</c:v>
                </c:pt>
                <c:pt idx="1721">
                  <c:v>2.229603290557861</c:v>
                </c:pt>
                <c:pt idx="1722">
                  <c:v>2.22911548614502</c:v>
                </c:pt>
                <c:pt idx="1723">
                  <c:v>2.228627920150757</c:v>
                </c:pt>
                <c:pt idx="1724">
                  <c:v>2.228140115737915</c:v>
                </c:pt>
                <c:pt idx="1725">
                  <c:v>2.22732734680176</c:v>
                </c:pt>
                <c:pt idx="1726">
                  <c:v>2.227002143859863</c:v>
                </c:pt>
                <c:pt idx="1727">
                  <c:v>2.22667694091797</c:v>
                </c:pt>
                <c:pt idx="1728">
                  <c:v>2.225864171981812</c:v>
                </c:pt>
                <c:pt idx="1729">
                  <c:v>2.225538969039917</c:v>
                </c:pt>
                <c:pt idx="1730">
                  <c:v>2.225051403045654</c:v>
                </c:pt>
                <c:pt idx="1731">
                  <c:v>2.224563598632813</c:v>
                </c:pt>
                <c:pt idx="1732">
                  <c:v>2.22407603263855</c:v>
                </c:pt>
                <c:pt idx="1733">
                  <c:v>2.223588228225708</c:v>
                </c:pt>
                <c:pt idx="1734">
                  <c:v>2.223100423812866</c:v>
                </c:pt>
                <c:pt idx="1735">
                  <c:v>2.222450256347656</c:v>
                </c:pt>
                <c:pt idx="1736">
                  <c:v>2.221799850463867</c:v>
                </c:pt>
                <c:pt idx="1737">
                  <c:v>2.2216374874115</c:v>
                </c:pt>
                <c:pt idx="1738">
                  <c:v>2.22098708152771</c:v>
                </c:pt>
                <c:pt idx="1739">
                  <c:v>2.220499515533448</c:v>
                </c:pt>
                <c:pt idx="1740">
                  <c:v>2.220011711120606</c:v>
                </c:pt>
                <c:pt idx="1741">
                  <c:v>2.219198942184448</c:v>
                </c:pt>
                <c:pt idx="1742">
                  <c:v>2.218873739242554</c:v>
                </c:pt>
                <c:pt idx="1743">
                  <c:v>2.218548536300659</c:v>
                </c:pt>
                <c:pt idx="1744">
                  <c:v>2.21789836883545</c:v>
                </c:pt>
                <c:pt idx="1745">
                  <c:v>2.217573165893555</c:v>
                </c:pt>
                <c:pt idx="1746">
                  <c:v>2.216922998428345</c:v>
                </c:pt>
                <c:pt idx="1747">
                  <c:v>2.216435194015502</c:v>
                </c:pt>
                <c:pt idx="1748">
                  <c:v>2.215947389602661</c:v>
                </c:pt>
                <c:pt idx="1749">
                  <c:v>2.215297222137451</c:v>
                </c:pt>
                <c:pt idx="1750">
                  <c:v>2.214809417724609</c:v>
                </c:pt>
                <c:pt idx="1751">
                  <c:v>2.214484453201294</c:v>
                </c:pt>
                <c:pt idx="1752">
                  <c:v>2.213996648788453</c:v>
                </c:pt>
                <c:pt idx="1753">
                  <c:v>2.213346481323242</c:v>
                </c:pt>
                <c:pt idx="1754">
                  <c:v>2.2128586769104</c:v>
                </c:pt>
                <c:pt idx="1755">
                  <c:v>2.212371110916138</c:v>
                </c:pt>
                <c:pt idx="1756">
                  <c:v>2.21172070503235</c:v>
                </c:pt>
                <c:pt idx="1757">
                  <c:v>2.211395502090454</c:v>
                </c:pt>
                <c:pt idx="1758">
                  <c:v>2.210907936096191</c:v>
                </c:pt>
                <c:pt idx="1759">
                  <c:v>2.210257530212403</c:v>
                </c:pt>
                <c:pt idx="1760">
                  <c:v>2.209769964218139</c:v>
                </c:pt>
                <c:pt idx="1761">
                  <c:v>2.209444761276245</c:v>
                </c:pt>
                <c:pt idx="1762">
                  <c:v>2.208794593811035</c:v>
                </c:pt>
                <c:pt idx="1763">
                  <c:v>2.208306789398194</c:v>
                </c:pt>
                <c:pt idx="1764">
                  <c:v>2.2079815864563</c:v>
                </c:pt>
                <c:pt idx="1765">
                  <c:v>2.20733141899109</c:v>
                </c:pt>
                <c:pt idx="1766">
                  <c:v>2.2066810131073</c:v>
                </c:pt>
                <c:pt idx="1767">
                  <c:v>2.206193447113037</c:v>
                </c:pt>
                <c:pt idx="1768">
                  <c:v>2.205705642700196</c:v>
                </c:pt>
                <c:pt idx="1769">
                  <c:v>2.205055475234985</c:v>
                </c:pt>
                <c:pt idx="1770">
                  <c:v>2.204730272293091</c:v>
                </c:pt>
                <c:pt idx="1771">
                  <c:v>2.204405069351197</c:v>
                </c:pt>
                <c:pt idx="1772">
                  <c:v>2.203917503356934</c:v>
                </c:pt>
                <c:pt idx="1773">
                  <c:v>2.203429698944092</c:v>
                </c:pt>
                <c:pt idx="1774">
                  <c:v>2.202616930007935</c:v>
                </c:pt>
                <c:pt idx="1775">
                  <c:v>2.20229172706604</c:v>
                </c:pt>
                <c:pt idx="1776">
                  <c:v>2.20164155960083</c:v>
                </c:pt>
                <c:pt idx="1777">
                  <c:v>2.20115375518799</c:v>
                </c:pt>
                <c:pt idx="1778">
                  <c:v>2.200665950775146</c:v>
                </c:pt>
                <c:pt idx="1779">
                  <c:v>2.200340986251831</c:v>
                </c:pt>
                <c:pt idx="1780">
                  <c:v>2.199690580368042</c:v>
                </c:pt>
                <c:pt idx="1781">
                  <c:v>2.199203014373779</c:v>
                </c:pt>
                <c:pt idx="1782">
                  <c:v>2.198715209960938</c:v>
                </c:pt>
                <c:pt idx="1783">
                  <c:v>2.198227643966675</c:v>
                </c:pt>
                <c:pt idx="1784">
                  <c:v>2.197739839553833</c:v>
                </c:pt>
                <c:pt idx="1785">
                  <c:v>2.197252035140991</c:v>
                </c:pt>
                <c:pt idx="1786">
                  <c:v>2.196601867675781</c:v>
                </c:pt>
                <c:pt idx="1787">
                  <c:v>2.196276664733886</c:v>
                </c:pt>
                <c:pt idx="1788">
                  <c:v>2.195789098739624</c:v>
                </c:pt>
                <c:pt idx="1789">
                  <c:v>2.195138692855835</c:v>
                </c:pt>
                <c:pt idx="1790">
                  <c:v>2.194488525390625</c:v>
                </c:pt>
                <c:pt idx="1791">
                  <c:v>2.194000720977783</c:v>
                </c:pt>
                <c:pt idx="1792">
                  <c:v>2.193675518035889</c:v>
                </c:pt>
                <c:pt idx="1793">
                  <c:v>2.19302535057068</c:v>
                </c:pt>
                <c:pt idx="1794">
                  <c:v>2.192700147628784</c:v>
                </c:pt>
                <c:pt idx="1795">
                  <c:v>2.192212581634521</c:v>
                </c:pt>
                <c:pt idx="1796">
                  <c:v>2.19172477722168</c:v>
                </c:pt>
                <c:pt idx="1797">
                  <c:v>2.191237211227417</c:v>
                </c:pt>
                <c:pt idx="1798">
                  <c:v>2.190424203872681</c:v>
                </c:pt>
                <c:pt idx="1799">
                  <c:v>2.190099000930786</c:v>
                </c:pt>
                <c:pt idx="1800">
                  <c:v>2.189448833465576</c:v>
                </c:pt>
                <c:pt idx="1801">
                  <c:v>2.189123630523681</c:v>
                </c:pt>
                <c:pt idx="1802">
                  <c:v>2.18863606452942</c:v>
                </c:pt>
                <c:pt idx="1803">
                  <c:v>2.188310861587525</c:v>
                </c:pt>
                <c:pt idx="1804">
                  <c:v>2.187660694122315</c:v>
                </c:pt>
                <c:pt idx="1805">
                  <c:v>2.187172889709473</c:v>
                </c:pt>
                <c:pt idx="1806">
                  <c:v>2.186685085296631</c:v>
                </c:pt>
                <c:pt idx="1807">
                  <c:v>2.186034917831421</c:v>
                </c:pt>
                <c:pt idx="1808">
                  <c:v>2.185547113418579</c:v>
                </c:pt>
                <c:pt idx="1809">
                  <c:v>2.185059547424317</c:v>
                </c:pt>
                <c:pt idx="1810">
                  <c:v>2.184409141540528</c:v>
                </c:pt>
                <c:pt idx="1811">
                  <c:v>2.184084177017212</c:v>
                </c:pt>
                <c:pt idx="1812">
                  <c:v>2.18359637260437</c:v>
                </c:pt>
                <c:pt idx="1813">
                  <c:v>2.183271169662476</c:v>
                </c:pt>
                <c:pt idx="1814">
                  <c:v>2.182621002197266</c:v>
                </c:pt>
                <c:pt idx="1815">
                  <c:v>2.182133197784424</c:v>
                </c:pt>
                <c:pt idx="1816">
                  <c:v>2.181483030319214</c:v>
                </c:pt>
                <c:pt idx="1817">
                  <c:v>2.18115782737732</c:v>
                </c:pt>
                <c:pt idx="1818">
                  <c:v>2.18050765991211</c:v>
                </c:pt>
                <c:pt idx="1819">
                  <c:v>2.180019855499268</c:v>
                </c:pt>
                <c:pt idx="1820">
                  <c:v>2.179532051086426</c:v>
                </c:pt>
                <c:pt idx="1821">
                  <c:v>2.179044485092163</c:v>
                </c:pt>
                <c:pt idx="1822">
                  <c:v>2.178556680679321</c:v>
                </c:pt>
                <c:pt idx="1823">
                  <c:v>2.178069114685058</c:v>
                </c:pt>
                <c:pt idx="1824">
                  <c:v>2.177581310272217</c:v>
                </c:pt>
                <c:pt idx="1825">
                  <c:v>2.177093744277954</c:v>
                </c:pt>
                <c:pt idx="1826">
                  <c:v>2.176443338394164</c:v>
                </c:pt>
                <c:pt idx="1827">
                  <c:v>2.17611813545227</c:v>
                </c:pt>
                <c:pt idx="1828">
                  <c:v>2.175467967987061</c:v>
                </c:pt>
                <c:pt idx="1829">
                  <c:v>2.174980163574219</c:v>
                </c:pt>
                <c:pt idx="1830">
                  <c:v>2.174492597579956</c:v>
                </c:pt>
                <c:pt idx="1831">
                  <c:v>2.173842191696167</c:v>
                </c:pt>
                <c:pt idx="1832">
                  <c:v>2.173354625701905</c:v>
                </c:pt>
                <c:pt idx="1833">
                  <c:v>2.172866821289062</c:v>
                </c:pt>
                <c:pt idx="1834">
                  <c:v>2.172541618347168</c:v>
                </c:pt>
                <c:pt idx="1835">
                  <c:v>2.171891450881958</c:v>
                </c:pt>
                <c:pt idx="1836">
                  <c:v>2.171566247940064</c:v>
                </c:pt>
                <c:pt idx="1837">
                  <c:v>2.1710786819458</c:v>
                </c:pt>
                <c:pt idx="1838">
                  <c:v>2.170428276062012</c:v>
                </c:pt>
                <c:pt idx="1839">
                  <c:v>2.16994071006775</c:v>
                </c:pt>
                <c:pt idx="1840">
                  <c:v>2.16929030418396</c:v>
                </c:pt>
                <c:pt idx="1841">
                  <c:v>2.168965339660644</c:v>
                </c:pt>
                <c:pt idx="1842">
                  <c:v>2.168477535247803</c:v>
                </c:pt>
                <c:pt idx="1843">
                  <c:v>2.167827129364014</c:v>
                </c:pt>
                <c:pt idx="1844">
                  <c:v>2.167502164840698</c:v>
                </c:pt>
                <c:pt idx="1845">
                  <c:v>2.16685175895691</c:v>
                </c:pt>
                <c:pt idx="1846">
                  <c:v>2.166526794433594</c:v>
                </c:pt>
                <c:pt idx="1847">
                  <c:v>2.165876388549805</c:v>
                </c:pt>
                <c:pt idx="1848">
                  <c:v>2.165226221084595</c:v>
                </c:pt>
                <c:pt idx="1849">
                  <c:v>2.164738416671753</c:v>
                </c:pt>
                <c:pt idx="1850">
                  <c:v>2.164413213729858</c:v>
                </c:pt>
                <c:pt idx="1851">
                  <c:v>2.163763046264649</c:v>
                </c:pt>
                <c:pt idx="1852">
                  <c:v>2.163275241851807</c:v>
                </c:pt>
                <c:pt idx="1853">
                  <c:v>2.162950277328491</c:v>
                </c:pt>
                <c:pt idx="1854">
                  <c:v>2.162462472915649</c:v>
                </c:pt>
                <c:pt idx="1855">
                  <c:v>2.161974668502808</c:v>
                </c:pt>
                <c:pt idx="1856">
                  <c:v>2.161324501037598</c:v>
                </c:pt>
                <c:pt idx="1857">
                  <c:v>2.160836696624756</c:v>
                </c:pt>
                <c:pt idx="1858">
                  <c:v>2.160349130630493</c:v>
                </c:pt>
                <c:pt idx="1859">
                  <c:v>2.159698724746704</c:v>
                </c:pt>
                <c:pt idx="1860">
                  <c:v>2.159211158752442</c:v>
                </c:pt>
                <c:pt idx="1861">
                  <c:v>2.1587233543396</c:v>
                </c:pt>
                <c:pt idx="1862">
                  <c:v>2.158235788345337</c:v>
                </c:pt>
                <c:pt idx="1863">
                  <c:v>2.157910585403443</c:v>
                </c:pt>
                <c:pt idx="1864">
                  <c:v>2.157422780990601</c:v>
                </c:pt>
                <c:pt idx="1865">
                  <c:v>2.15677261352539</c:v>
                </c:pt>
                <c:pt idx="1866">
                  <c:v>2.156122207641602</c:v>
                </c:pt>
                <c:pt idx="1867">
                  <c:v>2.155797243118286</c:v>
                </c:pt>
                <c:pt idx="1868">
                  <c:v>2.155146837234497</c:v>
                </c:pt>
                <c:pt idx="1869">
                  <c:v>2.154659271240234</c:v>
                </c:pt>
                <c:pt idx="1870">
                  <c:v>2.154171466827393</c:v>
                </c:pt>
                <c:pt idx="1871">
                  <c:v>2.153683900833129</c:v>
                </c:pt>
                <c:pt idx="1872">
                  <c:v>2.153196096420288</c:v>
                </c:pt>
                <c:pt idx="1873">
                  <c:v>2.152708292007447</c:v>
                </c:pt>
                <c:pt idx="1874">
                  <c:v>2.152383327484131</c:v>
                </c:pt>
                <c:pt idx="1875">
                  <c:v>2.151732921600342</c:v>
                </c:pt>
                <c:pt idx="1876">
                  <c:v>2.151245355606079</c:v>
                </c:pt>
                <c:pt idx="1877">
                  <c:v>2.150757551193238</c:v>
                </c:pt>
                <c:pt idx="1878">
                  <c:v>2.150269746780396</c:v>
                </c:pt>
                <c:pt idx="1879">
                  <c:v>2.149782180786133</c:v>
                </c:pt>
                <c:pt idx="1880">
                  <c:v>2.149294376373291</c:v>
                </c:pt>
                <c:pt idx="1881">
                  <c:v>2.148806810379028</c:v>
                </c:pt>
                <c:pt idx="1882">
                  <c:v>2.148319005966187</c:v>
                </c:pt>
                <c:pt idx="1883">
                  <c:v>2.147831439971924</c:v>
                </c:pt>
                <c:pt idx="1884">
                  <c:v>2.147018432617187</c:v>
                </c:pt>
                <c:pt idx="1885">
                  <c:v>2.146693229675293</c:v>
                </c:pt>
                <c:pt idx="1886">
                  <c:v>2.14620566368103</c:v>
                </c:pt>
                <c:pt idx="1887">
                  <c:v>2.145717859268188</c:v>
                </c:pt>
                <c:pt idx="1888">
                  <c:v>2.145230293273926</c:v>
                </c:pt>
                <c:pt idx="1889">
                  <c:v>2.144742488861084</c:v>
                </c:pt>
                <c:pt idx="1890">
                  <c:v>2.144417285919189</c:v>
                </c:pt>
                <c:pt idx="1891">
                  <c:v>2.143604516983032</c:v>
                </c:pt>
                <c:pt idx="1892">
                  <c:v>2.142954349517823</c:v>
                </c:pt>
                <c:pt idx="1893">
                  <c:v>2.14246654510498</c:v>
                </c:pt>
                <c:pt idx="1894">
                  <c:v>2.142141342163086</c:v>
                </c:pt>
                <c:pt idx="1895">
                  <c:v>2.14181637763977</c:v>
                </c:pt>
                <c:pt idx="1896">
                  <c:v>2.141165971755981</c:v>
                </c:pt>
                <c:pt idx="1897">
                  <c:v>2.140678405761719</c:v>
                </c:pt>
                <c:pt idx="1898">
                  <c:v>2.140190601348877</c:v>
                </c:pt>
                <c:pt idx="1899">
                  <c:v>2.139702796936035</c:v>
                </c:pt>
                <c:pt idx="1900">
                  <c:v>2.139215230941772</c:v>
                </c:pt>
                <c:pt idx="1901">
                  <c:v>2.138564825057984</c:v>
                </c:pt>
                <c:pt idx="1902">
                  <c:v>2.138077259063721</c:v>
                </c:pt>
                <c:pt idx="1903">
                  <c:v>2.137426853179932</c:v>
                </c:pt>
                <c:pt idx="1904">
                  <c:v>2.137264490127563</c:v>
                </c:pt>
                <c:pt idx="1905">
                  <c:v>2.136614084243774</c:v>
                </c:pt>
                <c:pt idx="1906">
                  <c:v>2.136126279830933</c:v>
                </c:pt>
                <c:pt idx="1907">
                  <c:v>2.135638713836669</c:v>
                </c:pt>
                <c:pt idx="1908">
                  <c:v>2.135313510894775</c:v>
                </c:pt>
                <c:pt idx="1909">
                  <c:v>2.134663343429565</c:v>
                </c:pt>
                <c:pt idx="1910">
                  <c:v>2.134012937545776</c:v>
                </c:pt>
                <c:pt idx="1911">
                  <c:v>2.133525371551514</c:v>
                </c:pt>
                <c:pt idx="1912">
                  <c:v>2.13320016860962</c:v>
                </c:pt>
                <c:pt idx="1913">
                  <c:v>2.132550001144409</c:v>
                </c:pt>
                <c:pt idx="1914">
                  <c:v>2.132062196731567</c:v>
                </c:pt>
                <c:pt idx="1915">
                  <c:v>2.131574392318725</c:v>
                </c:pt>
                <c:pt idx="1916">
                  <c:v>2.13124942779541</c:v>
                </c:pt>
                <c:pt idx="1917">
                  <c:v>2.130761623382568</c:v>
                </c:pt>
                <c:pt idx="1918">
                  <c:v>2.129948854446411</c:v>
                </c:pt>
                <c:pt idx="1919">
                  <c:v>2.129461050033569</c:v>
                </c:pt>
                <c:pt idx="1920">
                  <c:v>2.12881088256836</c:v>
                </c:pt>
                <c:pt idx="1921">
                  <c:v>2.128485679626465</c:v>
                </c:pt>
                <c:pt idx="1922">
                  <c:v>2.127997875213623</c:v>
                </c:pt>
                <c:pt idx="1923">
                  <c:v>2.127510309219361</c:v>
                </c:pt>
                <c:pt idx="1924">
                  <c:v>2.126859903335571</c:v>
                </c:pt>
                <c:pt idx="1925">
                  <c:v>2.126534938812256</c:v>
                </c:pt>
                <c:pt idx="1926">
                  <c:v>2.125884532928467</c:v>
                </c:pt>
                <c:pt idx="1927">
                  <c:v>2.125396966934204</c:v>
                </c:pt>
                <c:pt idx="1928">
                  <c:v>2.12507176399231</c:v>
                </c:pt>
                <c:pt idx="1929">
                  <c:v>2.124421358108521</c:v>
                </c:pt>
                <c:pt idx="1930">
                  <c:v>2.123933792114258</c:v>
                </c:pt>
                <c:pt idx="1931">
                  <c:v>2.123445987701416</c:v>
                </c:pt>
                <c:pt idx="1932">
                  <c:v>2.123121023178101</c:v>
                </c:pt>
                <c:pt idx="1933">
                  <c:v>2.122470617294312</c:v>
                </c:pt>
                <c:pt idx="1934">
                  <c:v>2.121820449829101</c:v>
                </c:pt>
                <c:pt idx="1935">
                  <c:v>2.121495246887207</c:v>
                </c:pt>
                <c:pt idx="1936">
                  <c:v>2.120845079421997</c:v>
                </c:pt>
                <c:pt idx="1937">
                  <c:v>2.120519876480103</c:v>
                </c:pt>
                <c:pt idx="1938">
                  <c:v>2.119869470596313</c:v>
                </c:pt>
                <c:pt idx="1939">
                  <c:v>2.119544506072998</c:v>
                </c:pt>
                <c:pt idx="1940">
                  <c:v>2.118894100189209</c:v>
                </c:pt>
                <c:pt idx="1941">
                  <c:v>2.118568897247315</c:v>
                </c:pt>
                <c:pt idx="1942">
                  <c:v>2.117918729782104</c:v>
                </c:pt>
                <c:pt idx="1943">
                  <c:v>2.117430925369263</c:v>
                </c:pt>
                <c:pt idx="1944">
                  <c:v>2.116780757904053</c:v>
                </c:pt>
                <c:pt idx="1945">
                  <c:v>2.116455554962158</c:v>
                </c:pt>
                <c:pt idx="1946">
                  <c:v>2.115967988967895</c:v>
                </c:pt>
                <c:pt idx="1947">
                  <c:v>2.115480184555054</c:v>
                </c:pt>
                <c:pt idx="1948">
                  <c:v>2.114992618560791</c:v>
                </c:pt>
                <c:pt idx="1949">
                  <c:v>2.11450481414795</c:v>
                </c:pt>
                <c:pt idx="1950">
                  <c:v>2.11385440826416</c:v>
                </c:pt>
                <c:pt idx="1951">
                  <c:v>2.113366842269898</c:v>
                </c:pt>
                <c:pt idx="1952">
                  <c:v>2.112879037857056</c:v>
                </c:pt>
                <c:pt idx="1953">
                  <c:v>2.112228870391845</c:v>
                </c:pt>
                <c:pt idx="1954">
                  <c:v>2.111741065979004</c:v>
                </c:pt>
                <c:pt idx="1955">
                  <c:v>2.111416101455688</c:v>
                </c:pt>
                <c:pt idx="1956">
                  <c:v>2.110928297042847</c:v>
                </c:pt>
                <c:pt idx="1957">
                  <c:v>2.110278129577637</c:v>
                </c:pt>
                <c:pt idx="1958">
                  <c:v>2.109952926635742</c:v>
                </c:pt>
                <c:pt idx="1959">
                  <c:v>2.109302520751953</c:v>
                </c:pt>
                <c:pt idx="1960">
                  <c:v>2.108814954757691</c:v>
                </c:pt>
                <c:pt idx="1961">
                  <c:v>2.108327150344849</c:v>
                </c:pt>
                <c:pt idx="1962">
                  <c:v>2.10767698287964</c:v>
                </c:pt>
                <c:pt idx="1963">
                  <c:v>2.107189178466797</c:v>
                </c:pt>
                <c:pt idx="1964">
                  <c:v>2.106863975524902</c:v>
                </c:pt>
                <c:pt idx="1965">
                  <c:v>2.106376409530639</c:v>
                </c:pt>
                <c:pt idx="1966">
                  <c:v>2.105888605117798</c:v>
                </c:pt>
                <c:pt idx="1967">
                  <c:v>2.105238437652588</c:v>
                </c:pt>
                <c:pt idx="1968">
                  <c:v>2.104913234710694</c:v>
                </c:pt>
                <c:pt idx="1969">
                  <c:v>2.104263067245484</c:v>
                </c:pt>
                <c:pt idx="1970">
                  <c:v>2.103612661361695</c:v>
                </c:pt>
                <c:pt idx="1971">
                  <c:v>2.1032874584198</c:v>
                </c:pt>
                <c:pt idx="1972">
                  <c:v>2.102799892425537</c:v>
                </c:pt>
                <c:pt idx="1973">
                  <c:v>2.102312088012696</c:v>
                </c:pt>
                <c:pt idx="1974">
                  <c:v>2.101824522018433</c:v>
                </c:pt>
                <c:pt idx="1975">
                  <c:v>2.101499319076538</c:v>
                </c:pt>
                <c:pt idx="1976">
                  <c:v>2.100849151611328</c:v>
                </c:pt>
                <c:pt idx="1977">
                  <c:v>2.100361347198487</c:v>
                </c:pt>
                <c:pt idx="1978">
                  <c:v>2.099711179733276</c:v>
                </c:pt>
                <c:pt idx="1979">
                  <c:v>2.099223375320435</c:v>
                </c:pt>
                <c:pt idx="1980">
                  <c:v>2.098572969436645</c:v>
                </c:pt>
                <c:pt idx="1981">
                  <c:v>2.09824800491333</c:v>
                </c:pt>
                <c:pt idx="1982">
                  <c:v>2.097922801971436</c:v>
                </c:pt>
                <c:pt idx="1983">
                  <c:v>2.097272634506225</c:v>
                </c:pt>
                <c:pt idx="1984">
                  <c:v>2.096784830093384</c:v>
                </c:pt>
                <c:pt idx="1985">
                  <c:v>2.096134662628174</c:v>
                </c:pt>
                <c:pt idx="1986">
                  <c:v>2.095646858215332</c:v>
                </c:pt>
                <c:pt idx="1987">
                  <c:v>2.09515905380249</c:v>
                </c:pt>
                <c:pt idx="1988">
                  <c:v>2.094671487808227</c:v>
                </c:pt>
                <c:pt idx="1989">
                  <c:v>2.094183683395386</c:v>
                </c:pt>
                <c:pt idx="1990">
                  <c:v>2.093858718872071</c:v>
                </c:pt>
                <c:pt idx="1991">
                  <c:v>2.093370914459228</c:v>
                </c:pt>
                <c:pt idx="1992">
                  <c:v>2.09272050857544</c:v>
                </c:pt>
                <c:pt idx="1993">
                  <c:v>2.092232942581177</c:v>
                </c:pt>
                <c:pt idx="1994">
                  <c:v>2.091582536697388</c:v>
                </c:pt>
                <c:pt idx="1995">
                  <c:v>2.091094970703125</c:v>
                </c:pt>
                <c:pt idx="1996">
                  <c:v>2.090607166290283</c:v>
                </c:pt>
                <c:pt idx="1997">
                  <c:v>2.090282201766968</c:v>
                </c:pt>
                <c:pt idx="1998">
                  <c:v>2.08963179588318</c:v>
                </c:pt>
                <c:pt idx="1999">
                  <c:v>2.089144229888916</c:v>
                </c:pt>
                <c:pt idx="2000">
                  <c:v>2.088656425476074</c:v>
                </c:pt>
                <c:pt idx="2001">
                  <c:v>2.08833122253418</c:v>
                </c:pt>
                <c:pt idx="2002">
                  <c:v>2.08768105506897</c:v>
                </c:pt>
                <c:pt idx="2003">
                  <c:v>2.087030649185181</c:v>
                </c:pt>
                <c:pt idx="2004">
                  <c:v>2.086543083190918</c:v>
                </c:pt>
                <c:pt idx="2005">
                  <c:v>2.086055278778076</c:v>
                </c:pt>
                <c:pt idx="2006">
                  <c:v>2.085567712783814</c:v>
                </c:pt>
                <c:pt idx="2007">
                  <c:v>2.085242509841919</c:v>
                </c:pt>
                <c:pt idx="2008">
                  <c:v>2.084592103958129</c:v>
                </c:pt>
                <c:pt idx="2009">
                  <c:v>2.084267139434814</c:v>
                </c:pt>
                <c:pt idx="2010">
                  <c:v>2.083454132080078</c:v>
                </c:pt>
                <c:pt idx="2011">
                  <c:v>2.082966566085815</c:v>
                </c:pt>
                <c:pt idx="2012">
                  <c:v>2.08264136314392</c:v>
                </c:pt>
                <c:pt idx="2013">
                  <c:v>2.081991195678711</c:v>
                </c:pt>
                <c:pt idx="2014">
                  <c:v>2.081665992736816</c:v>
                </c:pt>
                <c:pt idx="2015">
                  <c:v>2.081178188323975</c:v>
                </c:pt>
                <c:pt idx="2016">
                  <c:v>2.080528020858764</c:v>
                </c:pt>
                <c:pt idx="2017">
                  <c:v>2.079877614974975</c:v>
                </c:pt>
                <c:pt idx="2018">
                  <c:v>2.07955265045166</c:v>
                </c:pt>
                <c:pt idx="2019">
                  <c:v>2.078902244567871</c:v>
                </c:pt>
                <c:pt idx="2020">
                  <c:v>2.078577280044556</c:v>
                </c:pt>
                <c:pt idx="2021">
                  <c:v>2.078089475631714</c:v>
                </c:pt>
                <c:pt idx="2022">
                  <c:v>2.077439308166504</c:v>
                </c:pt>
                <c:pt idx="2023">
                  <c:v>2.077114105224609</c:v>
                </c:pt>
                <c:pt idx="2024">
                  <c:v>2.076463699340819</c:v>
                </c:pt>
                <c:pt idx="2025">
                  <c:v>2.075976133346557</c:v>
                </c:pt>
                <c:pt idx="2026">
                  <c:v>2.075488328933715</c:v>
                </c:pt>
                <c:pt idx="2027">
                  <c:v>2.074838161468505</c:v>
                </c:pt>
                <c:pt idx="2028">
                  <c:v>2.074350357055664</c:v>
                </c:pt>
                <c:pt idx="2029">
                  <c:v>2.074025154113769</c:v>
                </c:pt>
                <c:pt idx="2030">
                  <c:v>2.07337498664856</c:v>
                </c:pt>
                <c:pt idx="2031">
                  <c:v>2.073049783706665</c:v>
                </c:pt>
                <c:pt idx="2032">
                  <c:v>2.072399616241455</c:v>
                </c:pt>
                <c:pt idx="2033">
                  <c:v>2.07207441329956</c:v>
                </c:pt>
                <c:pt idx="2034">
                  <c:v>2.071424245834351</c:v>
                </c:pt>
                <c:pt idx="2035">
                  <c:v>2.07093644142151</c:v>
                </c:pt>
                <c:pt idx="2036">
                  <c:v>2.070611238479615</c:v>
                </c:pt>
                <c:pt idx="2037">
                  <c:v>2.069961071014405</c:v>
                </c:pt>
                <c:pt idx="2038">
                  <c:v>2.069310665130615</c:v>
                </c:pt>
                <c:pt idx="2039">
                  <c:v>2.069148302078247</c:v>
                </c:pt>
                <c:pt idx="2040">
                  <c:v>2.068497896194458</c:v>
                </c:pt>
                <c:pt idx="2041">
                  <c:v>2.068010330200195</c:v>
                </c:pt>
                <c:pt idx="2042">
                  <c:v>2.067522525787354</c:v>
                </c:pt>
                <c:pt idx="2043">
                  <c:v>2.066872358322144</c:v>
                </c:pt>
                <c:pt idx="2044">
                  <c:v>2.066221952438355</c:v>
                </c:pt>
                <c:pt idx="2045">
                  <c:v>2.06589674949646</c:v>
                </c:pt>
                <c:pt idx="2046">
                  <c:v>2.065409183502197</c:v>
                </c:pt>
                <c:pt idx="2047">
                  <c:v>2.064921379089356</c:v>
                </c:pt>
                <c:pt idx="2048">
                  <c:v>2.064271211624145</c:v>
                </c:pt>
                <c:pt idx="2049">
                  <c:v>2.063946008682251</c:v>
                </c:pt>
                <c:pt idx="2050">
                  <c:v>2.063458204269409</c:v>
                </c:pt>
                <c:pt idx="2051">
                  <c:v>2.062808036804198</c:v>
                </c:pt>
                <c:pt idx="2052">
                  <c:v>2.062320232391358</c:v>
                </c:pt>
                <c:pt idx="2053">
                  <c:v>2.061832666397095</c:v>
                </c:pt>
                <c:pt idx="2054">
                  <c:v>2.0615074634552</c:v>
                </c:pt>
                <c:pt idx="2055">
                  <c:v>2.060694694519043</c:v>
                </c:pt>
                <c:pt idx="2056">
                  <c:v>2.060369491577148</c:v>
                </c:pt>
                <c:pt idx="2057">
                  <c:v>2.059719324111938</c:v>
                </c:pt>
                <c:pt idx="2058">
                  <c:v>2.059231519699097</c:v>
                </c:pt>
                <c:pt idx="2059">
                  <c:v>2.058743715286255</c:v>
                </c:pt>
                <c:pt idx="2060">
                  <c:v>2.058256149291992</c:v>
                </c:pt>
                <c:pt idx="2061">
                  <c:v>2.057930946350098</c:v>
                </c:pt>
                <c:pt idx="2062">
                  <c:v>2.057280778884888</c:v>
                </c:pt>
                <c:pt idx="2063">
                  <c:v>2.056792974472045</c:v>
                </c:pt>
                <c:pt idx="2064">
                  <c:v>2.056305408477783</c:v>
                </c:pt>
                <c:pt idx="2065">
                  <c:v>2.055817604064941</c:v>
                </c:pt>
                <c:pt idx="2066">
                  <c:v>2.055492401123046</c:v>
                </c:pt>
                <c:pt idx="2067">
                  <c:v>2.054679632186889</c:v>
                </c:pt>
                <c:pt idx="2068">
                  <c:v>2.0540292263031</c:v>
                </c:pt>
                <c:pt idx="2069">
                  <c:v>2.053866863250732</c:v>
                </c:pt>
                <c:pt idx="2070">
                  <c:v>2.053216457366944</c:v>
                </c:pt>
                <c:pt idx="2071">
                  <c:v>2.052728891372681</c:v>
                </c:pt>
                <c:pt idx="2072">
                  <c:v>2.052403688430786</c:v>
                </c:pt>
                <c:pt idx="2073">
                  <c:v>2.051915884017944</c:v>
                </c:pt>
                <c:pt idx="2074">
                  <c:v>2.051265716552734</c:v>
                </c:pt>
                <c:pt idx="2075">
                  <c:v>2.050777912139893</c:v>
                </c:pt>
                <c:pt idx="2076">
                  <c:v>2.05029034614563</c:v>
                </c:pt>
                <c:pt idx="2077">
                  <c:v>2.049802541732788</c:v>
                </c:pt>
                <c:pt idx="2078">
                  <c:v>2.049152374267578</c:v>
                </c:pt>
                <c:pt idx="2079">
                  <c:v>2.048827171325684</c:v>
                </c:pt>
                <c:pt idx="2080">
                  <c:v>2.048176765441895</c:v>
                </c:pt>
                <c:pt idx="2081">
                  <c:v>2.047689199447632</c:v>
                </c:pt>
                <c:pt idx="2082">
                  <c:v>2.047363996505738</c:v>
                </c:pt>
                <c:pt idx="2083">
                  <c:v>2.04655122756958</c:v>
                </c:pt>
                <c:pt idx="2084">
                  <c:v>2.046226024627685</c:v>
                </c:pt>
                <c:pt idx="2085">
                  <c:v>2.045738458633423</c:v>
                </c:pt>
                <c:pt idx="2086">
                  <c:v>2.045250654220581</c:v>
                </c:pt>
                <c:pt idx="2087">
                  <c:v>2.04476284980774</c:v>
                </c:pt>
                <c:pt idx="2088">
                  <c:v>2.04411268234253</c:v>
                </c:pt>
                <c:pt idx="2089">
                  <c:v>2.043787479400635</c:v>
                </c:pt>
                <c:pt idx="2090">
                  <c:v>2.043137311935425</c:v>
                </c:pt>
                <c:pt idx="2091">
                  <c:v>2.042649507522583</c:v>
                </c:pt>
                <c:pt idx="2092">
                  <c:v>2.042161941528321</c:v>
                </c:pt>
                <c:pt idx="2093">
                  <c:v>2.041674137115479</c:v>
                </c:pt>
                <c:pt idx="2094">
                  <c:v>2.041186332702637</c:v>
                </c:pt>
                <c:pt idx="2095">
                  <c:v>2.040698766708374</c:v>
                </c:pt>
                <c:pt idx="2096">
                  <c:v>2.040048360824585</c:v>
                </c:pt>
                <c:pt idx="2097">
                  <c:v>2.039723396301269</c:v>
                </c:pt>
                <c:pt idx="2098">
                  <c:v>2.03907299041748</c:v>
                </c:pt>
                <c:pt idx="2099">
                  <c:v>2.038585424423217</c:v>
                </c:pt>
                <c:pt idx="2100">
                  <c:v>2.038260221481323</c:v>
                </c:pt>
                <c:pt idx="2101">
                  <c:v>2.037609815597534</c:v>
                </c:pt>
                <c:pt idx="2102">
                  <c:v>2.036959648132324</c:v>
                </c:pt>
                <c:pt idx="2103">
                  <c:v>2.03663444519043</c:v>
                </c:pt>
                <c:pt idx="2104">
                  <c:v>2.03598427772522</c:v>
                </c:pt>
                <c:pt idx="2105">
                  <c:v>2.035496473312378</c:v>
                </c:pt>
                <c:pt idx="2106">
                  <c:v>2.035333871841431</c:v>
                </c:pt>
                <c:pt idx="2107">
                  <c:v>2.034683704376221</c:v>
                </c:pt>
                <c:pt idx="2108">
                  <c:v>2.033870935440063</c:v>
                </c:pt>
                <c:pt idx="2109">
                  <c:v>2.033545732498168</c:v>
                </c:pt>
                <c:pt idx="2110">
                  <c:v>2.033057928085327</c:v>
                </c:pt>
                <c:pt idx="2111">
                  <c:v>2.032570362091064</c:v>
                </c:pt>
                <c:pt idx="2112">
                  <c:v>2.032082557678223</c:v>
                </c:pt>
                <c:pt idx="2113">
                  <c:v>2.03159499168396</c:v>
                </c:pt>
                <c:pt idx="2114">
                  <c:v>2.030944585800171</c:v>
                </c:pt>
                <c:pt idx="2115">
                  <c:v>2.030619382858276</c:v>
                </c:pt>
                <c:pt idx="2116">
                  <c:v>2.029969215393066</c:v>
                </c:pt>
                <c:pt idx="2117">
                  <c:v>2.029319047927857</c:v>
                </c:pt>
                <c:pt idx="2118">
                  <c:v>2.028831243515015</c:v>
                </c:pt>
                <c:pt idx="2119">
                  <c:v>2.02850604057312</c:v>
                </c:pt>
                <c:pt idx="2120">
                  <c:v>2.028018474578857</c:v>
                </c:pt>
                <c:pt idx="2121">
                  <c:v>2.027530670166016</c:v>
                </c:pt>
                <c:pt idx="2122">
                  <c:v>2.027042865753174</c:v>
                </c:pt>
                <c:pt idx="2123">
                  <c:v>2.026392698287964</c:v>
                </c:pt>
                <c:pt idx="2124">
                  <c:v>2.025742530822754</c:v>
                </c:pt>
                <c:pt idx="2125">
                  <c:v>2.025417327880859</c:v>
                </c:pt>
                <c:pt idx="2126">
                  <c:v>2.024929523468018</c:v>
                </c:pt>
                <c:pt idx="2127">
                  <c:v>2.024279356002808</c:v>
                </c:pt>
                <c:pt idx="2128">
                  <c:v>2.023954153060913</c:v>
                </c:pt>
                <c:pt idx="2129">
                  <c:v>2.023466587066651</c:v>
                </c:pt>
                <c:pt idx="2130">
                  <c:v>2.022816181182861</c:v>
                </c:pt>
                <c:pt idx="2131">
                  <c:v>2.022490978240967</c:v>
                </c:pt>
                <c:pt idx="2132">
                  <c:v>2.021840810775757</c:v>
                </c:pt>
                <c:pt idx="2133">
                  <c:v>2.021353006362915</c:v>
                </c:pt>
                <c:pt idx="2134">
                  <c:v>2.020865440368652</c:v>
                </c:pt>
                <c:pt idx="2135">
                  <c:v>2.020377635955811</c:v>
                </c:pt>
                <c:pt idx="2136">
                  <c:v>2.019890069961548</c:v>
                </c:pt>
                <c:pt idx="2137">
                  <c:v>2.019402265548706</c:v>
                </c:pt>
                <c:pt idx="2138">
                  <c:v>2.018914461135864</c:v>
                </c:pt>
                <c:pt idx="2139">
                  <c:v>2.018264293670654</c:v>
                </c:pt>
                <c:pt idx="2140">
                  <c:v>2.017613887786865</c:v>
                </c:pt>
                <c:pt idx="2141">
                  <c:v>2.017288923263549</c:v>
                </c:pt>
                <c:pt idx="2142">
                  <c:v>2.016801118850708</c:v>
                </c:pt>
                <c:pt idx="2143">
                  <c:v>2.016313552856446</c:v>
                </c:pt>
                <c:pt idx="2144">
                  <c:v>2.015825748443604</c:v>
                </c:pt>
                <c:pt idx="2145">
                  <c:v>2.015500545501709</c:v>
                </c:pt>
                <c:pt idx="2146">
                  <c:v>2.0148503780365</c:v>
                </c:pt>
                <c:pt idx="2147">
                  <c:v>2.014362573623657</c:v>
                </c:pt>
                <c:pt idx="2148">
                  <c:v>2.013712406158447</c:v>
                </c:pt>
                <c:pt idx="2149">
                  <c:v>2.013224601745605</c:v>
                </c:pt>
                <c:pt idx="2150">
                  <c:v>2.01289963722229</c:v>
                </c:pt>
                <c:pt idx="2151">
                  <c:v>2.0122492313385</c:v>
                </c:pt>
                <c:pt idx="2152">
                  <c:v>2.011924028396607</c:v>
                </c:pt>
                <c:pt idx="2153">
                  <c:v>2.011273860931397</c:v>
                </c:pt>
                <c:pt idx="2154">
                  <c:v>2.010786056518555</c:v>
                </c:pt>
                <c:pt idx="2155">
                  <c:v>2.010298490524292</c:v>
                </c:pt>
                <c:pt idx="2156">
                  <c:v>2.00981068611145</c:v>
                </c:pt>
                <c:pt idx="2157">
                  <c:v>2.009323120117187</c:v>
                </c:pt>
                <c:pt idx="2158">
                  <c:v>2.008672714233398</c:v>
                </c:pt>
                <c:pt idx="2159">
                  <c:v>2.008347511291504</c:v>
                </c:pt>
                <c:pt idx="2160">
                  <c:v>2.007697343826294</c:v>
                </c:pt>
                <c:pt idx="2161">
                  <c:v>2.007209539413452</c:v>
                </c:pt>
                <c:pt idx="2162">
                  <c:v>2.006884574890137</c:v>
                </c:pt>
                <c:pt idx="2163">
                  <c:v>2.006396770477295</c:v>
                </c:pt>
                <c:pt idx="2164">
                  <c:v>2.005908966064453</c:v>
                </c:pt>
                <c:pt idx="2165">
                  <c:v>2.005258798599243</c:v>
                </c:pt>
                <c:pt idx="2166">
                  <c:v>2.004608631134033</c:v>
                </c:pt>
                <c:pt idx="2167">
                  <c:v>2.004120826721192</c:v>
                </c:pt>
                <c:pt idx="2168">
                  <c:v>2.003470659255981</c:v>
                </c:pt>
                <c:pt idx="2169">
                  <c:v>2.003308057785034</c:v>
                </c:pt>
                <c:pt idx="2170">
                  <c:v>2.002820253372193</c:v>
                </c:pt>
                <c:pt idx="2171">
                  <c:v>2.00233268737793</c:v>
                </c:pt>
                <c:pt idx="2172">
                  <c:v>2.001844882965088</c:v>
                </c:pt>
                <c:pt idx="2173">
                  <c:v>2.001357078552246</c:v>
                </c:pt>
                <c:pt idx="2174">
                  <c:v>2.000706911087036</c:v>
                </c:pt>
                <c:pt idx="2175">
                  <c:v>2.000056505203247</c:v>
                </c:pt>
                <c:pt idx="2176">
                  <c:v>1.999731421470642</c:v>
                </c:pt>
                <c:pt idx="2177">
                  <c:v>1.99924373626709</c:v>
                </c:pt>
                <c:pt idx="2178">
                  <c:v>1.99859344959259</c:v>
                </c:pt>
                <c:pt idx="2179">
                  <c:v>1.998268365859985</c:v>
                </c:pt>
                <c:pt idx="2180">
                  <c:v>1.997780680656433</c:v>
                </c:pt>
                <c:pt idx="2181">
                  <c:v>1.996967792510986</c:v>
                </c:pt>
                <c:pt idx="2182">
                  <c:v>1.996642708778381</c:v>
                </c:pt>
                <c:pt idx="2183">
                  <c:v>1.995992422103882</c:v>
                </c:pt>
                <c:pt idx="2184">
                  <c:v>1.99550473690033</c:v>
                </c:pt>
                <c:pt idx="2185">
                  <c:v>1.995017051696778</c:v>
                </c:pt>
                <c:pt idx="2186">
                  <c:v>1.994691848754883</c:v>
                </c:pt>
                <c:pt idx="2187">
                  <c:v>1.994041562080383</c:v>
                </c:pt>
                <c:pt idx="2188">
                  <c:v>1.993553876876831</c:v>
                </c:pt>
                <c:pt idx="2189">
                  <c:v>1.993066191673279</c:v>
                </c:pt>
                <c:pt idx="2190">
                  <c:v>1.992578506469727</c:v>
                </c:pt>
                <c:pt idx="2191">
                  <c:v>1.991928219795227</c:v>
                </c:pt>
                <c:pt idx="2192">
                  <c:v>1.991603016853332</c:v>
                </c:pt>
                <c:pt idx="2193">
                  <c:v>1.99111533164978</c:v>
                </c:pt>
                <c:pt idx="2194">
                  <c:v>1.990465044975281</c:v>
                </c:pt>
                <c:pt idx="2195">
                  <c:v>1.989977359771728</c:v>
                </c:pt>
                <c:pt idx="2196">
                  <c:v>1.989489674568176</c:v>
                </c:pt>
                <c:pt idx="2197">
                  <c:v>1.989001989364624</c:v>
                </c:pt>
                <c:pt idx="2198">
                  <c:v>1.988514304161072</c:v>
                </c:pt>
                <c:pt idx="2199">
                  <c:v>1.98802649974823</c:v>
                </c:pt>
                <c:pt idx="2200">
                  <c:v>1.987538814544677</c:v>
                </c:pt>
                <c:pt idx="2201">
                  <c:v>1.986888527870178</c:v>
                </c:pt>
                <c:pt idx="2202">
                  <c:v>1.986400842666626</c:v>
                </c:pt>
                <c:pt idx="2203">
                  <c:v>1.985913157463073</c:v>
                </c:pt>
                <c:pt idx="2204">
                  <c:v>1.985588073730469</c:v>
                </c:pt>
                <c:pt idx="2205">
                  <c:v>1.985100269317627</c:v>
                </c:pt>
                <c:pt idx="2206">
                  <c:v>1.984450101852417</c:v>
                </c:pt>
                <c:pt idx="2207">
                  <c:v>1.983962297439575</c:v>
                </c:pt>
                <c:pt idx="2208">
                  <c:v>1.983312010765076</c:v>
                </c:pt>
                <c:pt idx="2209">
                  <c:v>1.982824325561523</c:v>
                </c:pt>
                <c:pt idx="2210">
                  <c:v>1.982336640357971</c:v>
                </c:pt>
                <c:pt idx="2211">
                  <c:v>1.981848955154418</c:v>
                </c:pt>
                <c:pt idx="2212">
                  <c:v>1.981361269950866</c:v>
                </c:pt>
                <c:pt idx="2213">
                  <c:v>1.981036067008972</c:v>
                </c:pt>
                <c:pt idx="2214">
                  <c:v>1.98054838180542</c:v>
                </c:pt>
                <c:pt idx="2215">
                  <c:v>1.97989809513092</c:v>
                </c:pt>
                <c:pt idx="2216">
                  <c:v>1.979410409927368</c:v>
                </c:pt>
                <c:pt idx="2217">
                  <c:v>1.978760123252869</c:v>
                </c:pt>
                <c:pt idx="2218">
                  <c:v>1.978435039520264</c:v>
                </c:pt>
                <c:pt idx="2219">
                  <c:v>1.977784752845764</c:v>
                </c:pt>
                <c:pt idx="2220">
                  <c:v>1.977297067642212</c:v>
                </c:pt>
                <c:pt idx="2221">
                  <c:v>1.976971864700318</c:v>
                </c:pt>
                <c:pt idx="2222">
                  <c:v>1.976321578025818</c:v>
                </c:pt>
                <c:pt idx="2223">
                  <c:v>1.975996494293213</c:v>
                </c:pt>
                <c:pt idx="2224">
                  <c:v>1.975346207618713</c:v>
                </c:pt>
                <c:pt idx="2225">
                  <c:v>1.974858522415161</c:v>
                </c:pt>
                <c:pt idx="2226">
                  <c:v>1.974208235740662</c:v>
                </c:pt>
                <c:pt idx="2227">
                  <c:v>1.973883152008056</c:v>
                </c:pt>
                <c:pt idx="2228">
                  <c:v>1.973395347595215</c:v>
                </c:pt>
                <c:pt idx="2229">
                  <c:v>1.972745060920716</c:v>
                </c:pt>
                <c:pt idx="2230">
                  <c:v>1.972257375717163</c:v>
                </c:pt>
                <c:pt idx="2231">
                  <c:v>1.97176969051361</c:v>
                </c:pt>
                <c:pt idx="2232">
                  <c:v>1.971444606781006</c:v>
                </c:pt>
                <c:pt idx="2233">
                  <c:v>1.970794320106506</c:v>
                </c:pt>
                <c:pt idx="2234">
                  <c:v>1.970306634902954</c:v>
                </c:pt>
                <c:pt idx="2235">
                  <c:v>1.969818830490112</c:v>
                </c:pt>
                <c:pt idx="2236">
                  <c:v>1.969493746757507</c:v>
                </c:pt>
                <c:pt idx="2237">
                  <c:v>1.96868085861206</c:v>
                </c:pt>
                <c:pt idx="2238">
                  <c:v>1.968355774879456</c:v>
                </c:pt>
                <c:pt idx="2239">
                  <c:v>1.967705488204956</c:v>
                </c:pt>
                <c:pt idx="2240">
                  <c:v>1.967380404472351</c:v>
                </c:pt>
                <c:pt idx="2241">
                  <c:v>1.966892600059509</c:v>
                </c:pt>
                <c:pt idx="2242">
                  <c:v>1.966079831123352</c:v>
                </c:pt>
                <c:pt idx="2243">
                  <c:v>1.9655921459198</c:v>
                </c:pt>
                <c:pt idx="2244">
                  <c:v>1.965266942977905</c:v>
                </c:pt>
                <c:pt idx="2245">
                  <c:v>1.964779257774353</c:v>
                </c:pt>
                <c:pt idx="2246">
                  <c:v>1.964291572570801</c:v>
                </c:pt>
                <c:pt idx="2247">
                  <c:v>1.963803887367248</c:v>
                </c:pt>
                <c:pt idx="2248">
                  <c:v>1.963153600692749</c:v>
                </c:pt>
                <c:pt idx="2249">
                  <c:v>1.962828397750854</c:v>
                </c:pt>
                <c:pt idx="2250">
                  <c:v>1.962178111076355</c:v>
                </c:pt>
                <c:pt idx="2251">
                  <c:v>1.961690425872802</c:v>
                </c:pt>
                <c:pt idx="2252">
                  <c:v>1.961040139198303</c:v>
                </c:pt>
                <c:pt idx="2253">
                  <c:v>1.960552453994751</c:v>
                </c:pt>
                <c:pt idx="2254">
                  <c:v>1.960389971733093</c:v>
                </c:pt>
                <c:pt idx="2255">
                  <c:v>1.959739685058593</c:v>
                </c:pt>
                <c:pt idx="2256">
                  <c:v>1.959414482116699</c:v>
                </c:pt>
                <c:pt idx="2257">
                  <c:v>1.958764195442199</c:v>
                </c:pt>
                <c:pt idx="2258">
                  <c:v>1.9581139087677</c:v>
                </c:pt>
                <c:pt idx="2259">
                  <c:v>1.95746374130249</c:v>
                </c:pt>
                <c:pt idx="2260">
                  <c:v>1.957138538360596</c:v>
                </c:pt>
                <c:pt idx="2261">
                  <c:v>1.956650853157043</c:v>
                </c:pt>
                <c:pt idx="2262">
                  <c:v>1.956163167953491</c:v>
                </c:pt>
                <c:pt idx="2263">
                  <c:v>1.955512881278992</c:v>
                </c:pt>
                <c:pt idx="2264">
                  <c:v>1.955187678337097</c:v>
                </c:pt>
                <c:pt idx="2265">
                  <c:v>1.954862594604492</c:v>
                </c:pt>
                <c:pt idx="2266">
                  <c:v>1.954212307929992</c:v>
                </c:pt>
                <c:pt idx="2267">
                  <c:v>1.953562021255493</c:v>
                </c:pt>
                <c:pt idx="2268">
                  <c:v>1.953074336051941</c:v>
                </c:pt>
                <c:pt idx="2269">
                  <c:v>1.952586650848388</c:v>
                </c:pt>
                <c:pt idx="2270">
                  <c:v>1.951936364173889</c:v>
                </c:pt>
                <c:pt idx="2271">
                  <c:v>1.951611161231995</c:v>
                </c:pt>
                <c:pt idx="2272">
                  <c:v>1.951123476028442</c:v>
                </c:pt>
                <c:pt idx="2273">
                  <c:v>1.95063579082489</c:v>
                </c:pt>
                <c:pt idx="2274">
                  <c:v>1.950148105621338</c:v>
                </c:pt>
                <c:pt idx="2275">
                  <c:v>1.949497818946838</c:v>
                </c:pt>
                <c:pt idx="2276">
                  <c:v>1.949172735214233</c:v>
                </c:pt>
                <c:pt idx="2277">
                  <c:v>1.948684930801392</c:v>
                </c:pt>
                <c:pt idx="2278">
                  <c:v>1.948197245597839</c:v>
                </c:pt>
                <c:pt idx="2279">
                  <c:v>1.94754695892334</c:v>
                </c:pt>
                <c:pt idx="2280">
                  <c:v>1.947059273719788</c:v>
                </c:pt>
                <c:pt idx="2281">
                  <c:v>1.946571588516236</c:v>
                </c:pt>
                <c:pt idx="2282">
                  <c:v>1.946083903312683</c:v>
                </c:pt>
                <c:pt idx="2283">
                  <c:v>1.945433616638183</c:v>
                </c:pt>
                <c:pt idx="2284">
                  <c:v>1.944945931434631</c:v>
                </c:pt>
                <c:pt idx="2285">
                  <c:v>1.944620728492737</c:v>
                </c:pt>
                <c:pt idx="2286">
                  <c:v>1.943970561027527</c:v>
                </c:pt>
                <c:pt idx="2287">
                  <c:v>1.943645358085632</c:v>
                </c:pt>
                <c:pt idx="2288">
                  <c:v>1.942995071411133</c:v>
                </c:pt>
                <c:pt idx="2289">
                  <c:v>1.942507386207581</c:v>
                </c:pt>
                <c:pt idx="2290">
                  <c:v>1.942182302474976</c:v>
                </c:pt>
                <c:pt idx="2291">
                  <c:v>1.941369414329529</c:v>
                </c:pt>
                <c:pt idx="2292">
                  <c:v>1.940881729125977</c:v>
                </c:pt>
                <c:pt idx="2293">
                  <c:v>1.940394043922424</c:v>
                </c:pt>
                <c:pt idx="2294">
                  <c:v>1.939906239509582</c:v>
                </c:pt>
                <c:pt idx="2295">
                  <c:v>1.93941855430603</c:v>
                </c:pt>
                <c:pt idx="2296">
                  <c:v>1.939093470573425</c:v>
                </c:pt>
                <c:pt idx="2297">
                  <c:v>1.938443183898926</c:v>
                </c:pt>
                <c:pt idx="2298">
                  <c:v>1.938117980957031</c:v>
                </c:pt>
                <c:pt idx="2299">
                  <c:v>1.937305212020874</c:v>
                </c:pt>
                <c:pt idx="2300">
                  <c:v>1.936980009078979</c:v>
                </c:pt>
                <c:pt idx="2301">
                  <c:v>1.936492323875427</c:v>
                </c:pt>
                <c:pt idx="2302">
                  <c:v>1.935842037200927</c:v>
                </c:pt>
                <c:pt idx="2303">
                  <c:v>1.935516953468323</c:v>
                </c:pt>
                <c:pt idx="2304">
                  <c:v>1.934866666793823</c:v>
                </c:pt>
                <c:pt idx="2305">
                  <c:v>1.934378981590271</c:v>
                </c:pt>
                <c:pt idx="2306">
                  <c:v>1.933891296386718</c:v>
                </c:pt>
                <c:pt idx="2307">
                  <c:v>1.933403611183166</c:v>
                </c:pt>
                <c:pt idx="2308">
                  <c:v>1.932915806770325</c:v>
                </c:pt>
                <c:pt idx="2309">
                  <c:v>1.932428121566773</c:v>
                </c:pt>
                <c:pt idx="2310">
                  <c:v>1.93194043636322</c:v>
                </c:pt>
                <c:pt idx="2311">
                  <c:v>1.931290149688721</c:v>
                </c:pt>
                <c:pt idx="2312">
                  <c:v>1.930802464485168</c:v>
                </c:pt>
                <c:pt idx="2313">
                  <c:v>1.930477380752563</c:v>
                </c:pt>
                <c:pt idx="2314">
                  <c:v>1.929989576339722</c:v>
                </c:pt>
                <c:pt idx="2315">
                  <c:v>1.929339289665222</c:v>
                </c:pt>
                <c:pt idx="2316">
                  <c:v>1.92885160446167</c:v>
                </c:pt>
                <c:pt idx="2317">
                  <c:v>1.928363919258118</c:v>
                </c:pt>
                <c:pt idx="2318">
                  <c:v>1.927876234054565</c:v>
                </c:pt>
                <c:pt idx="2319">
                  <c:v>1.927388548851013</c:v>
                </c:pt>
                <c:pt idx="2320">
                  <c:v>1.926900863647461</c:v>
                </c:pt>
                <c:pt idx="2321">
                  <c:v>1.926413059234619</c:v>
                </c:pt>
                <c:pt idx="2322">
                  <c:v>1.925925374031067</c:v>
                </c:pt>
                <c:pt idx="2323">
                  <c:v>1.925437688827514</c:v>
                </c:pt>
                <c:pt idx="2324">
                  <c:v>1.924624800682068</c:v>
                </c:pt>
                <c:pt idx="2325">
                  <c:v>1.924299716949462</c:v>
                </c:pt>
                <c:pt idx="2326">
                  <c:v>1.923812031745911</c:v>
                </c:pt>
                <c:pt idx="2327">
                  <c:v>1.923324346542358</c:v>
                </c:pt>
                <c:pt idx="2328">
                  <c:v>1.922836661338806</c:v>
                </c:pt>
                <c:pt idx="2329">
                  <c:v>1.922348856925964</c:v>
                </c:pt>
                <c:pt idx="2330">
                  <c:v>1.921861171722412</c:v>
                </c:pt>
                <c:pt idx="2331">
                  <c:v>1.92137348651886</c:v>
                </c:pt>
                <c:pt idx="2332">
                  <c:v>1.92072319984436</c:v>
                </c:pt>
                <c:pt idx="2333">
                  <c:v>1.920235514640808</c:v>
                </c:pt>
                <c:pt idx="2334">
                  <c:v>1.919585227966309</c:v>
                </c:pt>
                <c:pt idx="2335">
                  <c:v>1.919097542762756</c:v>
                </c:pt>
                <c:pt idx="2336">
                  <c:v>1.918772339820862</c:v>
                </c:pt>
                <c:pt idx="2337">
                  <c:v>1.918122172355652</c:v>
                </c:pt>
                <c:pt idx="2338">
                  <c:v>1.917796969413757</c:v>
                </c:pt>
                <c:pt idx="2339">
                  <c:v>1.917309284210205</c:v>
                </c:pt>
                <c:pt idx="2340">
                  <c:v>1.916821599006653</c:v>
                </c:pt>
                <c:pt idx="2341">
                  <c:v>1.916333913803101</c:v>
                </c:pt>
                <c:pt idx="2342">
                  <c:v>1.915683627128601</c:v>
                </c:pt>
                <c:pt idx="2343">
                  <c:v>1.915195941925049</c:v>
                </c:pt>
                <c:pt idx="2344">
                  <c:v>1.914870738983154</c:v>
                </c:pt>
                <c:pt idx="2345">
                  <c:v>1.914220452308655</c:v>
                </c:pt>
                <c:pt idx="2346">
                  <c:v>1.913732767105102</c:v>
                </c:pt>
                <c:pt idx="2347">
                  <c:v>1.913407683372497</c:v>
                </c:pt>
                <c:pt idx="2348">
                  <c:v>1.91259479522705</c:v>
                </c:pt>
                <c:pt idx="2349">
                  <c:v>1.912107110023498</c:v>
                </c:pt>
                <c:pt idx="2350">
                  <c:v>1.911619424819946</c:v>
                </c:pt>
                <c:pt idx="2351">
                  <c:v>1.911131620407104</c:v>
                </c:pt>
                <c:pt idx="2352">
                  <c:v>1.910643935203552</c:v>
                </c:pt>
                <c:pt idx="2353">
                  <c:v>1.91015625</c:v>
                </c:pt>
                <c:pt idx="2354">
                  <c:v>1.909668564796448</c:v>
                </c:pt>
                <c:pt idx="2355">
                  <c:v>1.909180879592895</c:v>
                </c:pt>
                <c:pt idx="2356">
                  <c:v>1.908693194389343</c:v>
                </c:pt>
                <c:pt idx="2357">
                  <c:v>1.908205389976502</c:v>
                </c:pt>
                <c:pt idx="2358">
                  <c:v>1.907717704772949</c:v>
                </c:pt>
                <c:pt idx="2359">
                  <c:v>1.907230019569397</c:v>
                </c:pt>
                <c:pt idx="2360">
                  <c:v>1.906579732894897</c:v>
                </c:pt>
                <c:pt idx="2361">
                  <c:v>1.906092047691345</c:v>
                </c:pt>
                <c:pt idx="2362">
                  <c:v>1.905604362487793</c:v>
                </c:pt>
                <c:pt idx="2363">
                  <c:v>1.905279159545898</c:v>
                </c:pt>
                <c:pt idx="2364">
                  <c:v>1.904628992080688</c:v>
                </c:pt>
                <c:pt idx="2365">
                  <c:v>1.904141187667846</c:v>
                </c:pt>
                <c:pt idx="2366">
                  <c:v>1.903653502464294</c:v>
                </c:pt>
                <c:pt idx="2367">
                  <c:v>1.903165817260742</c:v>
                </c:pt>
                <c:pt idx="2368">
                  <c:v>1.902515530586243</c:v>
                </c:pt>
                <c:pt idx="2369">
                  <c:v>1.902190446853638</c:v>
                </c:pt>
                <c:pt idx="2370">
                  <c:v>1.901540160179138</c:v>
                </c:pt>
                <c:pt idx="2371">
                  <c:v>1.901052474975586</c:v>
                </c:pt>
                <c:pt idx="2372">
                  <c:v>1.900564789772033</c:v>
                </c:pt>
                <c:pt idx="2373">
                  <c:v>1.900076985359192</c:v>
                </c:pt>
                <c:pt idx="2374">
                  <c:v>1.89958930015564</c:v>
                </c:pt>
                <c:pt idx="2375">
                  <c:v>1.89893901348114</c:v>
                </c:pt>
                <c:pt idx="2376">
                  <c:v>1.898451328277588</c:v>
                </c:pt>
                <c:pt idx="2377">
                  <c:v>1.897963643074035</c:v>
                </c:pt>
                <c:pt idx="2378">
                  <c:v>1.897638440132141</c:v>
                </c:pt>
                <c:pt idx="2379">
                  <c:v>1.896988272666931</c:v>
                </c:pt>
                <c:pt idx="2380">
                  <c:v>1.896663069725037</c:v>
                </c:pt>
                <c:pt idx="2381">
                  <c:v>1.896175384521485</c:v>
                </c:pt>
                <c:pt idx="2382">
                  <c:v>1.895525097846985</c:v>
                </c:pt>
                <c:pt idx="2383">
                  <c:v>1.894874811172485</c:v>
                </c:pt>
                <c:pt idx="2384">
                  <c:v>1.894387125968933</c:v>
                </c:pt>
                <c:pt idx="2385">
                  <c:v>1.894062042236328</c:v>
                </c:pt>
                <c:pt idx="2386">
                  <c:v>1.893574237823486</c:v>
                </c:pt>
                <c:pt idx="2387">
                  <c:v>1.892924070358276</c:v>
                </c:pt>
                <c:pt idx="2388">
                  <c:v>1.892598867416382</c:v>
                </c:pt>
                <c:pt idx="2389">
                  <c:v>1.891948580741882</c:v>
                </c:pt>
                <c:pt idx="2390">
                  <c:v>1.89146089553833</c:v>
                </c:pt>
                <c:pt idx="2391">
                  <c:v>1.890973210334778</c:v>
                </c:pt>
                <c:pt idx="2392">
                  <c:v>1.890485525131226</c:v>
                </c:pt>
                <c:pt idx="2393">
                  <c:v>1.889997839927673</c:v>
                </c:pt>
                <c:pt idx="2394">
                  <c:v>1.889672636985779</c:v>
                </c:pt>
                <c:pt idx="2395">
                  <c:v>1.888697266578674</c:v>
                </c:pt>
                <c:pt idx="2396">
                  <c:v>1.888534665107727</c:v>
                </c:pt>
                <c:pt idx="2397">
                  <c:v>1.887884378433227</c:v>
                </c:pt>
                <c:pt idx="2398">
                  <c:v>1.887396693229675</c:v>
                </c:pt>
                <c:pt idx="2399">
                  <c:v>1.887234091758728</c:v>
                </c:pt>
                <c:pt idx="2400">
                  <c:v>1.886258721351624</c:v>
                </c:pt>
                <c:pt idx="2401">
                  <c:v>1.885933518409729</c:v>
                </c:pt>
                <c:pt idx="2402">
                  <c:v>1.885445833206177</c:v>
                </c:pt>
                <c:pt idx="2403">
                  <c:v>1.884795546531677</c:v>
                </c:pt>
                <c:pt idx="2404">
                  <c:v>1.884470462799072</c:v>
                </c:pt>
                <c:pt idx="2405">
                  <c:v>1.883820176124573</c:v>
                </c:pt>
                <c:pt idx="2406">
                  <c:v>1.88333249092102</c:v>
                </c:pt>
                <c:pt idx="2407">
                  <c:v>1.883007287979126</c:v>
                </c:pt>
                <c:pt idx="2408">
                  <c:v>1.882357120513916</c:v>
                </c:pt>
                <c:pt idx="2409">
                  <c:v>1.881869316101074</c:v>
                </c:pt>
                <c:pt idx="2410">
                  <c:v>1.881381630897522</c:v>
                </c:pt>
                <c:pt idx="2411">
                  <c:v>1.88089394569397</c:v>
                </c:pt>
                <c:pt idx="2412">
                  <c:v>1.880406260490417</c:v>
                </c:pt>
                <c:pt idx="2413">
                  <c:v>1.879918575286865</c:v>
                </c:pt>
                <c:pt idx="2414">
                  <c:v>1.879430890083313</c:v>
                </c:pt>
                <c:pt idx="2415">
                  <c:v>1.878943085670471</c:v>
                </c:pt>
                <c:pt idx="2416">
                  <c:v>1.878292798995972</c:v>
                </c:pt>
                <c:pt idx="2417">
                  <c:v>1.877967715263366</c:v>
                </c:pt>
                <c:pt idx="2418">
                  <c:v>1.87715482711792</c:v>
                </c:pt>
                <c:pt idx="2419">
                  <c:v>1.876667141914368</c:v>
                </c:pt>
                <c:pt idx="2420">
                  <c:v>1.87650465965271</c:v>
                </c:pt>
                <c:pt idx="2421">
                  <c:v>1.87585437297821</c:v>
                </c:pt>
                <c:pt idx="2422">
                  <c:v>1.875366568565369</c:v>
                </c:pt>
                <c:pt idx="2423">
                  <c:v>1.874878883361817</c:v>
                </c:pt>
                <c:pt idx="2424">
                  <c:v>1.874391198158264</c:v>
                </c:pt>
                <c:pt idx="2425">
                  <c:v>1.873578429222107</c:v>
                </c:pt>
                <c:pt idx="2426">
                  <c:v>1.873253226280213</c:v>
                </c:pt>
                <c:pt idx="2427">
                  <c:v>1.87276554107666</c:v>
                </c:pt>
                <c:pt idx="2428">
                  <c:v>1.872115254402161</c:v>
                </c:pt>
                <c:pt idx="2429">
                  <c:v>1.871790170669556</c:v>
                </c:pt>
                <c:pt idx="2430">
                  <c:v>1.871302366256714</c:v>
                </c:pt>
                <c:pt idx="2431">
                  <c:v>1.870977282524109</c:v>
                </c:pt>
                <c:pt idx="2432">
                  <c:v>1.870326995849609</c:v>
                </c:pt>
                <c:pt idx="2433">
                  <c:v>1.870001912117004</c:v>
                </c:pt>
                <c:pt idx="2434">
                  <c:v>1.869189023971558</c:v>
                </c:pt>
                <c:pt idx="2435">
                  <c:v>1.868701338768006</c:v>
                </c:pt>
                <c:pt idx="2436">
                  <c:v>1.868376135826111</c:v>
                </c:pt>
                <c:pt idx="2437">
                  <c:v>1.867725849151611</c:v>
                </c:pt>
                <c:pt idx="2438">
                  <c:v>1.86723816394806</c:v>
                </c:pt>
                <c:pt idx="2439">
                  <c:v>1.866913080215454</c:v>
                </c:pt>
                <c:pt idx="2440">
                  <c:v>1.866425395011902</c:v>
                </c:pt>
                <c:pt idx="2441">
                  <c:v>1.865775108337402</c:v>
                </c:pt>
                <c:pt idx="2442">
                  <c:v>1.86528742313385</c:v>
                </c:pt>
                <c:pt idx="2443">
                  <c:v>1.864962220191956</c:v>
                </c:pt>
                <c:pt idx="2444">
                  <c:v>1.864311933517456</c:v>
                </c:pt>
                <c:pt idx="2445">
                  <c:v>1.863661646842956</c:v>
                </c:pt>
                <c:pt idx="2446">
                  <c:v>1.863173961639404</c:v>
                </c:pt>
                <c:pt idx="2447">
                  <c:v>1.862848877906799</c:v>
                </c:pt>
                <c:pt idx="2448">
                  <c:v>1.8621985912323</c:v>
                </c:pt>
                <c:pt idx="2449">
                  <c:v>1.861873388290405</c:v>
                </c:pt>
                <c:pt idx="2450">
                  <c:v>1.861060619354248</c:v>
                </c:pt>
                <c:pt idx="2451">
                  <c:v>1.860572934150696</c:v>
                </c:pt>
                <c:pt idx="2452">
                  <c:v>1.860085248947144</c:v>
                </c:pt>
                <c:pt idx="2453">
                  <c:v>1.859760046005249</c:v>
                </c:pt>
                <c:pt idx="2454">
                  <c:v>1.859272360801697</c:v>
                </c:pt>
                <c:pt idx="2455">
                  <c:v>1.858784675598144</c:v>
                </c:pt>
                <c:pt idx="2456">
                  <c:v>1.858296990394592</c:v>
                </c:pt>
                <c:pt idx="2457">
                  <c:v>1.85780918598175</c:v>
                </c:pt>
                <c:pt idx="2458">
                  <c:v>1.856996417045593</c:v>
                </c:pt>
                <c:pt idx="2459">
                  <c:v>1.856508731842041</c:v>
                </c:pt>
                <c:pt idx="2460">
                  <c:v>1.856183528900147</c:v>
                </c:pt>
                <c:pt idx="2461">
                  <c:v>1.855695843696594</c:v>
                </c:pt>
                <c:pt idx="2462">
                  <c:v>1.855045557022094</c:v>
                </c:pt>
                <c:pt idx="2463">
                  <c:v>1.854557871818543</c:v>
                </c:pt>
                <c:pt idx="2464">
                  <c:v>1.854232668876648</c:v>
                </c:pt>
                <c:pt idx="2465">
                  <c:v>1.853582501411438</c:v>
                </c:pt>
                <c:pt idx="2466">
                  <c:v>1.853257298469543</c:v>
                </c:pt>
                <c:pt idx="2467">
                  <c:v>1.852444529533386</c:v>
                </c:pt>
                <c:pt idx="2468">
                  <c:v>1.851956725120544</c:v>
                </c:pt>
                <c:pt idx="2469">
                  <c:v>1.851631641387939</c:v>
                </c:pt>
                <c:pt idx="2470">
                  <c:v>1.851143956184387</c:v>
                </c:pt>
                <c:pt idx="2471">
                  <c:v>1.850493669509888</c:v>
                </c:pt>
                <c:pt idx="2472">
                  <c:v>1.850168466567993</c:v>
                </c:pt>
                <c:pt idx="2473">
                  <c:v>1.849518299102783</c:v>
                </c:pt>
                <c:pt idx="2474">
                  <c:v>1.849193096160888</c:v>
                </c:pt>
                <c:pt idx="2475">
                  <c:v>1.84854280948639</c:v>
                </c:pt>
                <c:pt idx="2476">
                  <c:v>1.848217725753785</c:v>
                </c:pt>
                <c:pt idx="2477">
                  <c:v>1.847404837608337</c:v>
                </c:pt>
                <c:pt idx="2478">
                  <c:v>1.846917152404785</c:v>
                </c:pt>
                <c:pt idx="2479">
                  <c:v>1.846591949462891</c:v>
                </c:pt>
                <c:pt idx="2480">
                  <c:v>1.84594178199768</c:v>
                </c:pt>
                <c:pt idx="2481">
                  <c:v>1.845616579055786</c:v>
                </c:pt>
                <c:pt idx="2482">
                  <c:v>1.844966292381286</c:v>
                </c:pt>
                <c:pt idx="2483">
                  <c:v>1.844478607177734</c:v>
                </c:pt>
                <c:pt idx="2484">
                  <c:v>1.843828320503235</c:v>
                </c:pt>
                <c:pt idx="2485">
                  <c:v>1.843340635299682</c:v>
                </c:pt>
                <c:pt idx="2486">
                  <c:v>1.842852950096131</c:v>
                </c:pt>
                <c:pt idx="2487">
                  <c:v>1.842527747154236</c:v>
                </c:pt>
                <c:pt idx="2488">
                  <c:v>1.842040061950684</c:v>
                </c:pt>
                <c:pt idx="2489">
                  <c:v>1.841552376747131</c:v>
                </c:pt>
                <c:pt idx="2490">
                  <c:v>1.841064691543579</c:v>
                </c:pt>
                <c:pt idx="2491">
                  <c:v>1.840251803398132</c:v>
                </c:pt>
                <c:pt idx="2492">
                  <c:v>1.840089321136475</c:v>
                </c:pt>
                <c:pt idx="2493">
                  <c:v>1.839439034461975</c:v>
                </c:pt>
                <c:pt idx="2494">
                  <c:v>1.838951349258423</c:v>
                </c:pt>
                <c:pt idx="2495">
                  <c:v>1.838463544845581</c:v>
                </c:pt>
                <c:pt idx="2496">
                  <c:v>1.837975859642029</c:v>
                </c:pt>
                <c:pt idx="2497">
                  <c:v>1.837488174438477</c:v>
                </c:pt>
                <c:pt idx="2498">
                  <c:v>1.836837887763977</c:v>
                </c:pt>
                <c:pt idx="2499">
                  <c:v>1.836350202560425</c:v>
                </c:pt>
                <c:pt idx="2500">
                  <c:v>1.835699915885925</c:v>
                </c:pt>
                <c:pt idx="2501">
                  <c:v>1.83537483215332</c:v>
                </c:pt>
                <c:pt idx="2502">
                  <c:v>1.834887027740478</c:v>
                </c:pt>
                <c:pt idx="2503">
                  <c:v>1.834399342536926</c:v>
                </c:pt>
                <c:pt idx="2504">
                  <c:v>1.834074258804321</c:v>
                </c:pt>
                <c:pt idx="2505">
                  <c:v>1.833423972129822</c:v>
                </c:pt>
                <c:pt idx="2506">
                  <c:v>1.832936286926269</c:v>
                </c:pt>
                <c:pt idx="2507">
                  <c:v>1.832611083984375</c:v>
                </c:pt>
                <c:pt idx="2508">
                  <c:v>1.831798315048218</c:v>
                </c:pt>
                <c:pt idx="2509">
                  <c:v>1.831310629844665</c:v>
                </c:pt>
                <c:pt idx="2510">
                  <c:v>1.830660343170166</c:v>
                </c:pt>
                <c:pt idx="2511">
                  <c:v>1.830335140228272</c:v>
                </c:pt>
                <c:pt idx="2512">
                  <c:v>1.829847455024719</c:v>
                </c:pt>
                <c:pt idx="2513">
                  <c:v>1.829359769821167</c:v>
                </c:pt>
                <c:pt idx="2514">
                  <c:v>1.829034566879272</c:v>
                </c:pt>
                <c:pt idx="2515">
                  <c:v>1.828384399414062</c:v>
                </c:pt>
                <c:pt idx="2516">
                  <c:v>1.82789659500122</c:v>
                </c:pt>
                <c:pt idx="2517">
                  <c:v>1.827246308326721</c:v>
                </c:pt>
                <c:pt idx="2518">
                  <c:v>1.826758623123169</c:v>
                </c:pt>
                <c:pt idx="2519">
                  <c:v>1.826433539390564</c:v>
                </c:pt>
                <c:pt idx="2520">
                  <c:v>1.825783252716064</c:v>
                </c:pt>
                <c:pt idx="2521">
                  <c:v>1.825295567512512</c:v>
                </c:pt>
                <c:pt idx="2522">
                  <c:v>1.824970364570618</c:v>
                </c:pt>
                <c:pt idx="2523">
                  <c:v>1.824320077896118</c:v>
                </c:pt>
                <c:pt idx="2524">
                  <c:v>1.823832392692566</c:v>
                </c:pt>
                <c:pt idx="2525">
                  <c:v>1.823182106018067</c:v>
                </c:pt>
                <c:pt idx="2526">
                  <c:v>1.822694420814514</c:v>
                </c:pt>
                <c:pt idx="2527">
                  <c:v>1.822369337081909</c:v>
                </c:pt>
                <c:pt idx="2528">
                  <c:v>1.821719050407409</c:v>
                </c:pt>
                <c:pt idx="2529">
                  <c:v>1.821393847465515</c:v>
                </c:pt>
                <c:pt idx="2530">
                  <c:v>1.820743680000305</c:v>
                </c:pt>
                <c:pt idx="2531">
                  <c:v>1.820418477058411</c:v>
                </c:pt>
                <c:pt idx="2532">
                  <c:v>1.819930791854858</c:v>
                </c:pt>
                <c:pt idx="2533">
                  <c:v>1.819280505180359</c:v>
                </c:pt>
                <c:pt idx="2534">
                  <c:v>1.818630218505859</c:v>
                </c:pt>
                <c:pt idx="2535">
                  <c:v>1.818142533302307</c:v>
                </c:pt>
                <c:pt idx="2536">
                  <c:v>1.817654848098755</c:v>
                </c:pt>
                <c:pt idx="2537">
                  <c:v>1.817167162895203</c:v>
                </c:pt>
                <c:pt idx="2538">
                  <c:v>1.816516876220703</c:v>
                </c:pt>
                <c:pt idx="2539">
                  <c:v>1.816191673278809</c:v>
                </c:pt>
                <c:pt idx="2540">
                  <c:v>1.815866589546204</c:v>
                </c:pt>
                <c:pt idx="2541">
                  <c:v>1.815053701400757</c:v>
                </c:pt>
                <c:pt idx="2542">
                  <c:v>1.814728617668152</c:v>
                </c:pt>
                <c:pt idx="2543">
                  <c:v>1.8142409324646</c:v>
                </c:pt>
                <c:pt idx="2544">
                  <c:v>1.8135906457901</c:v>
                </c:pt>
                <c:pt idx="2545">
                  <c:v>1.813102960586548</c:v>
                </c:pt>
                <c:pt idx="2546">
                  <c:v>1.812777757644653</c:v>
                </c:pt>
                <c:pt idx="2547">
                  <c:v>1.812127470970154</c:v>
                </c:pt>
                <c:pt idx="2548">
                  <c:v>1.811802387237549</c:v>
                </c:pt>
                <c:pt idx="2549">
                  <c:v>1.810989499092102</c:v>
                </c:pt>
                <c:pt idx="2550">
                  <c:v>1.81050181388855</c:v>
                </c:pt>
                <c:pt idx="2551">
                  <c:v>1.810014128684998</c:v>
                </c:pt>
                <c:pt idx="2552">
                  <c:v>1.809526443481445</c:v>
                </c:pt>
                <c:pt idx="2553">
                  <c:v>1.809201240539551</c:v>
                </c:pt>
                <c:pt idx="2554">
                  <c:v>1.808550953865051</c:v>
                </c:pt>
                <c:pt idx="2555">
                  <c:v>1.808225870132446</c:v>
                </c:pt>
                <c:pt idx="2556">
                  <c:v>1.807738184928894</c:v>
                </c:pt>
                <c:pt idx="2557">
                  <c:v>1.807087898254394</c:v>
                </c:pt>
                <c:pt idx="2558">
                  <c:v>1.8067626953125</c:v>
                </c:pt>
                <c:pt idx="2559">
                  <c:v>1.805949926376343</c:v>
                </c:pt>
                <c:pt idx="2560">
                  <c:v>1.80546224117279</c:v>
                </c:pt>
                <c:pt idx="2561">
                  <c:v>1.805137038230896</c:v>
                </c:pt>
                <c:pt idx="2562">
                  <c:v>1.804649353027343</c:v>
                </c:pt>
                <c:pt idx="2563">
                  <c:v>1.804161667823791</c:v>
                </c:pt>
                <c:pt idx="2564">
                  <c:v>1.803673982620239</c:v>
                </c:pt>
                <c:pt idx="2565">
                  <c:v>1.803186178207397</c:v>
                </c:pt>
                <c:pt idx="2566">
                  <c:v>1.802536010742187</c:v>
                </c:pt>
                <c:pt idx="2567">
                  <c:v>1.801885724067688</c:v>
                </c:pt>
                <c:pt idx="2568">
                  <c:v>1.801398038864135</c:v>
                </c:pt>
                <c:pt idx="2569">
                  <c:v>1.801072835922241</c:v>
                </c:pt>
                <c:pt idx="2570">
                  <c:v>1.80058515071869</c:v>
                </c:pt>
                <c:pt idx="2571">
                  <c:v>1.799934864044189</c:v>
                </c:pt>
              </c:numCache>
            </c:numRef>
          </c:xVal>
          <c:yVal>
            <c:numRef>
              <c:f>'FSB1 Data'!$I$27:$I$2598</c:f>
              <c:numCache>
                <c:formatCode>General</c:formatCode>
                <c:ptCount val="2572"/>
                <c:pt idx="0">
                  <c:v>0.0230701107149628</c:v>
                </c:pt>
                <c:pt idx="1">
                  <c:v>0.0121096797010475</c:v>
                </c:pt>
                <c:pt idx="2">
                  <c:v>0.00882155098769156</c:v>
                </c:pt>
                <c:pt idx="3">
                  <c:v>0.00706788237995633</c:v>
                </c:pt>
                <c:pt idx="4">
                  <c:v>0.0059718392785648</c:v>
                </c:pt>
                <c:pt idx="5">
                  <c:v>0.00509500467928784</c:v>
                </c:pt>
                <c:pt idx="6">
                  <c:v>0.00465658708424002</c:v>
                </c:pt>
                <c:pt idx="7">
                  <c:v>0.00421816978460154</c:v>
                </c:pt>
                <c:pt idx="8">
                  <c:v>0.00377975307578174</c:v>
                </c:pt>
                <c:pt idx="9">
                  <c:v>0.00356054427825783</c:v>
                </c:pt>
                <c:pt idx="10">
                  <c:v>0.00356054427825783</c:v>
                </c:pt>
                <c:pt idx="11">
                  <c:v>0.00334133577614326</c:v>
                </c:pt>
                <c:pt idx="12">
                  <c:v>0.00290291847650478</c:v>
                </c:pt>
                <c:pt idx="13">
                  <c:v>0.00290291847650478</c:v>
                </c:pt>
                <c:pt idx="14">
                  <c:v>0.00290291847650478</c:v>
                </c:pt>
                <c:pt idx="15">
                  <c:v>0.00268371026979956</c:v>
                </c:pt>
                <c:pt idx="16">
                  <c:v>0.00268371026979956</c:v>
                </c:pt>
                <c:pt idx="17">
                  <c:v>0.00246450132457098</c:v>
                </c:pt>
                <c:pt idx="18">
                  <c:v>0.00246450132457098</c:v>
                </c:pt>
                <c:pt idx="19">
                  <c:v>0.00246450132457098</c:v>
                </c:pt>
                <c:pt idx="20">
                  <c:v>0.00224529297016108</c:v>
                </c:pt>
                <c:pt idx="21">
                  <c:v>0.00246450132457098</c:v>
                </c:pt>
                <c:pt idx="22">
                  <c:v>0.00224529297016108</c:v>
                </c:pt>
                <c:pt idx="23">
                  <c:v>0.00224529297016108</c:v>
                </c:pt>
                <c:pt idx="24">
                  <c:v>0.0020260840249325</c:v>
                </c:pt>
                <c:pt idx="25">
                  <c:v>0.00224529297016108</c:v>
                </c:pt>
                <c:pt idx="26">
                  <c:v>0.0018068756705226</c:v>
                </c:pt>
                <c:pt idx="27">
                  <c:v>0.0018068756705226</c:v>
                </c:pt>
                <c:pt idx="28">
                  <c:v>0.0018068756705226</c:v>
                </c:pt>
                <c:pt idx="29">
                  <c:v>0.0018068756705226</c:v>
                </c:pt>
                <c:pt idx="30">
                  <c:v>0.0018068756705226</c:v>
                </c:pt>
                <c:pt idx="31">
                  <c:v>0.00158766672529401</c:v>
                </c:pt>
                <c:pt idx="32">
                  <c:v>0.0018068756705226</c:v>
                </c:pt>
                <c:pt idx="33">
                  <c:v>0.00158766672529401</c:v>
                </c:pt>
                <c:pt idx="34">
                  <c:v>0.00136845837088412</c:v>
                </c:pt>
                <c:pt idx="35">
                  <c:v>0.00158766672529401</c:v>
                </c:pt>
                <c:pt idx="36">
                  <c:v>0.00136845837088412</c:v>
                </c:pt>
                <c:pt idx="37">
                  <c:v>0.00158766672529401</c:v>
                </c:pt>
                <c:pt idx="38">
                  <c:v>0.00158766672529401</c:v>
                </c:pt>
                <c:pt idx="39">
                  <c:v>0.00136845837088412</c:v>
                </c:pt>
                <c:pt idx="40">
                  <c:v>0.00158766672529401</c:v>
                </c:pt>
                <c:pt idx="41">
                  <c:v>0.00136845837088412</c:v>
                </c:pt>
                <c:pt idx="42">
                  <c:v>0.00136845837088412</c:v>
                </c:pt>
                <c:pt idx="43">
                  <c:v>0.00136845837088412</c:v>
                </c:pt>
                <c:pt idx="44">
                  <c:v>0.00136845837088412</c:v>
                </c:pt>
                <c:pt idx="45">
                  <c:v>0.00136845837088412</c:v>
                </c:pt>
                <c:pt idx="46">
                  <c:v>0.00114924942565554</c:v>
                </c:pt>
                <c:pt idx="47">
                  <c:v>0.00114924942565554</c:v>
                </c:pt>
                <c:pt idx="48">
                  <c:v>0.00114924942565554</c:v>
                </c:pt>
                <c:pt idx="49">
                  <c:v>0.000930041071245637</c:v>
                </c:pt>
                <c:pt idx="50">
                  <c:v>0.00114924942565554</c:v>
                </c:pt>
                <c:pt idx="51">
                  <c:v>0.00114924942565554</c:v>
                </c:pt>
                <c:pt idx="52">
                  <c:v>0.00114924942565554</c:v>
                </c:pt>
                <c:pt idx="53">
                  <c:v>0.00114924942565554</c:v>
                </c:pt>
                <c:pt idx="54">
                  <c:v>0.00114924942565554</c:v>
                </c:pt>
                <c:pt idx="55">
                  <c:v>0.000930041071245637</c:v>
                </c:pt>
                <c:pt idx="56">
                  <c:v>0.000930041071245637</c:v>
                </c:pt>
                <c:pt idx="57">
                  <c:v>0.000930041071245637</c:v>
                </c:pt>
                <c:pt idx="58">
                  <c:v>0.000710832126017055</c:v>
                </c:pt>
                <c:pt idx="59">
                  <c:v>0.000930041071245637</c:v>
                </c:pt>
                <c:pt idx="60">
                  <c:v>0.000930041071245637</c:v>
                </c:pt>
                <c:pt idx="61">
                  <c:v>0.000930041071245637</c:v>
                </c:pt>
                <c:pt idx="62">
                  <c:v>0.000930041071245637</c:v>
                </c:pt>
                <c:pt idx="63">
                  <c:v>0.00114924942565554</c:v>
                </c:pt>
                <c:pt idx="64">
                  <c:v>0.000491623771607157</c:v>
                </c:pt>
                <c:pt idx="65">
                  <c:v>0.000491623771607157</c:v>
                </c:pt>
                <c:pt idx="66">
                  <c:v>0.000930041071245637</c:v>
                </c:pt>
                <c:pt idx="67">
                  <c:v>0.000930041071245637</c:v>
                </c:pt>
                <c:pt idx="68">
                  <c:v>0.000491623771607157</c:v>
                </c:pt>
                <c:pt idx="69">
                  <c:v>0.000930041071245637</c:v>
                </c:pt>
                <c:pt idx="70">
                  <c:v>0.000710832126017055</c:v>
                </c:pt>
                <c:pt idx="71">
                  <c:v>0.000710832126017055</c:v>
                </c:pt>
                <c:pt idx="72">
                  <c:v>0.000930041071245637</c:v>
                </c:pt>
                <c:pt idx="73">
                  <c:v>0.000710832126017055</c:v>
                </c:pt>
                <c:pt idx="74">
                  <c:v>0.000491623771607157</c:v>
                </c:pt>
                <c:pt idx="75">
                  <c:v>0.000710832126017055</c:v>
                </c:pt>
                <c:pt idx="76">
                  <c:v>0.000710832126017055</c:v>
                </c:pt>
                <c:pt idx="77">
                  <c:v>0.000710832126017055</c:v>
                </c:pt>
                <c:pt idx="78">
                  <c:v>0.000491623771607157</c:v>
                </c:pt>
                <c:pt idx="79">
                  <c:v>0.000491623771607157</c:v>
                </c:pt>
                <c:pt idx="80">
                  <c:v>0.000710832126017055</c:v>
                </c:pt>
                <c:pt idx="81">
                  <c:v>0.000710832126017055</c:v>
                </c:pt>
                <c:pt idx="82">
                  <c:v>0.000491623771607157</c:v>
                </c:pt>
                <c:pt idx="83">
                  <c:v>0.000491623771607157</c:v>
                </c:pt>
                <c:pt idx="84">
                  <c:v>0.000710832126017055</c:v>
                </c:pt>
                <c:pt idx="85">
                  <c:v>0.000491623771607157</c:v>
                </c:pt>
                <c:pt idx="86">
                  <c:v>0.000491623771607157</c:v>
                </c:pt>
                <c:pt idx="87">
                  <c:v>0.000491623771607157</c:v>
                </c:pt>
                <c:pt idx="88">
                  <c:v>0.000710832126017055</c:v>
                </c:pt>
                <c:pt idx="89">
                  <c:v>0.000491623771607157</c:v>
                </c:pt>
                <c:pt idx="90">
                  <c:v>0.000491623771607157</c:v>
                </c:pt>
                <c:pt idx="91">
                  <c:v>0.000491623771607157</c:v>
                </c:pt>
                <c:pt idx="92">
                  <c:v>0.000491623771607157</c:v>
                </c:pt>
                <c:pt idx="93">
                  <c:v>0.000710832126017055</c:v>
                </c:pt>
                <c:pt idx="94">
                  <c:v>0.000710832126017055</c:v>
                </c:pt>
                <c:pt idx="95">
                  <c:v>0.000491623771607157</c:v>
                </c:pt>
                <c:pt idx="96">
                  <c:v>0.000491623771607157</c:v>
                </c:pt>
                <c:pt idx="97">
                  <c:v>0.000272414789452408</c:v>
                </c:pt>
                <c:pt idx="98">
                  <c:v>0.000491623771607157</c:v>
                </c:pt>
                <c:pt idx="99">
                  <c:v>0.000491623771607157</c:v>
                </c:pt>
                <c:pt idx="100">
                  <c:v>0.000491623771607157</c:v>
                </c:pt>
                <c:pt idx="101">
                  <c:v>0.000272414789452408</c:v>
                </c:pt>
                <c:pt idx="102">
                  <c:v>0.000491623771607157</c:v>
                </c:pt>
                <c:pt idx="103">
                  <c:v>0.000491623771607157</c:v>
                </c:pt>
                <c:pt idx="104">
                  <c:v>0.000272414789452408</c:v>
                </c:pt>
                <c:pt idx="105">
                  <c:v>0.000272414789452408</c:v>
                </c:pt>
                <c:pt idx="106">
                  <c:v>0.000272414789452408</c:v>
                </c:pt>
                <c:pt idx="107">
                  <c:v>0.000491623771607157</c:v>
                </c:pt>
                <c:pt idx="108">
                  <c:v>0.000491623771607157</c:v>
                </c:pt>
                <c:pt idx="109">
                  <c:v>5.32064719686775E-5</c:v>
                </c:pt>
                <c:pt idx="110">
                  <c:v>0.000272414789452408</c:v>
                </c:pt>
                <c:pt idx="111">
                  <c:v>0.000272414789452408</c:v>
                </c:pt>
                <c:pt idx="112">
                  <c:v>0.000272414789452408</c:v>
                </c:pt>
                <c:pt idx="113">
                  <c:v>0.000491623771607157</c:v>
                </c:pt>
                <c:pt idx="114">
                  <c:v>0.000491623771607157</c:v>
                </c:pt>
                <c:pt idx="115">
                  <c:v>0.000272414789452408</c:v>
                </c:pt>
                <c:pt idx="116">
                  <c:v>0.000272414789452408</c:v>
                </c:pt>
                <c:pt idx="117">
                  <c:v>5.32064719686775E-5</c:v>
                </c:pt>
                <c:pt idx="118">
                  <c:v>5.32064719686775E-5</c:v>
                </c:pt>
                <c:pt idx="119">
                  <c:v>5.32064719686775E-5</c:v>
                </c:pt>
                <c:pt idx="120">
                  <c:v>0.000272414789452408</c:v>
                </c:pt>
                <c:pt idx="121">
                  <c:v>5.32064719686775E-5</c:v>
                </c:pt>
                <c:pt idx="122">
                  <c:v>0.000272414789452408</c:v>
                </c:pt>
                <c:pt idx="123">
                  <c:v>0.000272414789452408</c:v>
                </c:pt>
                <c:pt idx="124">
                  <c:v>0.000272414789452408</c:v>
                </c:pt>
                <c:pt idx="125">
                  <c:v>-0.000166001845515053</c:v>
                </c:pt>
                <c:pt idx="126">
                  <c:v>5.32064719686775E-5</c:v>
                </c:pt>
                <c:pt idx="127">
                  <c:v>5.32064719686775E-5</c:v>
                </c:pt>
                <c:pt idx="128">
                  <c:v>5.32064719686775E-5</c:v>
                </c:pt>
                <c:pt idx="129">
                  <c:v>5.32064719686775E-5</c:v>
                </c:pt>
                <c:pt idx="130">
                  <c:v>5.32064719686775E-5</c:v>
                </c:pt>
                <c:pt idx="131">
                  <c:v>0.000272414789452408</c:v>
                </c:pt>
                <c:pt idx="132">
                  <c:v>0.000491623771607157</c:v>
                </c:pt>
                <c:pt idx="133">
                  <c:v>0.000491623771607157</c:v>
                </c:pt>
                <c:pt idx="134">
                  <c:v>-0.000166001845515053</c:v>
                </c:pt>
                <c:pt idx="135">
                  <c:v>5.32064719686775E-5</c:v>
                </c:pt>
                <c:pt idx="136">
                  <c:v>0.000272414789452408</c:v>
                </c:pt>
                <c:pt idx="137">
                  <c:v>0.000272414789452408</c:v>
                </c:pt>
                <c:pt idx="138">
                  <c:v>0.000272414789452408</c:v>
                </c:pt>
                <c:pt idx="139">
                  <c:v>5.32064719686775E-5</c:v>
                </c:pt>
                <c:pt idx="140">
                  <c:v>0.000491623771607157</c:v>
                </c:pt>
                <c:pt idx="141">
                  <c:v>0.000272414789452408</c:v>
                </c:pt>
                <c:pt idx="142">
                  <c:v>-0.000166001845515053</c:v>
                </c:pt>
                <c:pt idx="143">
                  <c:v>5.32064719686775E-5</c:v>
                </c:pt>
                <c:pt idx="144">
                  <c:v>0.000272414789452408</c:v>
                </c:pt>
                <c:pt idx="145">
                  <c:v>5.32064719686775E-5</c:v>
                </c:pt>
                <c:pt idx="146">
                  <c:v>5.32064719686775E-5</c:v>
                </c:pt>
                <c:pt idx="147">
                  <c:v>0.000272414789452408</c:v>
                </c:pt>
                <c:pt idx="148">
                  <c:v>0.000272414789452408</c:v>
                </c:pt>
                <c:pt idx="149">
                  <c:v>5.32064719686775E-5</c:v>
                </c:pt>
                <c:pt idx="150">
                  <c:v>0.000272414789452408</c:v>
                </c:pt>
                <c:pt idx="151">
                  <c:v>5.32064719686775E-5</c:v>
                </c:pt>
                <c:pt idx="152">
                  <c:v>5.32064719686775E-5</c:v>
                </c:pt>
                <c:pt idx="153">
                  <c:v>-0.000166001845515053</c:v>
                </c:pt>
                <c:pt idx="154">
                  <c:v>5.32064719686775E-5</c:v>
                </c:pt>
                <c:pt idx="155">
                  <c:v>5.32064719686775E-5</c:v>
                </c:pt>
                <c:pt idx="156">
                  <c:v>0.000272414789452408</c:v>
                </c:pt>
                <c:pt idx="157">
                  <c:v>5.32064719686775E-5</c:v>
                </c:pt>
                <c:pt idx="158">
                  <c:v>0.000272414789452408</c:v>
                </c:pt>
                <c:pt idx="159">
                  <c:v>5.32064719686775E-5</c:v>
                </c:pt>
                <c:pt idx="160">
                  <c:v>5.32064719686775E-5</c:v>
                </c:pt>
                <c:pt idx="161">
                  <c:v>5.32064719686775E-5</c:v>
                </c:pt>
                <c:pt idx="162">
                  <c:v>5.32064719686775E-5</c:v>
                </c:pt>
                <c:pt idx="163">
                  <c:v>5.32064719686775E-5</c:v>
                </c:pt>
                <c:pt idx="164">
                  <c:v>0.000272414789452408</c:v>
                </c:pt>
                <c:pt idx="165">
                  <c:v>0.000272414789452408</c:v>
                </c:pt>
                <c:pt idx="166">
                  <c:v>-0.000385210827669802</c:v>
                </c:pt>
                <c:pt idx="167">
                  <c:v>0.000272414789452408</c:v>
                </c:pt>
                <c:pt idx="168">
                  <c:v>5.32064719686775E-5</c:v>
                </c:pt>
                <c:pt idx="169">
                  <c:v>5.32064719686775E-5</c:v>
                </c:pt>
                <c:pt idx="170">
                  <c:v>5.32064719686775E-5</c:v>
                </c:pt>
                <c:pt idx="171">
                  <c:v>5.32064719686775E-5</c:v>
                </c:pt>
                <c:pt idx="172">
                  <c:v>5.32064719686775E-5</c:v>
                </c:pt>
                <c:pt idx="173">
                  <c:v>5.32064719686775E-5</c:v>
                </c:pt>
                <c:pt idx="174">
                  <c:v>5.32064719686775E-5</c:v>
                </c:pt>
                <c:pt idx="175">
                  <c:v>5.32064719686775E-5</c:v>
                </c:pt>
                <c:pt idx="176">
                  <c:v>5.32064719686775E-5</c:v>
                </c:pt>
                <c:pt idx="177">
                  <c:v>-0.000166001845515053</c:v>
                </c:pt>
                <c:pt idx="178">
                  <c:v>5.32064719686775E-5</c:v>
                </c:pt>
                <c:pt idx="179">
                  <c:v>-0.000166001845515053</c:v>
                </c:pt>
                <c:pt idx="180">
                  <c:v>5.32064719686775E-5</c:v>
                </c:pt>
                <c:pt idx="181">
                  <c:v>-0.000166001845515053</c:v>
                </c:pt>
                <c:pt idx="182">
                  <c:v>5.32064719686775E-5</c:v>
                </c:pt>
                <c:pt idx="183">
                  <c:v>5.32064719686775E-5</c:v>
                </c:pt>
                <c:pt idx="184">
                  <c:v>-0.000166001845515053</c:v>
                </c:pt>
                <c:pt idx="185">
                  <c:v>-0.000166001845515053</c:v>
                </c:pt>
                <c:pt idx="186">
                  <c:v>-0.000166001845515053</c:v>
                </c:pt>
                <c:pt idx="187">
                  <c:v>-0.000166001845515053</c:v>
                </c:pt>
                <c:pt idx="188">
                  <c:v>5.32064719686775E-5</c:v>
                </c:pt>
                <c:pt idx="189">
                  <c:v>5.32064719686775E-5</c:v>
                </c:pt>
                <c:pt idx="190">
                  <c:v>5.32064719686775E-5</c:v>
                </c:pt>
                <c:pt idx="191">
                  <c:v>-0.000166001845515053</c:v>
                </c:pt>
                <c:pt idx="192">
                  <c:v>-0.000166001845515053</c:v>
                </c:pt>
                <c:pt idx="193">
                  <c:v>5.32064719686775E-5</c:v>
                </c:pt>
                <c:pt idx="194">
                  <c:v>-0.000385210827669802</c:v>
                </c:pt>
                <c:pt idx="195">
                  <c:v>-0.000166001845515053</c:v>
                </c:pt>
                <c:pt idx="196">
                  <c:v>-0.000166001845515053</c:v>
                </c:pt>
                <c:pt idx="197">
                  <c:v>-0.000166001845515053</c:v>
                </c:pt>
                <c:pt idx="198">
                  <c:v>5.32064719686775E-5</c:v>
                </c:pt>
                <c:pt idx="199">
                  <c:v>-0.000385210827669802</c:v>
                </c:pt>
                <c:pt idx="200">
                  <c:v>-0.000166001845515053</c:v>
                </c:pt>
                <c:pt idx="201">
                  <c:v>-0.000166001845515053</c:v>
                </c:pt>
                <c:pt idx="202">
                  <c:v>-0.000166001845515053</c:v>
                </c:pt>
                <c:pt idx="203">
                  <c:v>5.32064719686775E-5</c:v>
                </c:pt>
                <c:pt idx="204">
                  <c:v>5.32064719686775E-5</c:v>
                </c:pt>
                <c:pt idx="205">
                  <c:v>5.32064719686775E-5</c:v>
                </c:pt>
                <c:pt idx="206">
                  <c:v>-0.000166001845515053</c:v>
                </c:pt>
                <c:pt idx="207">
                  <c:v>5.32064719686775E-5</c:v>
                </c:pt>
                <c:pt idx="208">
                  <c:v>-0.000166001845515053</c:v>
                </c:pt>
                <c:pt idx="209">
                  <c:v>-0.000166001845515053</c:v>
                </c:pt>
                <c:pt idx="210">
                  <c:v>-0.000166001845515053</c:v>
                </c:pt>
                <c:pt idx="211">
                  <c:v>-0.000166001845515053</c:v>
                </c:pt>
                <c:pt idx="212">
                  <c:v>-0.000166001845515053</c:v>
                </c:pt>
                <c:pt idx="213">
                  <c:v>-0.000166001845515053</c:v>
                </c:pt>
                <c:pt idx="214">
                  <c:v>-0.000166001845515053</c:v>
                </c:pt>
                <c:pt idx="215">
                  <c:v>5.32064719686775E-5</c:v>
                </c:pt>
                <c:pt idx="216">
                  <c:v>-0.000166001845515053</c:v>
                </c:pt>
                <c:pt idx="217">
                  <c:v>-0.000385210827669802</c:v>
                </c:pt>
                <c:pt idx="218">
                  <c:v>5.32064719686775E-5</c:v>
                </c:pt>
                <c:pt idx="219">
                  <c:v>-0.000166001845515053</c:v>
                </c:pt>
                <c:pt idx="220">
                  <c:v>-0.000166001845515053</c:v>
                </c:pt>
                <c:pt idx="221">
                  <c:v>-0.000166001845515053</c:v>
                </c:pt>
                <c:pt idx="222">
                  <c:v>5.32064719686775E-5</c:v>
                </c:pt>
                <c:pt idx="223">
                  <c:v>-0.000166001845515053</c:v>
                </c:pt>
                <c:pt idx="224">
                  <c:v>-0.000166001845515053</c:v>
                </c:pt>
                <c:pt idx="225">
                  <c:v>5.32064719686775E-5</c:v>
                </c:pt>
                <c:pt idx="226">
                  <c:v>-0.000166001845515053</c:v>
                </c:pt>
                <c:pt idx="227">
                  <c:v>5.32064719686775E-5</c:v>
                </c:pt>
                <c:pt idx="228">
                  <c:v>-0.000166001845515053</c:v>
                </c:pt>
                <c:pt idx="229">
                  <c:v>5.32064719686775E-5</c:v>
                </c:pt>
                <c:pt idx="230">
                  <c:v>-0.000166001845515053</c:v>
                </c:pt>
                <c:pt idx="231">
                  <c:v>5.32064719686775E-5</c:v>
                </c:pt>
                <c:pt idx="232">
                  <c:v>-0.000385210827669802</c:v>
                </c:pt>
                <c:pt idx="233">
                  <c:v>-0.000166001845515053</c:v>
                </c:pt>
                <c:pt idx="234">
                  <c:v>-0.000385210827669802</c:v>
                </c:pt>
                <c:pt idx="235">
                  <c:v>-0.000166001845515053</c:v>
                </c:pt>
                <c:pt idx="236">
                  <c:v>5.32064719686775E-5</c:v>
                </c:pt>
                <c:pt idx="237">
                  <c:v>-0.000166001845515053</c:v>
                </c:pt>
                <c:pt idx="238">
                  <c:v>-0.000166001845515053</c:v>
                </c:pt>
                <c:pt idx="239">
                  <c:v>5.32064719686775E-5</c:v>
                </c:pt>
                <c:pt idx="240">
                  <c:v>-0.000166001845515053</c:v>
                </c:pt>
                <c:pt idx="241">
                  <c:v>-0.000385210827669802</c:v>
                </c:pt>
                <c:pt idx="242">
                  <c:v>-0.000166001845515053</c:v>
                </c:pt>
                <c:pt idx="243">
                  <c:v>-0.000385210827669802</c:v>
                </c:pt>
                <c:pt idx="244">
                  <c:v>5.32064719686775E-5</c:v>
                </c:pt>
                <c:pt idx="245">
                  <c:v>-0.000385210827669802</c:v>
                </c:pt>
                <c:pt idx="246">
                  <c:v>-0.000166001845515053</c:v>
                </c:pt>
                <c:pt idx="247">
                  <c:v>-0.000166001845515053</c:v>
                </c:pt>
                <c:pt idx="248">
                  <c:v>-0.000166001845515053</c:v>
                </c:pt>
                <c:pt idx="249">
                  <c:v>-0.000166001845515053</c:v>
                </c:pt>
                <c:pt idx="250">
                  <c:v>-0.000385210827669802</c:v>
                </c:pt>
                <c:pt idx="251">
                  <c:v>-0.000166001845515053</c:v>
                </c:pt>
                <c:pt idx="252">
                  <c:v>-0.000385210827669802</c:v>
                </c:pt>
                <c:pt idx="253">
                  <c:v>-0.000166001845515053</c:v>
                </c:pt>
                <c:pt idx="254">
                  <c:v>-0.000166001845515053</c:v>
                </c:pt>
                <c:pt idx="255">
                  <c:v>-0.000166001845515053</c:v>
                </c:pt>
                <c:pt idx="256">
                  <c:v>-0.000166001845515053</c:v>
                </c:pt>
                <c:pt idx="257">
                  <c:v>-0.000166001845515053</c:v>
                </c:pt>
                <c:pt idx="258">
                  <c:v>-0.000604419145153533</c:v>
                </c:pt>
                <c:pt idx="259">
                  <c:v>-0.000385210827669802</c:v>
                </c:pt>
                <c:pt idx="260">
                  <c:v>-0.000166001845515053</c:v>
                </c:pt>
                <c:pt idx="261">
                  <c:v>-0.000166001845515053</c:v>
                </c:pt>
                <c:pt idx="262">
                  <c:v>-0.000166001845515053</c:v>
                </c:pt>
                <c:pt idx="263">
                  <c:v>-0.000166001845515053</c:v>
                </c:pt>
                <c:pt idx="264">
                  <c:v>-0.000385210827669802</c:v>
                </c:pt>
                <c:pt idx="265">
                  <c:v>-0.000166001845515053</c:v>
                </c:pt>
                <c:pt idx="266">
                  <c:v>-0.000385210827669802</c:v>
                </c:pt>
                <c:pt idx="267">
                  <c:v>-0.000385210827669802</c:v>
                </c:pt>
                <c:pt idx="268">
                  <c:v>-0.000166001845515053</c:v>
                </c:pt>
                <c:pt idx="269">
                  <c:v>-0.000385210827669802</c:v>
                </c:pt>
                <c:pt idx="270">
                  <c:v>-0.000166001845515053</c:v>
                </c:pt>
                <c:pt idx="271">
                  <c:v>-0.000385210827669802</c:v>
                </c:pt>
                <c:pt idx="272">
                  <c:v>-0.000385210827669802</c:v>
                </c:pt>
                <c:pt idx="273">
                  <c:v>-0.000385210827669802</c:v>
                </c:pt>
                <c:pt idx="274">
                  <c:v>-0.000166001845515053</c:v>
                </c:pt>
                <c:pt idx="275">
                  <c:v>-0.000385210827669802</c:v>
                </c:pt>
                <c:pt idx="276">
                  <c:v>-0.000385210827669802</c:v>
                </c:pt>
                <c:pt idx="277">
                  <c:v>-0.000166001845515053</c:v>
                </c:pt>
                <c:pt idx="278">
                  <c:v>-0.000166001845515053</c:v>
                </c:pt>
                <c:pt idx="279">
                  <c:v>-0.000166001845515053</c:v>
                </c:pt>
                <c:pt idx="280">
                  <c:v>-0.000166001845515053</c:v>
                </c:pt>
                <c:pt idx="281">
                  <c:v>-0.000166001845515053</c:v>
                </c:pt>
                <c:pt idx="282">
                  <c:v>-0.000166001845515053</c:v>
                </c:pt>
                <c:pt idx="283">
                  <c:v>-0.000166001845515053</c:v>
                </c:pt>
                <c:pt idx="284">
                  <c:v>-0.000385210827669802</c:v>
                </c:pt>
                <c:pt idx="285">
                  <c:v>-0.000166001845515053</c:v>
                </c:pt>
                <c:pt idx="286">
                  <c:v>-0.000166001845515053</c:v>
                </c:pt>
                <c:pt idx="287">
                  <c:v>-0.000385210827669802</c:v>
                </c:pt>
                <c:pt idx="288">
                  <c:v>-0.000385210827669802</c:v>
                </c:pt>
                <c:pt idx="289">
                  <c:v>-0.000385210827669802</c:v>
                </c:pt>
                <c:pt idx="290">
                  <c:v>-0.000166001845515053</c:v>
                </c:pt>
                <c:pt idx="291">
                  <c:v>-0.000166001845515053</c:v>
                </c:pt>
                <c:pt idx="292">
                  <c:v>-0.000385210827669802</c:v>
                </c:pt>
                <c:pt idx="293">
                  <c:v>-0.000385210827669802</c:v>
                </c:pt>
                <c:pt idx="294">
                  <c:v>-0.000166001845515053</c:v>
                </c:pt>
                <c:pt idx="295">
                  <c:v>-0.000385210827669802</c:v>
                </c:pt>
                <c:pt idx="296">
                  <c:v>-0.000166001845515053</c:v>
                </c:pt>
                <c:pt idx="297">
                  <c:v>-0.000385210827669802</c:v>
                </c:pt>
                <c:pt idx="298">
                  <c:v>-0.000385210827669802</c:v>
                </c:pt>
                <c:pt idx="299">
                  <c:v>-0.000166001845515053</c:v>
                </c:pt>
                <c:pt idx="300">
                  <c:v>-0.000166001845515053</c:v>
                </c:pt>
                <c:pt idx="301">
                  <c:v>-0.000385210827669802</c:v>
                </c:pt>
                <c:pt idx="302">
                  <c:v>-0.000385210827669802</c:v>
                </c:pt>
                <c:pt idx="303">
                  <c:v>-0.000385210827669802</c:v>
                </c:pt>
                <c:pt idx="304">
                  <c:v>-0.000385210827669802</c:v>
                </c:pt>
                <c:pt idx="305">
                  <c:v>-0.000385210827669802</c:v>
                </c:pt>
                <c:pt idx="306">
                  <c:v>-0.000385210827669802</c:v>
                </c:pt>
                <c:pt idx="307">
                  <c:v>-0.000385210827669802</c:v>
                </c:pt>
                <c:pt idx="308">
                  <c:v>-0.000166001845515053</c:v>
                </c:pt>
                <c:pt idx="309">
                  <c:v>-0.000385210827669802</c:v>
                </c:pt>
                <c:pt idx="310">
                  <c:v>-0.000385210827669802</c:v>
                </c:pt>
                <c:pt idx="311">
                  <c:v>-0.000385210827669802</c:v>
                </c:pt>
                <c:pt idx="312">
                  <c:v>-0.000385210827669802</c:v>
                </c:pt>
                <c:pt idx="313">
                  <c:v>-0.000166001845515053</c:v>
                </c:pt>
                <c:pt idx="314">
                  <c:v>-0.000385210827669802</c:v>
                </c:pt>
                <c:pt idx="315">
                  <c:v>-0.000385210827669802</c:v>
                </c:pt>
                <c:pt idx="316">
                  <c:v>-0.000385210827669802</c:v>
                </c:pt>
                <c:pt idx="317">
                  <c:v>-0.000385210827669802</c:v>
                </c:pt>
                <c:pt idx="318">
                  <c:v>-0.000166001845515053</c:v>
                </c:pt>
                <c:pt idx="319">
                  <c:v>-0.000385210827669802</c:v>
                </c:pt>
                <c:pt idx="320">
                  <c:v>-0.000604419145153533</c:v>
                </c:pt>
                <c:pt idx="321">
                  <c:v>-0.000166001845515053</c:v>
                </c:pt>
                <c:pt idx="322">
                  <c:v>-0.000385210827669802</c:v>
                </c:pt>
                <c:pt idx="323">
                  <c:v>-0.000385210827669802</c:v>
                </c:pt>
                <c:pt idx="324">
                  <c:v>-0.000385210827669802</c:v>
                </c:pt>
                <c:pt idx="325">
                  <c:v>-0.000385210827669802</c:v>
                </c:pt>
                <c:pt idx="326">
                  <c:v>-0.000385210827669802</c:v>
                </c:pt>
                <c:pt idx="327">
                  <c:v>-0.000385210827669802</c:v>
                </c:pt>
                <c:pt idx="328">
                  <c:v>-0.000385210827669802</c:v>
                </c:pt>
                <c:pt idx="329">
                  <c:v>-0.000385210827669802</c:v>
                </c:pt>
                <c:pt idx="330">
                  <c:v>-0.000166001845515053</c:v>
                </c:pt>
                <c:pt idx="331">
                  <c:v>-0.000166001845515053</c:v>
                </c:pt>
                <c:pt idx="332">
                  <c:v>-0.000385210827669802</c:v>
                </c:pt>
                <c:pt idx="333">
                  <c:v>-0.000385210827669802</c:v>
                </c:pt>
                <c:pt idx="334">
                  <c:v>-0.000823628127308282</c:v>
                </c:pt>
                <c:pt idx="335">
                  <c:v>-0.000385210827669802</c:v>
                </c:pt>
                <c:pt idx="336">
                  <c:v>-0.000385210827669802</c:v>
                </c:pt>
                <c:pt idx="337">
                  <c:v>-0.000604419145153533</c:v>
                </c:pt>
                <c:pt idx="338">
                  <c:v>-0.000385210827669802</c:v>
                </c:pt>
                <c:pt idx="339">
                  <c:v>-0.000385210827669802</c:v>
                </c:pt>
                <c:pt idx="340">
                  <c:v>-0.000385210827669802</c:v>
                </c:pt>
                <c:pt idx="341">
                  <c:v>-0.000166001845515053</c:v>
                </c:pt>
                <c:pt idx="342">
                  <c:v>-0.000385210827669802</c:v>
                </c:pt>
                <c:pt idx="343">
                  <c:v>-0.000823628127308282</c:v>
                </c:pt>
                <c:pt idx="344">
                  <c:v>-0.000604419145153533</c:v>
                </c:pt>
                <c:pt idx="345">
                  <c:v>-0.000604419145153533</c:v>
                </c:pt>
                <c:pt idx="346">
                  <c:v>-0.000385210827669802</c:v>
                </c:pt>
                <c:pt idx="347">
                  <c:v>-0.000385210827669802</c:v>
                </c:pt>
                <c:pt idx="348">
                  <c:v>-0.000385210827669802</c:v>
                </c:pt>
                <c:pt idx="349">
                  <c:v>-0.000166001845515053</c:v>
                </c:pt>
                <c:pt idx="350">
                  <c:v>-0.000166001845515053</c:v>
                </c:pt>
                <c:pt idx="351">
                  <c:v>-0.000385210827669802</c:v>
                </c:pt>
                <c:pt idx="352">
                  <c:v>-0.000604419145153533</c:v>
                </c:pt>
                <c:pt idx="353">
                  <c:v>-0.000166001845515053</c:v>
                </c:pt>
                <c:pt idx="354">
                  <c:v>-0.000385210827669802</c:v>
                </c:pt>
                <c:pt idx="355">
                  <c:v>-0.000166001845515053</c:v>
                </c:pt>
                <c:pt idx="356">
                  <c:v>-0.000385210827669802</c:v>
                </c:pt>
                <c:pt idx="357">
                  <c:v>-0.000385210827669802</c:v>
                </c:pt>
                <c:pt idx="358">
                  <c:v>-0.000385210827669802</c:v>
                </c:pt>
                <c:pt idx="359">
                  <c:v>-0.000604419145153533</c:v>
                </c:pt>
                <c:pt idx="360">
                  <c:v>-0.000166001845515053</c:v>
                </c:pt>
                <c:pt idx="361">
                  <c:v>-0.000385210827669802</c:v>
                </c:pt>
                <c:pt idx="362">
                  <c:v>-0.00104283648171818</c:v>
                </c:pt>
                <c:pt idx="363">
                  <c:v>-0.000604419145153533</c:v>
                </c:pt>
                <c:pt idx="364">
                  <c:v>-0.000385210827669802</c:v>
                </c:pt>
                <c:pt idx="365">
                  <c:v>-0.000385210827669802</c:v>
                </c:pt>
                <c:pt idx="366">
                  <c:v>-0.000385210827669802</c:v>
                </c:pt>
                <c:pt idx="367">
                  <c:v>-0.000823628127308282</c:v>
                </c:pt>
                <c:pt idx="368">
                  <c:v>-0.000604419145153533</c:v>
                </c:pt>
                <c:pt idx="369">
                  <c:v>-0.000385210827669802</c:v>
                </c:pt>
                <c:pt idx="370">
                  <c:v>-0.000604419145153533</c:v>
                </c:pt>
                <c:pt idx="371">
                  <c:v>-0.000385210827669802</c:v>
                </c:pt>
                <c:pt idx="372">
                  <c:v>-0.000823628127308282</c:v>
                </c:pt>
                <c:pt idx="373">
                  <c:v>-0.000385210827669802</c:v>
                </c:pt>
                <c:pt idx="374">
                  <c:v>-0.000166001845515053</c:v>
                </c:pt>
                <c:pt idx="375">
                  <c:v>-0.00126204542694676</c:v>
                </c:pt>
                <c:pt idx="376">
                  <c:v>-0.000166001845515053</c:v>
                </c:pt>
                <c:pt idx="377">
                  <c:v>-0.000604419145153533</c:v>
                </c:pt>
                <c:pt idx="378">
                  <c:v>-0.000385210827669802</c:v>
                </c:pt>
                <c:pt idx="379">
                  <c:v>-0.000604419145153533</c:v>
                </c:pt>
                <c:pt idx="380">
                  <c:v>-0.000385210827669802</c:v>
                </c:pt>
                <c:pt idx="381">
                  <c:v>-0.000385210827669802</c:v>
                </c:pt>
                <c:pt idx="382">
                  <c:v>-0.000385210827669802</c:v>
                </c:pt>
                <c:pt idx="383">
                  <c:v>-0.000385210827669802</c:v>
                </c:pt>
                <c:pt idx="384">
                  <c:v>-0.000604419145153533</c:v>
                </c:pt>
                <c:pt idx="385">
                  <c:v>-0.000385210827669802</c:v>
                </c:pt>
                <c:pt idx="386">
                  <c:v>-0.000385210827669802</c:v>
                </c:pt>
                <c:pt idx="387">
                  <c:v>-0.000385210827669802</c:v>
                </c:pt>
                <c:pt idx="388">
                  <c:v>-0.000385210827669802</c:v>
                </c:pt>
                <c:pt idx="389">
                  <c:v>-0.000604419145153533</c:v>
                </c:pt>
                <c:pt idx="390">
                  <c:v>-0.000385210827669802</c:v>
                </c:pt>
                <c:pt idx="391">
                  <c:v>-0.000385210827669802</c:v>
                </c:pt>
                <c:pt idx="392">
                  <c:v>-0.000385210827669802</c:v>
                </c:pt>
                <c:pt idx="393">
                  <c:v>-0.000604419145153533</c:v>
                </c:pt>
                <c:pt idx="394">
                  <c:v>-0.000385210827669802</c:v>
                </c:pt>
                <c:pt idx="395">
                  <c:v>-0.000385210827669802</c:v>
                </c:pt>
                <c:pt idx="396">
                  <c:v>-0.000385210827669802</c:v>
                </c:pt>
                <c:pt idx="397">
                  <c:v>-0.000385210827669802</c:v>
                </c:pt>
                <c:pt idx="398">
                  <c:v>-0.000604419145153533</c:v>
                </c:pt>
                <c:pt idx="399">
                  <c:v>-0.000604419145153533</c:v>
                </c:pt>
                <c:pt idx="400">
                  <c:v>-0.000385210827669802</c:v>
                </c:pt>
                <c:pt idx="401">
                  <c:v>-0.000604419145153533</c:v>
                </c:pt>
                <c:pt idx="402">
                  <c:v>-0.000604419145153533</c:v>
                </c:pt>
                <c:pt idx="403">
                  <c:v>-0.000385210827669802</c:v>
                </c:pt>
                <c:pt idx="404">
                  <c:v>-0.000166001845515053</c:v>
                </c:pt>
                <c:pt idx="405">
                  <c:v>-0.000385210827669802</c:v>
                </c:pt>
                <c:pt idx="406">
                  <c:v>-0.000385210827669802</c:v>
                </c:pt>
                <c:pt idx="407">
                  <c:v>-0.000385210827669802</c:v>
                </c:pt>
                <c:pt idx="408">
                  <c:v>-0.000385210827669802</c:v>
                </c:pt>
                <c:pt idx="409">
                  <c:v>-0.000604419145153533</c:v>
                </c:pt>
                <c:pt idx="410">
                  <c:v>-0.000385210827669802</c:v>
                </c:pt>
                <c:pt idx="411">
                  <c:v>-0.000385210827669802</c:v>
                </c:pt>
                <c:pt idx="412">
                  <c:v>-0.000604419145153533</c:v>
                </c:pt>
                <c:pt idx="413">
                  <c:v>-0.000604419145153533</c:v>
                </c:pt>
                <c:pt idx="414">
                  <c:v>-0.000604419145153533</c:v>
                </c:pt>
                <c:pt idx="415">
                  <c:v>-0.000604419145153533</c:v>
                </c:pt>
                <c:pt idx="416">
                  <c:v>-0.000385210827669802</c:v>
                </c:pt>
                <c:pt idx="417">
                  <c:v>-0.000385210827669802</c:v>
                </c:pt>
                <c:pt idx="418">
                  <c:v>-0.000385210827669802</c:v>
                </c:pt>
                <c:pt idx="419">
                  <c:v>-0.000604419145153533</c:v>
                </c:pt>
                <c:pt idx="420">
                  <c:v>-0.000823628127308282</c:v>
                </c:pt>
                <c:pt idx="421">
                  <c:v>-0.000604419145153533</c:v>
                </c:pt>
                <c:pt idx="422">
                  <c:v>-0.000604419145153533</c:v>
                </c:pt>
                <c:pt idx="423">
                  <c:v>-0.000823628127308282</c:v>
                </c:pt>
                <c:pt idx="424">
                  <c:v>-0.000604419145153533</c:v>
                </c:pt>
                <c:pt idx="425">
                  <c:v>-0.000604419145153533</c:v>
                </c:pt>
                <c:pt idx="426">
                  <c:v>-0.000385210827669802</c:v>
                </c:pt>
                <c:pt idx="427">
                  <c:v>-0.000604419145153533</c:v>
                </c:pt>
                <c:pt idx="428">
                  <c:v>-0.000604419145153533</c:v>
                </c:pt>
                <c:pt idx="429">
                  <c:v>-0.000385210827669802</c:v>
                </c:pt>
                <c:pt idx="430">
                  <c:v>-0.000604419145153533</c:v>
                </c:pt>
                <c:pt idx="431">
                  <c:v>-0.000604419145153533</c:v>
                </c:pt>
                <c:pt idx="432">
                  <c:v>-0.000604419145153533</c:v>
                </c:pt>
                <c:pt idx="433">
                  <c:v>-0.000604419145153533</c:v>
                </c:pt>
                <c:pt idx="434">
                  <c:v>-0.000385210827669802</c:v>
                </c:pt>
                <c:pt idx="435">
                  <c:v>-0.000604419145153533</c:v>
                </c:pt>
                <c:pt idx="436">
                  <c:v>-0.000823628127308282</c:v>
                </c:pt>
                <c:pt idx="437">
                  <c:v>-0.000604419145153533</c:v>
                </c:pt>
                <c:pt idx="438">
                  <c:v>-0.000604419145153533</c:v>
                </c:pt>
                <c:pt idx="439">
                  <c:v>-0.000604419145153533</c:v>
                </c:pt>
                <c:pt idx="440">
                  <c:v>-0.000385210827669802</c:v>
                </c:pt>
                <c:pt idx="441">
                  <c:v>-0.000385210827669802</c:v>
                </c:pt>
                <c:pt idx="442">
                  <c:v>-0.000604419145153533</c:v>
                </c:pt>
                <c:pt idx="443">
                  <c:v>-0.000604419145153533</c:v>
                </c:pt>
                <c:pt idx="444">
                  <c:v>-0.00104283648171818</c:v>
                </c:pt>
                <c:pt idx="445">
                  <c:v>-0.000823628127308282</c:v>
                </c:pt>
                <c:pt idx="446">
                  <c:v>-0.000604419145153533</c:v>
                </c:pt>
                <c:pt idx="447">
                  <c:v>-0.000823628127308282</c:v>
                </c:pt>
                <c:pt idx="448">
                  <c:v>-0.000823628127308282</c:v>
                </c:pt>
                <c:pt idx="449">
                  <c:v>-0.000604419145153533</c:v>
                </c:pt>
                <c:pt idx="450">
                  <c:v>-0.000823628127308282</c:v>
                </c:pt>
                <c:pt idx="451">
                  <c:v>-0.000604419145153533</c:v>
                </c:pt>
                <c:pt idx="452">
                  <c:v>-0.00104283648171818</c:v>
                </c:pt>
                <c:pt idx="453">
                  <c:v>-0.00126204542694676</c:v>
                </c:pt>
                <c:pt idx="454">
                  <c:v>-0.00104283648171818</c:v>
                </c:pt>
                <c:pt idx="455">
                  <c:v>-0.000604419145153533</c:v>
                </c:pt>
                <c:pt idx="456">
                  <c:v>-0.000385210827669802</c:v>
                </c:pt>
                <c:pt idx="457">
                  <c:v>-0.000823628127308282</c:v>
                </c:pt>
                <c:pt idx="458">
                  <c:v>-0.000823628127308282</c:v>
                </c:pt>
                <c:pt idx="459">
                  <c:v>-0.000823628127308282</c:v>
                </c:pt>
                <c:pt idx="460">
                  <c:v>-0.000385210827669802</c:v>
                </c:pt>
                <c:pt idx="461">
                  <c:v>-0.00170046272658524</c:v>
                </c:pt>
                <c:pt idx="462">
                  <c:v>-0.000604419145153533</c:v>
                </c:pt>
                <c:pt idx="463">
                  <c:v>-0.000823628127308282</c:v>
                </c:pt>
                <c:pt idx="464">
                  <c:v>-0.000604419145153533</c:v>
                </c:pt>
                <c:pt idx="465">
                  <c:v>-0.000604419145153533</c:v>
                </c:pt>
                <c:pt idx="466">
                  <c:v>-0.000385210827669802</c:v>
                </c:pt>
                <c:pt idx="467">
                  <c:v>-0.000604419145153533</c:v>
                </c:pt>
                <c:pt idx="468">
                  <c:v>-0.000385210827669802</c:v>
                </c:pt>
                <c:pt idx="469">
                  <c:v>-0.000385210827669802</c:v>
                </c:pt>
                <c:pt idx="470">
                  <c:v>-0.00104283648171818</c:v>
                </c:pt>
                <c:pt idx="471">
                  <c:v>-0.000823628127308282</c:v>
                </c:pt>
                <c:pt idx="472">
                  <c:v>-0.00104283648171818</c:v>
                </c:pt>
                <c:pt idx="473">
                  <c:v>-0.000385210827669802</c:v>
                </c:pt>
                <c:pt idx="474">
                  <c:v>-0.00126204542694676</c:v>
                </c:pt>
                <c:pt idx="475">
                  <c:v>-0.000604419145153533</c:v>
                </c:pt>
                <c:pt idx="476">
                  <c:v>-0.00104283648171818</c:v>
                </c:pt>
                <c:pt idx="477">
                  <c:v>-0.000823628127308282</c:v>
                </c:pt>
                <c:pt idx="478">
                  <c:v>-0.00148125378135666</c:v>
                </c:pt>
                <c:pt idx="479">
                  <c:v>-0.00126204542694676</c:v>
                </c:pt>
                <c:pt idx="480">
                  <c:v>-0.00148125378135666</c:v>
                </c:pt>
                <c:pt idx="481">
                  <c:v>-0.00148125378135666</c:v>
                </c:pt>
                <c:pt idx="482">
                  <c:v>-0.00126204542694676</c:v>
                </c:pt>
                <c:pt idx="483">
                  <c:v>-0.000823628127308282</c:v>
                </c:pt>
                <c:pt idx="484">
                  <c:v>-0.00104283648171818</c:v>
                </c:pt>
                <c:pt idx="485">
                  <c:v>-0.00104283648171818</c:v>
                </c:pt>
                <c:pt idx="486">
                  <c:v>-0.00104283648171818</c:v>
                </c:pt>
                <c:pt idx="487">
                  <c:v>-0.00126204542694676</c:v>
                </c:pt>
                <c:pt idx="488">
                  <c:v>-0.00126204542694676</c:v>
                </c:pt>
                <c:pt idx="489">
                  <c:v>-0.00126204542694676</c:v>
                </c:pt>
                <c:pt idx="490">
                  <c:v>-0.00170046272658524</c:v>
                </c:pt>
                <c:pt idx="491">
                  <c:v>-0.00126204542694676</c:v>
                </c:pt>
                <c:pt idx="492">
                  <c:v>-0.00104283648171818</c:v>
                </c:pt>
                <c:pt idx="493">
                  <c:v>-0.00104283648171818</c:v>
                </c:pt>
                <c:pt idx="494">
                  <c:v>-0.00170046272658524</c:v>
                </c:pt>
                <c:pt idx="495">
                  <c:v>-0.00126204542694676</c:v>
                </c:pt>
                <c:pt idx="496">
                  <c:v>-0.00148125378135666</c:v>
                </c:pt>
                <c:pt idx="497">
                  <c:v>-0.00148125378135666</c:v>
                </c:pt>
                <c:pt idx="498">
                  <c:v>-0.00126204542694676</c:v>
                </c:pt>
                <c:pt idx="499">
                  <c:v>-0.00148125378135666</c:v>
                </c:pt>
                <c:pt idx="500">
                  <c:v>-0.00148125378135666</c:v>
                </c:pt>
                <c:pt idx="501">
                  <c:v>-0.00170046272658524</c:v>
                </c:pt>
                <c:pt idx="502">
                  <c:v>-0.00170046272658524</c:v>
                </c:pt>
                <c:pt idx="503">
                  <c:v>-0.00170046272658524</c:v>
                </c:pt>
                <c:pt idx="504">
                  <c:v>-0.00148125378135666</c:v>
                </c:pt>
                <c:pt idx="505">
                  <c:v>-0.00148125378135666</c:v>
                </c:pt>
                <c:pt idx="506">
                  <c:v>-0.00148125378135666</c:v>
                </c:pt>
                <c:pt idx="507">
                  <c:v>-0.00148125378135666</c:v>
                </c:pt>
                <c:pt idx="508">
                  <c:v>-0.00126204542694676</c:v>
                </c:pt>
                <c:pt idx="509">
                  <c:v>-0.00148125378135666</c:v>
                </c:pt>
                <c:pt idx="510">
                  <c:v>-0.00148125378135666</c:v>
                </c:pt>
                <c:pt idx="511">
                  <c:v>-0.00148125378135666</c:v>
                </c:pt>
                <c:pt idx="512">
                  <c:v>-0.00148125378135666</c:v>
                </c:pt>
                <c:pt idx="513">
                  <c:v>-0.00148125378135666</c:v>
                </c:pt>
                <c:pt idx="514">
                  <c:v>-0.00148125378135666</c:v>
                </c:pt>
                <c:pt idx="515">
                  <c:v>-0.00148125378135666</c:v>
                </c:pt>
                <c:pt idx="516">
                  <c:v>-0.00170046272658524</c:v>
                </c:pt>
                <c:pt idx="517">
                  <c:v>-0.00170046272658524</c:v>
                </c:pt>
                <c:pt idx="518">
                  <c:v>-0.00170046272658524</c:v>
                </c:pt>
                <c:pt idx="519">
                  <c:v>-0.00148125378135666</c:v>
                </c:pt>
                <c:pt idx="520">
                  <c:v>-0.00170046272658524</c:v>
                </c:pt>
                <c:pt idx="521">
                  <c:v>-0.00170046272658524</c:v>
                </c:pt>
                <c:pt idx="522">
                  <c:v>-0.00148125378135666</c:v>
                </c:pt>
                <c:pt idx="523">
                  <c:v>-0.00170046272658524</c:v>
                </c:pt>
                <c:pt idx="524">
                  <c:v>-0.00170046272658524</c:v>
                </c:pt>
                <c:pt idx="525">
                  <c:v>-0.00170046272658524</c:v>
                </c:pt>
                <c:pt idx="526">
                  <c:v>-0.00148125378135666</c:v>
                </c:pt>
                <c:pt idx="527">
                  <c:v>-0.00148125378135666</c:v>
                </c:pt>
                <c:pt idx="528">
                  <c:v>-0.00170046272658524</c:v>
                </c:pt>
                <c:pt idx="529">
                  <c:v>-0.00170046272658524</c:v>
                </c:pt>
                <c:pt idx="530">
                  <c:v>-0.00170046272658524</c:v>
                </c:pt>
                <c:pt idx="531">
                  <c:v>-0.00170046272658524</c:v>
                </c:pt>
                <c:pt idx="532">
                  <c:v>-0.00170046272658524</c:v>
                </c:pt>
                <c:pt idx="533">
                  <c:v>-0.00170046272658524</c:v>
                </c:pt>
                <c:pt idx="534">
                  <c:v>-0.00170046272658524</c:v>
                </c:pt>
                <c:pt idx="535">
                  <c:v>-0.00170046272658524</c:v>
                </c:pt>
                <c:pt idx="536">
                  <c:v>-0.00170046272658524</c:v>
                </c:pt>
                <c:pt idx="537">
                  <c:v>-0.00170046272658524</c:v>
                </c:pt>
                <c:pt idx="538">
                  <c:v>-0.00170046272658524</c:v>
                </c:pt>
                <c:pt idx="539">
                  <c:v>-0.00170046272658524</c:v>
                </c:pt>
                <c:pt idx="540">
                  <c:v>-0.00170046272658524</c:v>
                </c:pt>
                <c:pt idx="541">
                  <c:v>-0.00170046272658524</c:v>
                </c:pt>
                <c:pt idx="542">
                  <c:v>-0.00170046272658524</c:v>
                </c:pt>
                <c:pt idx="543">
                  <c:v>-0.00170046272658524</c:v>
                </c:pt>
                <c:pt idx="544">
                  <c:v>-0.00170046272658524</c:v>
                </c:pt>
                <c:pt idx="545">
                  <c:v>-0.00170046272658524</c:v>
                </c:pt>
                <c:pt idx="546">
                  <c:v>-0.00170046272658524</c:v>
                </c:pt>
                <c:pt idx="547">
                  <c:v>-0.00170046272658524</c:v>
                </c:pt>
                <c:pt idx="548">
                  <c:v>-0.00170046272658524</c:v>
                </c:pt>
                <c:pt idx="549">
                  <c:v>-0.00170046272658524</c:v>
                </c:pt>
                <c:pt idx="550">
                  <c:v>-0.00170046272658524</c:v>
                </c:pt>
                <c:pt idx="551">
                  <c:v>-0.00170046272658524</c:v>
                </c:pt>
                <c:pt idx="552">
                  <c:v>-0.00170046272658524</c:v>
                </c:pt>
                <c:pt idx="553">
                  <c:v>-0.00170046272658524</c:v>
                </c:pt>
                <c:pt idx="554">
                  <c:v>-0.00170046272658524</c:v>
                </c:pt>
                <c:pt idx="555">
                  <c:v>-0.00170046272658524</c:v>
                </c:pt>
                <c:pt idx="556">
                  <c:v>-0.00170046272658524</c:v>
                </c:pt>
                <c:pt idx="557">
                  <c:v>-0.00170046272658524</c:v>
                </c:pt>
                <c:pt idx="558">
                  <c:v>-0.00170046272658524</c:v>
                </c:pt>
                <c:pt idx="559">
                  <c:v>-0.00170046272658524</c:v>
                </c:pt>
                <c:pt idx="560">
                  <c:v>-0.00170046272658524</c:v>
                </c:pt>
                <c:pt idx="561">
                  <c:v>-0.00170046272658524</c:v>
                </c:pt>
                <c:pt idx="562">
                  <c:v>-0.00170046272658524</c:v>
                </c:pt>
                <c:pt idx="563">
                  <c:v>-0.00170046272658524</c:v>
                </c:pt>
                <c:pt idx="564">
                  <c:v>-0.00170046272658524</c:v>
                </c:pt>
                <c:pt idx="565">
                  <c:v>-0.00170046272658524</c:v>
                </c:pt>
                <c:pt idx="566">
                  <c:v>-0.00170046272658524</c:v>
                </c:pt>
                <c:pt idx="567">
                  <c:v>-0.00170046272658524</c:v>
                </c:pt>
                <c:pt idx="568">
                  <c:v>-0.00170046272658524</c:v>
                </c:pt>
                <c:pt idx="569">
                  <c:v>-0.00170046272658524</c:v>
                </c:pt>
                <c:pt idx="570">
                  <c:v>-0.00170046272658524</c:v>
                </c:pt>
                <c:pt idx="571">
                  <c:v>-0.00170046272658524</c:v>
                </c:pt>
                <c:pt idx="572">
                  <c:v>-0.00170046272658524</c:v>
                </c:pt>
                <c:pt idx="573">
                  <c:v>-0.00191967108099514</c:v>
                </c:pt>
                <c:pt idx="574">
                  <c:v>-0.00170046272658524</c:v>
                </c:pt>
                <c:pt idx="575">
                  <c:v>-0.00170046272658524</c:v>
                </c:pt>
                <c:pt idx="576">
                  <c:v>-0.00170046272658524</c:v>
                </c:pt>
                <c:pt idx="577">
                  <c:v>-0.00170046272658524</c:v>
                </c:pt>
                <c:pt idx="578">
                  <c:v>-0.00170046272658524</c:v>
                </c:pt>
                <c:pt idx="579">
                  <c:v>-0.00191967108099514</c:v>
                </c:pt>
                <c:pt idx="580">
                  <c:v>-0.00170046272658524</c:v>
                </c:pt>
                <c:pt idx="581">
                  <c:v>-0.00191967108099514</c:v>
                </c:pt>
                <c:pt idx="582">
                  <c:v>-0.00191967108099514</c:v>
                </c:pt>
                <c:pt idx="583">
                  <c:v>-0.00170046272658524</c:v>
                </c:pt>
                <c:pt idx="584">
                  <c:v>-0.00191967108099514</c:v>
                </c:pt>
                <c:pt idx="585">
                  <c:v>-0.00213887943540504</c:v>
                </c:pt>
                <c:pt idx="586">
                  <c:v>-0.00191967108099514</c:v>
                </c:pt>
                <c:pt idx="587">
                  <c:v>-0.00191967108099514</c:v>
                </c:pt>
                <c:pt idx="588">
                  <c:v>-0.00191967108099514</c:v>
                </c:pt>
                <c:pt idx="589">
                  <c:v>-0.00191967108099514</c:v>
                </c:pt>
                <c:pt idx="590">
                  <c:v>-0.00191967108099514</c:v>
                </c:pt>
                <c:pt idx="591">
                  <c:v>-0.00191967108099514</c:v>
                </c:pt>
                <c:pt idx="592">
                  <c:v>-0.00213887943540504</c:v>
                </c:pt>
                <c:pt idx="593">
                  <c:v>-0.00191967108099514</c:v>
                </c:pt>
                <c:pt idx="594">
                  <c:v>-0.00213887943540504</c:v>
                </c:pt>
                <c:pt idx="595">
                  <c:v>-0.00213887943540504</c:v>
                </c:pt>
                <c:pt idx="596">
                  <c:v>-0.00213887943540504</c:v>
                </c:pt>
                <c:pt idx="597">
                  <c:v>-0.00213887943540504</c:v>
                </c:pt>
                <c:pt idx="598">
                  <c:v>-0.00213887943540504</c:v>
                </c:pt>
                <c:pt idx="599">
                  <c:v>-0.00191967108099514</c:v>
                </c:pt>
                <c:pt idx="600">
                  <c:v>-0.00213887943540504</c:v>
                </c:pt>
                <c:pt idx="601">
                  <c:v>-0.00191967108099514</c:v>
                </c:pt>
                <c:pt idx="602">
                  <c:v>-0.00213887943540504</c:v>
                </c:pt>
                <c:pt idx="603">
                  <c:v>-0.00235808838063362</c:v>
                </c:pt>
                <c:pt idx="604">
                  <c:v>-0.00257729673504352</c:v>
                </c:pt>
                <c:pt idx="605">
                  <c:v>-0.00213887943540504</c:v>
                </c:pt>
                <c:pt idx="606">
                  <c:v>-0.00235808838063362</c:v>
                </c:pt>
                <c:pt idx="607">
                  <c:v>-0.00235808838063362</c:v>
                </c:pt>
                <c:pt idx="608">
                  <c:v>-0.00257729673504352</c:v>
                </c:pt>
                <c:pt idx="609">
                  <c:v>-0.00257729673504352</c:v>
                </c:pt>
                <c:pt idx="610">
                  <c:v>-0.00257729673504352</c:v>
                </c:pt>
                <c:pt idx="611">
                  <c:v>-0.00279650553256743</c:v>
                </c:pt>
                <c:pt idx="612">
                  <c:v>-0.00257729673504352</c:v>
                </c:pt>
                <c:pt idx="613">
                  <c:v>-0.00235808838063362</c:v>
                </c:pt>
                <c:pt idx="614">
                  <c:v>-0.00257729673504352</c:v>
                </c:pt>
                <c:pt idx="615">
                  <c:v>-0.00257729673504352</c:v>
                </c:pt>
                <c:pt idx="616">
                  <c:v>-0.00279650553256743</c:v>
                </c:pt>
                <c:pt idx="617">
                  <c:v>-0.00257729673504352</c:v>
                </c:pt>
                <c:pt idx="618">
                  <c:v>-0.00257729673504352</c:v>
                </c:pt>
                <c:pt idx="619">
                  <c:v>-0.00279650553256743</c:v>
                </c:pt>
                <c:pt idx="620">
                  <c:v>-0.00279650553256743</c:v>
                </c:pt>
                <c:pt idx="621">
                  <c:v>-0.00279650553256743</c:v>
                </c:pt>
                <c:pt idx="622">
                  <c:v>-0.003015714034682</c:v>
                </c:pt>
                <c:pt idx="623">
                  <c:v>-0.00279650553256743</c:v>
                </c:pt>
                <c:pt idx="624">
                  <c:v>-0.00279650553256743</c:v>
                </c:pt>
                <c:pt idx="625">
                  <c:v>-0.003015714034682</c:v>
                </c:pt>
                <c:pt idx="626">
                  <c:v>-0.003015714034682</c:v>
                </c:pt>
                <c:pt idx="627">
                  <c:v>-0.003015714034682</c:v>
                </c:pt>
                <c:pt idx="628">
                  <c:v>-0.00323492224138723</c:v>
                </c:pt>
                <c:pt idx="629">
                  <c:v>-0.00323492224138723</c:v>
                </c:pt>
                <c:pt idx="630">
                  <c:v>-0.00323492224138723</c:v>
                </c:pt>
                <c:pt idx="631">
                  <c:v>-0.00323492224138723</c:v>
                </c:pt>
                <c:pt idx="632">
                  <c:v>-0.00323492224138723</c:v>
                </c:pt>
                <c:pt idx="633">
                  <c:v>-0.00323492224138723</c:v>
                </c:pt>
                <c:pt idx="634">
                  <c:v>-0.00345413133432048</c:v>
                </c:pt>
                <c:pt idx="635">
                  <c:v>-0.00345413133432048</c:v>
                </c:pt>
                <c:pt idx="636">
                  <c:v>-0.0036733395410257</c:v>
                </c:pt>
                <c:pt idx="637">
                  <c:v>-0.00345413133432048</c:v>
                </c:pt>
                <c:pt idx="638">
                  <c:v>-0.0036733395410257</c:v>
                </c:pt>
                <c:pt idx="639">
                  <c:v>-0.0036733395410257</c:v>
                </c:pt>
                <c:pt idx="640">
                  <c:v>-0.00345413133432048</c:v>
                </c:pt>
                <c:pt idx="641">
                  <c:v>-0.0036733395410257</c:v>
                </c:pt>
                <c:pt idx="642">
                  <c:v>-0.0036733395410257</c:v>
                </c:pt>
                <c:pt idx="643">
                  <c:v>-0.0036733395410257</c:v>
                </c:pt>
                <c:pt idx="644">
                  <c:v>-0.0036733395410257</c:v>
                </c:pt>
                <c:pt idx="645">
                  <c:v>-0.00389254863395896</c:v>
                </c:pt>
                <c:pt idx="646">
                  <c:v>-0.00411175684066418</c:v>
                </c:pt>
                <c:pt idx="647">
                  <c:v>-0.00389254863395896</c:v>
                </c:pt>
                <c:pt idx="648">
                  <c:v>-0.00411175684066418</c:v>
                </c:pt>
                <c:pt idx="649">
                  <c:v>-0.00389254863395896</c:v>
                </c:pt>
                <c:pt idx="650">
                  <c:v>-0.00411175684066418</c:v>
                </c:pt>
                <c:pt idx="651">
                  <c:v>-0.00389254863395896</c:v>
                </c:pt>
                <c:pt idx="652">
                  <c:v>-0.00411175684066418</c:v>
                </c:pt>
                <c:pt idx="653">
                  <c:v>-0.00433096593359744</c:v>
                </c:pt>
                <c:pt idx="654">
                  <c:v>-0.00433096593359744</c:v>
                </c:pt>
                <c:pt idx="655">
                  <c:v>-0.00433096593359744</c:v>
                </c:pt>
                <c:pt idx="656">
                  <c:v>-0.00455017414030266</c:v>
                </c:pt>
                <c:pt idx="657">
                  <c:v>-0.00455017414030266</c:v>
                </c:pt>
                <c:pt idx="658">
                  <c:v>-0.00455017414030266</c:v>
                </c:pt>
                <c:pt idx="659">
                  <c:v>-0.00455017414030266</c:v>
                </c:pt>
                <c:pt idx="660">
                  <c:v>-0.00455017414030266</c:v>
                </c:pt>
                <c:pt idx="661">
                  <c:v>-0.00520780023746505</c:v>
                </c:pt>
                <c:pt idx="662">
                  <c:v>-0.00476938323323592</c:v>
                </c:pt>
                <c:pt idx="663">
                  <c:v>-0.00476938323323592</c:v>
                </c:pt>
                <c:pt idx="664">
                  <c:v>-0.00498859173535049</c:v>
                </c:pt>
                <c:pt idx="665">
                  <c:v>-0.00498859173535049</c:v>
                </c:pt>
                <c:pt idx="666">
                  <c:v>-0.00498859173535049</c:v>
                </c:pt>
                <c:pt idx="667">
                  <c:v>-0.00498859173535049</c:v>
                </c:pt>
                <c:pt idx="668">
                  <c:v>-0.00520780023746505</c:v>
                </c:pt>
                <c:pt idx="669">
                  <c:v>-0.00520780023746505</c:v>
                </c:pt>
                <c:pt idx="670">
                  <c:v>-0.00520780023746505</c:v>
                </c:pt>
                <c:pt idx="671">
                  <c:v>-0.00542700873957962</c:v>
                </c:pt>
                <c:pt idx="672">
                  <c:v>-0.00542700873957962</c:v>
                </c:pt>
                <c:pt idx="673">
                  <c:v>-0.00542700873957962</c:v>
                </c:pt>
                <c:pt idx="674">
                  <c:v>-0.00564621724169419</c:v>
                </c:pt>
                <c:pt idx="675">
                  <c:v>-0.00542700873957962</c:v>
                </c:pt>
                <c:pt idx="676">
                  <c:v>-0.00542700873957962</c:v>
                </c:pt>
                <c:pt idx="677">
                  <c:v>-0.00564621724169419</c:v>
                </c:pt>
                <c:pt idx="678">
                  <c:v>-0.00564621724169419</c:v>
                </c:pt>
                <c:pt idx="679">
                  <c:v>-0.00586542574380876</c:v>
                </c:pt>
                <c:pt idx="680">
                  <c:v>-0.00586542574380876</c:v>
                </c:pt>
                <c:pt idx="681">
                  <c:v>-0.00608463483674201</c:v>
                </c:pt>
                <c:pt idx="682">
                  <c:v>-0.00586542574380876</c:v>
                </c:pt>
                <c:pt idx="683">
                  <c:v>-0.00608463483674201</c:v>
                </c:pt>
                <c:pt idx="684">
                  <c:v>-0.00608463483674201</c:v>
                </c:pt>
                <c:pt idx="685">
                  <c:v>-0.00630384333885658</c:v>
                </c:pt>
                <c:pt idx="686">
                  <c:v>-0.00652305184097115</c:v>
                </c:pt>
                <c:pt idx="687">
                  <c:v>-0.00608463483674201</c:v>
                </c:pt>
                <c:pt idx="688">
                  <c:v>-0.00652305184097115</c:v>
                </c:pt>
                <c:pt idx="689">
                  <c:v>-0.00652305184097115</c:v>
                </c:pt>
                <c:pt idx="690">
                  <c:v>-0.00674226034308572</c:v>
                </c:pt>
                <c:pt idx="691">
                  <c:v>-0.00652305184097115</c:v>
                </c:pt>
                <c:pt idx="692">
                  <c:v>-0.00652305184097115</c:v>
                </c:pt>
                <c:pt idx="693">
                  <c:v>-0.00696146884520029</c:v>
                </c:pt>
                <c:pt idx="694">
                  <c:v>-0.00674226034308572</c:v>
                </c:pt>
                <c:pt idx="695">
                  <c:v>-0.00718067793813354</c:v>
                </c:pt>
                <c:pt idx="696">
                  <c:v>-0.00696146884520029</c:v>
                </c:pt>
                <c:pt idx="697">
                  <c:v>-0.00718067793813354</c:v>
                </c:pt>
                <c:pt idx="698">
                  <c:v>-0.00696146884520029</c:v>
                </c:pt>
                <c:pt idx="699">
                  <c:v>-0.00739988644024811</c:v>
                </c:pt>
                <c:pt idx="700">
                  <c:v>-0.00739988644024811</c:v>
                </c:pt>
                <c:pt idx="701">
                  <c:v>-0.00718067793813354</c:v>
                </c:pt>
                <c:pt idx="702">
                  <c:v>-0.00739988644024811</c:v>
                </c:pt>
                <c:pt idx="703">
                  <c:v>-0.00761909494236268</c:v>
                </c:pt>
                <c:pt idx="704">
                  <c:v>-0.00783830344447725</c:v>
                </c:pt>
                <c:pt idx="705">
                  <c:v>-0.00783830344447725</c:v>
                </c:pt>
                <c:pt idx="706">
                  <c:v>-0.00783830344447725</c:v>
                </c:pt>
                <c:pt idx="707">
                  <c:v>-0.00805751194659182</c:v>
                </c:pt>
                <c:pt idx="708">
                  <c:v>-0.00805751194659182</c:v>
                </c:pt>
                <c:pt idx="709">
                  <c:v>-0.00805751194659182</c:v>
                </c:pt>
                <c:pt idx="710">
                  <c:v>-0.00805751194659182</c:v>
                </c:pt>
                <c:pt idx="711">
                  <c:v>-0.00827672103952507</c:v>
                </c:pt>
                <c:pt idx="712">
                  <c:v>-0.00849592954163964</c:v>
                </c:pt>
                <c:pt idx="713">
                  <c:v>-0.00871513804375421</c:v>
                </c:pt>
                <c:pt idx="714">
                  <c:v>-0.00849592954163964</c:v>
                </c:pt>
                <c:pt idx="715">
                  <c:v>-0.00871513804375421</c:v>
                </c:pt>
                <c:pt idx="716">
                  <c:v>-0.00871513804375421</c:v>
                </c:pt>
                <c:pt idx="717">
                  <c:v>-0.00893434654586878</c:v>
                </c:pt>
                <c:pt idx="718">
                  <c:v>-0.00871513804375421</c:v>
                </c:pt>
                <c:pt idx="719">
                  <c:v>-0.00893434654586878</c:v>
                </c:pt>
                <c:pt idx="720">
                  <c:v>-0.00915355504798335</c:v>
                </c:pt>
                <c:pt idx="721">
                  <c:v>-0.00915355504798335</c:v>
                </c:pt>
                <c:pt idx="722">
                  <c:v>-0.0093727641409166</c:v>
                </c:pt>
                <c:pt idx="723">
                  <c:v>-0.0093727641409166</c:v>
                </c:pt>
                <c:pt idx="724">
                  <c:v>-0.0093727641409166</c:v>
                </c:pt>
                <c:pt idx="725">
                  <c:v>-0.00959197264303117</c:v>
                </c:pt>
                <c:pt idx="726">
                  <c:v>-0.00959197264303117</c:v>
                </c:pt>
                <c:pt idx="727">
                  <c:v>-0.00981118114514574</c:v>
                </c:pt>
                <c:pt idx="728">
                  <c:v>-0.00981118114514574</c:v>
                </c:pt>
                <c:pt idx="729">
                  <c:v>-0.010030390238079</c:v>
                </c:pt>
                <c:pt idx="730">
                  <c:v>-0.0102495981493749</c:v>
                </c:pt>
                <c:pt idx="731">
                  <c:v>-0.0102495981493749</c:v>
                </c:pt>
                <c:pt idx="732">
                  <c:v>-0.0102495981493749</c:v>
                </c:pt>
                <c:pt idx="733">
                  <c:v>-0.0104688072423081</c:v>
                </c:pt>
                <c:pt idx="734">
                  <c:v>-0.0102495981493749</c:v>
                </c:pt>
                <c:pt idx="735">
                  <c:v>-0.010688015153604</c:v>
                </c:pt>
                <c:pt idx="736">
                  <c:v>-0.0109072242465373</c:v>
                </c:pt>
                <c:pt idx="737">
                  <c:v>-0.0109072242465373</c:v>
                </c:pt>
                <c:pt idx="738">
                  <c:v>-0.0109072242465373</c:v>
                </c:pt>
                <c:pt idx="739">
                  <c:v>-0.0111264321578332</c:v>
                </c:pt>
                <c:pt idx="740">
                  <c:v>-0.0113456412507664</c:v>
                </c:pt>
                <c:pt idx="741">
                  <c:v>-0.0113456412507664</c:v>
                </c:pt>
                <c:pt idx="742">
                  <c:v>-0.0115648503436997</c:v>
                </c:pt>
                <c:pt idx="743">
                  <c:v>-0.0113456412507664</c:v>
                </c:pt>
                <c:pt idx="744">
                  <c:v>-0.0117840582549955</c:v>
                </c:pt>
                <c:pt idx="745">
                  <c:v>-0.0117840582549955</c:v>
                </c:pt>
                <c:pt idx="746">
                  <c:v>-0.0120032673479288</c:v>
                </c:pt>
                <c:pt idx="747">
                  <c:v>-0.0122224752592247</c:v>
                </c:pt>
                <c:pt idx="748">
                  <c:v>-0.0122224752592247</c:v>
                </c:pt>
                <c:pt idx="749">
                  <c:v>-0.0124416843521579</c:v>
                </c:pt>
                <c:pt idx="750">
                  <c:v>-0.0124416843521579</c:v>
                </c:pt>
                <c:pt idx="751">
                  <c:v>-0.0124416843521579</c:v>
                </c:pt>
                <c:pt idx="752">
                  <c:v>-0.0124416843521579</c:v>
                </c:pt>
                <c:pt idx="753">
                  <c:v>-0.0128801013563871</c:v>
                </c:pt>
                <c:pt idx="754">
                  <c:v>-0.0128801013563871</c:v>
                </c:pt>
                <c:pt idx="755">
                  <c:v>-0.0128801013563871</c:v>
                </c:pt>
                <c:pt idx="756">
                  <c:v>-0.0130993104493203</c:v>
                </c:pt>
                <c:pt idx="757">
                  <c:v>-0.0133185183606162</c:v>
                </c:pt>
                <c:pt idx="758">
                  <c:v>-0.0133185183606162</c:v>
                </c:pt>
                <c:pt idx="759">
                  <c:v>-0.0133185183606162</c:v>
                </c:pt>
                <c:pt idx="760">
                  <c:v>-0.0135377274535495</c:v>
                </c:pt>
                <c:pt idx="761">
                  <c:v>-0.0139761444577786</c:v>
                </c:pt>
                <c:pt idx="762">
                  <c:v>-0.0139761444577786</c:v>
                </c:pt>
                <c:pt idx="763">
                  <c:v>-0.0141953535507119</c:v>
                </c:pt>
                <c:pt idx="764">
                  <c:v>-0.0139761444577786</c:v>
                </c:pt>
                <c:pt idx="765">
                  <c:v>-0.0139761444577786</c:v>
                </c:pt>
                <c:pt idx="766">
                  <c:v>-0.0144145614620077</c:v>
                </c:pt>
                <c:pt idx="767">
                  <c:v>-0.0144145614620077</c:v>
                </c:pt>
                <c:pt idx="768">
                  <c:v>-0.0148529796478742</c:v>
                </c:pt>
                <c:pt idx="769">
                  <c:v>-0.0148529796478742</c:v>
                </c:pt>
                <c:pt idx="770">
                  <c:v>-0.0148529796478742</c:v>
                </c:pt>
                <c:pt idx="771">
                  <c:v>-0.0150721875591701</c:v>
                </c:pt>
                <c:pt idx="772">
                  <c:v>-0.0150721875591701</c:v>
                </c:pt>
                <c:pt idx="773">
                  <c:v>-0.0155106045633993</c:v>
                </c:pt>
                <c:pt idx="774">
                  <c:v>-0.0152913966521034</c:v>
                </c:pt>
                <c:pt idx="775">
                  <c:v>-0.0157298136563325</c:v>
                </c:pt>
                <c:pt idx="776">
                  <c:v>-0.0157298136563325</c:v>
                </c:pt>
                <c:pt idx="777">
                  <c:v>-0.0159490227492658</c:v>
                </c:pt>
                <c:pt idx="778">
                  <c:v>-0.0159490227492658</c:v>
                </c:pt>
                <c:pt idx="779">
                  <c:v>-0.0161682306605617</c:v>
                </c:pt>
                <c:pt idx="780">
                  <c:v>-0.0161682306605617</c:v>
                </c:pt>
                <c:pt idx="781">
                  <c:v>-0.0161682306605617</c:v>
                </c:pt>
                <c:pt idx="782">
                  <c:v>-0.0161682306605617</c:v>
                </c:pt>
                <c:pt idx="783">
                  <c:v>-0.0166066476647908</c:v>
                </c:pt>
                <c:pt idx="784">
                  <c:v>-0.016825856757724</c:v>
                </c:pt>
                <c:pt idx="785">
                  <c:v>-0.0170450658506573</c:v>
                </c:pt>
                <c:pt idx="786">
                  <c:v>-0.0170450658506573</c:v>
                </c:pt>
                <c:pt idx="787">
                  <c:v>-0.0172642737619532</c:v>
                </c:pt>
                <c:pt idx="788">
                  <c:v>-0.0172642737619532</c:v>
                </c:pt>
                <c:pt idx="789">
                  <c:v>-0.0177026907661823</c:v>
                </c:pt>
                <c:pt idx="790">
                  <c:v>-0.0179218998591156</c:v>
                </c:pt>
                <c:pt idx="791">
                  <c:v>-0.0177026907661823</c:v>
                </c:pt>
                <c:pt idx="792">
                  <c:v>-0.0177026907661823</c:v>
                </c:pt>
                <c:pt idx="793">
                  <c:v>-0.0181411089520488</c:v>
                </c:pt>
                <c:pt idx="794">
                  <c:v>-0.0183603168633447</c:v>
                </c:pt>
                <c:pt idx="795">
                  <c:v>-0.0183603168633447</c:v>
                </c:pt>
                <c:pt idx="796">
                  <c:v>-0.018579525956278</c:v>
                </c:pt>
                <c:pt idx="797">
                  <c:v>-0.018579525956278</c:v>
                </c:pt>
                <c:pt idx="798">
                  <c:v>-0.0187987338675738</c:v>
                </c:pt>
                <c:pt idx="799">
                  <c:v>-0.019237150871803</c:v>
                </c:pt>
                <c:pt idx="800">
                  <c:v>-0.019237150871803</c:v>
                </c:pt>
                <c:pt idx="801">
                  <c:v>-0.019237150871803</c:v>
                </c:pt>
                <c:pt idx="802">
                  <c:v>-0.0196755690576695</c:v>
                </c:pt>
                <c:pt idx="803">
                  <c:v>-0.0194563599647362</c:v>
                </c:pt>
                <c:pt idx="804">
                  <c:v>-0.0198947769689654</c:v>
                </c:pt>
                <c:pt idx="805">
                  <c:v>-0.0198947769689654</c:v>
                </c:pt>
                <c:pt idx="806">
                  <c:v>-0.0201139848802613</c:v>
                </c:pt>
                <c:pt idx="807">
                  <c:v>-0.0201139848802613</c:v>
                </c:pt>
                <c:pt idx="808">
                  <c:v>-0.0203331951548319</c:v>
                </c:pt>
                <c:pt idx="809">
                  <c:v>-0.0203331951548319</c:v>
                </c:pt>
                <c:pt idx="810">
                  <c:v>-0.0207716109774237</c:v>
                </c:pt>
                <c:pt idx="811">
                  <c:v>-0.0209908212519943</c:v>
                </c:pt>
                <c:pt idx="812">
                  <c:v>-0.0212100291632902</c:v>
                </c:pt>
                <c:pt idx="813">
                  <c:v>-0.0214292370745861</c:v>
                </c:pt>
                <c:pt idx="814">
                  <c:v>-0.0216484473491567</c:v>
                </c:pt>
                <c:pt idx="815">
                  <c:v>-0.0214292370745861</c:v>
                </c:pt>
                <c:pt idx="816">
                  <c:v>-0.0216484473491567</c:v>
                </c:pt>
                <c:pt idx="817">
                  <c:v>-0.0218676552604525</c:v>
                </c:pt>
                <c:pt idx="818">
                  <c:v>-0.0218676552604525</c:v>
                </c:pt>
                <c:pt idx="819">
                  <c:v>-0.0220868631717484</c:v>
                </c:pt>
                <c:pt idx="820">
                  <c:v>-0.0225252813576149</c:v>
                </c:pt>
                <c:pt idx="821">
                  <c:v>-0.0227444892689108</c:v>
                </c:pt>
                <c:pt idx="822">
                  <c:v>-0.0227444892689108</c:v>
                </c:pt>
                <c:pt idx="823">
                  <c:v>-0.0227444892689108</c:v>
                </c:pt>
                <c:pt idx="824">
                  <c:v>-0.0229636971802067</c:v>
                </c:pt>
                <c:pt idx="825">
                  <c:v>-0.0231829074547773</c:v>
                </c:pt>
                <c:pt idx="826">
                  <c:v>-0.0234021153660732</c:v>
                </c:pt>
                <c:pt idx="827">
                  <c:v>-0.0236213232773691</c:v>
                </c:pt>
                <c:pt idx="828">
                  <c:v>-0.023840531188665</c:v>
                </c:pt>
                <c:pt idx="829">
                  <c:v>-0.023840531188665</c:v>
                </c:pt>
                <c:pt idx="830">
                  <c:v>-0.023840531188665</c:v>
                </c:pt>
                <c:pt idx="831">
                  <c:v>-0.0240597414632356</c:v>
                </c:pt>
                <c:pt idx="832">
                  <c:v>-0.0244981572858274</c:v>
                </c:pt>
                <c:pt idx="833">
                  <c:v>-0.0244981572858274</c:v>
                </c:pt>
                <c:pt idx="834">
                  <c:v>-0.0249365754716939</c:v>
                </c:pt>
                <c:pt idx="835">
                  <c:v>-0.0249365754716939</c:v>
                </c:pt>
                <c:pt idx="836">
                  <c:v>-0.0251557833829898</c:v>
                </c:pt>
                <c:pt idx="837">
                  <c:v>-0.0253749936575604</c:v>
                </c:pt>
                <c:pt idx="838">
                  <c:v>-0.0253749936575604</c:v>
                </c:pt>
                <c:pt idx="839">
                  <c:v>-0.0255942015688563</c:v>
                </c:pt>
                <c:pt idx="840">
                  <c:v>-0.026032617391448</c:v>
                </c:pt>
                <c:pt idx="841">
                  <c:v>-0.0258134094801522</c:v>
                </c:pt>
                <c:pt idx="842">
                  <c:v>-0.026032617391448</c:v>
                </c:pt>
                <c:pt idx="843">
                  <c:v>-0.0262518276660187</c:v>
                </c:pt>
                <c:pt idx="844">
                  <c:v>-0.0266902434886104</c:v>
                </c:pt>
                <c:pt idx="845">
                  <c:v>-0.0264710355773146</c:v>
                </c:pt>
                <c:pt idx="846">
                  <c:v>-0.0269094537631811</c:v>
                </c:pt>
                <c:pt idx="847">
                  <c:v>-0.0269094537631811</c:v>
                </c:pt>
                <c:pt idx="848">
                  <c:v>-0.0271286616744769</c:v>
                </c:pt>
                <c:pt idx="849">
                  <c:v>-0.0273478695857728</c:v>
                </c:pt>
                <c:pt idx="850">
                  <c:v>-0.0273478695857728</c:v>
                </c:pt>
                <c:pt idx="851">
                  <c:v>-0.0277862877716393</c:v>
                </c:pt>
                <c:pt idx="852">
                  <c:v>-0.0280054956829352</c:v>
                </c:pt>
                <c:pt idx="853">
                  <c:v>-0.0282247035942311</c:v>
                </c:pt>
                <c:pt idx="854">
                  <c:v>-0.0282247035942311</c:v>
                </c:pt>
                <c:pt idx="855">
                  <c:v>-0.0284439138688017</c:v>
                </c:pt>
                <c:pt idx="856">
                  <c:v>-0.0286631217800976</c:v>
                </c:pt>
                <c:pt idx="857">
                  <c:v>-0.0288823296913935</c:v>
                </c:pt>
                <c:pt idx="858">
                  <c:v>-0.0288823296913935</c:v>
                </c:pt>
                <c:pt idx="859">
                  <c:v>-0.02932074787726</c:v>
                </c:pt>
                <c:pt idx="860">
                  <c:v>-0.0297591636998518</c:v>
                </c:pt>
                <c:pt idx="861">
                  <c:v>-0.0297591636998518</c:v>
                </c:pt>
                <c:pt idx="862">
                  <c:v>-0.0297591636998518</c:v>
                </c:pt>
                <c:pt idx="863">
                  <c:v>-0.0299783739744224</c:v>
                </c:pt>
                <c:pt idx="864">
                  <c:v>-0.0299783739744224</c:v>
                </c:pt>
                <c:pt idx="865">
                  <c:v>-0.0301975818857183</c:v>
                </c:pt>
                <c:pt idx="866">
                  <c:v>-0.0304167897970142</c:v>
                </c:pt>
                <c:pt idx="867">
                  <c:v>-0.0308552079828807</c:v>
                </c:pt>
                <c:pt idx="868">
                  <c:v>-0.0306360000715848</c:v>
                </c:pt>
                <c:pt idx="869">
                  <c:v>-0.0310744158941766</c:v>
                </c:pt>
                <c:pt idx="870">
                  <c:v>-0.0310744158941766</c:v>
                </c:pt>
                <c:pt idx="871">
                  <c:v>-0.0315128340800431</c:v>
                </c:pt>
                <c:pt idx="872">
                  <c:v>-0.0315128340800431</c:v>
                </c:pt>
                <c:pt idx="873">
                  <c:v>-0.0317320419913389</c:v>
                </c:pt>
                <c:pt idx="874">
                  <c:v>-0.0317320419913389</c:v>
                </c:pt>
                <c:pt idx="875">
                  <c:v>-0.0321704601772055</c:v>
                </c:pt>
                <c:pt idx="876">
                  <c:v>-0.0323896680885013</c:v>
                </c:pt>
                <c:pt idx="877">
                  <c:v>-0.0328280862743678</c:v>
                </c:pt>
                <c:pt idx="878">
                  <c:v>-0.0328280862743678</c:v>
                </c:pt>
                <c:pt idx="879">
                  <c:v>-0.0330472941856637</c:v>
                </c:pt>
                <c:pt idx="880">
                  <c:v>-0.0332665020969596</c:v>
                </c:pt>
                <c:pt idx="881">
                  <c:v>-0.0332665020969596</c:v>
                </c:pt>
                <c:pt idx="882">
                  <c:v>-0.0334857123715302</c:v>
                </c:pt>
                <c:pt idx="883">
                  <c:v>-0.0337049202828261</c:v>
                </c:pt>
                <c:pt idx="884">
                  <c:v>-0.033924128194122</c:v>
                </c:pt>
                <c:pt idx="885">
                  <c:v>-0.033924128194122</c:v>
                </c:pt>
                <c:pt idx="886">
                  <c:v>-0.0343625463799885</c:v>
                </c:pt>
                <c:pt idx="887">
                  <c:v>-0.0343625463799885</c:v>
                </c:pt>
                <c:pt idx="888">
                  <c:v>-0.0345817542912844</c:v>
                </c:pt>
                <c:pt idx="889">
                  <c:v>-0.0350201724771509</c:v>
                </c:pt>
                <c:pt idx="890">
                  <c:v>-0.0350201724771509</c:v>
                </c:pt>
                <c:pt idx="891">
                  <c:v>-0.0352393803884468</c:v>
                </c:pt>
                <c:pt idx="892">
                  <c:v>-0.0354585882997427</c:v>
                </c:pt>
                <c:pt idx="893">
                  <c:v>-0.0356777962110385</c:v>
                </c:pt>
                <c:pt idx="894">
                  <c:v>-0.0358970064856092</c:v>
                </c:pt>
                <c:pt idx="895">
                  <c:v>-0.0361162143969051</c:v>
                </c:pt>
                <c:pt idx="896">
                  <c:v>-0.0363354223082009</c:v>
                </c:pt>
                <c:pt idx="897">
                  <c:v>-0.0365546325827716</c:v>
                </c:pt>
                <c:pt idx="898">
                  <c:v>-0.0365546325827716</c:v>
                </c:pt>
                <c:pt idx="899">
                  <c:v>-0.0367738404940675</c:v>
                </c:pt>
                <c:pt idx="900">
                  <c:v>-0.037212258679934</c:v>
                </c:pt>
                <c:pt idx="901">
                  <c:v>-0.0374314665912298</c:v>
                </c:pt>
                <c:pt idx="902">
                  <c:v>-0.0376506745025257</c:v>
                </c:pt>
                <c:pt idx="903">
                  <c:v>-0.0376506745025257</c:v>
                </c:pt>
                <c:pt idx="904">
                  <c:v>-0.0376506745025257</c:v>
                </c:pt>
                <c:pt idx="905">
                  <c:v>-0.0380890926883922</c:v>
                </c:pt>
                <c:pt idx="906">
                  <c:v>-0.0383083005996881</c:v>
                </c:pt>
                <c:pt idx="907">
                  <c:v>-0.038527508510984</c:v>
                </c:pt>
                <c:pt idx="908">
                  <c:v>-0.0387467187855546</c:v>
                </c:pt>
                <c:pt idx="909">
                  <c:v>-0.0391851346081464</c:v>
                </c:pt>
                <c:pt idx="910">
                  <c:v>-0.0391851346081464</c:v>
                </c:pt>
                <c:pt idx="911">
                  <c:v>-0.0391851346081464</c:v>
                </c:pt>
                <c:pt idx="912">
                  <c:v>-0.0396235527940129</c:v>
                </c:pt>
                <c:pt idx="913">
                  <c:v>-0.0398427607053088</c:v>
                </c:pt>
                <c:pt idx="914">
                  <c:v>-0.0400619686166047</c:v>
                </c:pt>
                <c:pt idx="915">
                  <c:v>-0.0402811765279005</c:v>
                </c:pt>
                <c:pt idx="916">
                  <c:v>-0.0402811765279005</c:v>
                </c:pt>
                <c:pt idx="917">
                  <c:v>-0.0409388049883377</c:v>
                </c:pt>
                <c:pt idx="918">
                  <c:v>-0.0407195970770418</c:v>
                </c:pt>
                <c:pt idx="919">
                  <c:v>-0.0411580128996336</c:v>
                </c:pt>
                <c:pt idx="920">
                  <c:v>-0.0411580128996336</c:v>
                </c:pt>
                <c:pt idx="921">
                  <c:v>-0.0413772208109295</c:v>
                </c:pt>
                <c:pt idx="922">
                  <c:v>-0.0415964287222253</c:v>
                </c:pt>
                <c:pt idx="923">
                  <c:v>-0.0415964287222253</c:v>
                </c:pt>
                <c:pt idx="924">
                  <c:v>-0.0420348492713666</c:v>
                </c:pt>
                <c:pt idx="925">
                  <c:v>-0.0420348492713666</c:v>
                </c:pt>
                <c:pt idx="926">
                  <c:v>-0.0426924730052542</c:v>
                </c:pt>
                <c:pt idx="927">
                  <c:v>-0.0426924730052542</c:v>
                </c:pt>
                <c:pt idx="928">
                  <c:v>-0.0429116809165501</c:v>
                </c:pt>
                <c:pt idx="929">
                  <c:v>-0.043130888827846</c:v>
                </c:pt>
                <c:pt idx="930">
                  <c:v>-0.0433500967391419</c:v>
                </c:pt>
                <c:pt idx="931">
                  <c:v>-0.0437885172882831</c:v>
                </c:pt>
                <c:pt idx="932">
                  <c:v>-0.0437885172882831</c:v>
                </c:pt>
                <c:pt idx="933">
                  <c:v>-0.044007725199579</c:v>
                </c:pt>
                <c:pt idx="934">
                  <c:v>-0.0442269331108749</c:v>
                </c:pt>
                <c:pt idx="935">
                  <c:v>-0.0446653489334667</c:v>
                </c:pt>
                <c:pt idx="936">
                  <c:v>-0.0448845568447626</c:v>
                </c:pt>
                <c:pt idx="937">
                  <c:v>-0.0448845568447626</c:v>
                </c:pt>
                <c:pt idx="938">
                  <c:v>-0.0451037694826079</c:v>
                </c:pt>
                <c:pt idx="939">
                  <c:v>-0.0453229773939038</c:v>
                </c:pt>
                <c:pt idx="940">
                  <c:v>-0.0453229773939038</c:v>
                </c:pt>
                <c:pt idx="941">
                  <c:v>-0.0457613932164956</c:v>
                </c:pt>
                <c:pt idx="942">
                  <c:v>-0.0457613932164956</c:v>
                </c:pt>
                <c:pt idx="943">
                  <c:v>-0.0461998090390873</c:v>
                </c:pt>
                <c:pt idx="944">
                  <c:v>-0.0464190216769327</c:v>
                </c:pt>
                <c:pt idx="945">
                  <c:v>-0.0466382295882286</c:v>
                </c:pt>
                <c:pt idx="946">
                  <c:v>-0.0468574374995245</c:v>
                </c:pt>
                <c:pt idx="947">
                  <c:v>-0.0470766454108203</c:v>
                </c:pt>
                <c:pt idx="948">
                  <c:v>-0.0472958533221162</c:v>
                </c:pt>
                <c:pt idx="949">
                  <c:v>-0.047734269144708</c:v>
                </c:pt>
                <c:pt idx="950">
                  <c:v>-0.047734269144708</c:v>
                </c:pt>
                <c:pt idx="951">
                  <c:v>-0.0481726896938492</c:v>
                </c:pt>
                <c:pt idx="952">
                  <c:v>-0.0481726896938492</c:v>
                </c:pt>
                <c:pt idx="953">
                  <c:v>-0.0481726896938492</c:v>
                </c:pt>
                <c:pt idx="954">
                  <c:v>-0.0488303134277369</c:v>
                </c:pt>
                <c:pt idx="955">
                  <c:v>-0.0488303134277369</c:v>
                </c:pt>
                <c:pt idx="956">
                  <c:v>-0.0490495213390328</c:v>
                </c:pt>
                <c:pt idx="957">
                  <c:v>-0.049487941888174</c:v>
                </c:pt>
                <c:pt idx="958">
                  <c:v>-0.0497071497994699</c:v>
                </c:pt>
                <c:pt idx="959">
                  <c:v>-0.0497071497994699</c:v>
                </c:pt>
                <c:pt idx="960">
                  <c:v>-0.0497071497994699</c:v>
                </c:pt>
                <c:pt idx="961">
                  <c:v>-0.0503647735333576</c:v>
                </c:pt>
                <c:pt idx="962">
                  <c:v>-0.0503647735333576</c:v>
                </c:pt>
                <c:pt idx="963">
                  <c:v>-0.0508031893559493</c:v>
                </c:pt>
                <c:pt idx="964">
                  <c:v>-0.0508031893559493</c:v>
                </c:pt>
                <c:pt idx="965">
                  <c:v>-0.0510224019937947</c:v>
                </c:pt>
                <c:pt idx="966">
                  <c:v>-0.0514608178163865</c:v>
                </c:pt>
                <c:pt idx="967">
                  <c:v>-0.0514608178163865</c:v>
                </c:pt>
                <c:pt idx="968">
                  <c:v>-0.0516800257276823</c:v>
                </c:pt>
                <c:pt idx="969">
                  <c:v>-0.0518992336389782</c:v>
                </c:pt>
                <c:pt idx="970">
                  <c:v>-0.0523376541881195</c:v>
                </c:pt>
                <c:pt idx="971">
                  <c:v>-0.0523376541881195</c:v>
                </c:pt>
                <c:pt idx="972">
                  <c:v>-0.0525568620994154</c:v>
                </c:pt>
                <c:pt idx="973">
                  <c:v>-0.0529952779220071</c:v>
                </c:pt>
                <c:pt idx="974">
                  <c:v>-0.053214485833303</c:v>
                </c:pt>
                <c:pt idx="975">
                  <c:v>-0.053214485833303</c:v>
                </c:pt>
                <c:pt idx="976">
                  <c:v>-0.0536529016558948</c:v>
                </c:pt>
                <c:pt idx="977">
                  <c:v>-0.0538721142937401</c:v>
                </c:pt>
                <c:pt idx="978">
                  <c:v>-0.054091322205036</c:v>
                </c:pt>
                <c:pt idx="979">
                  <c:v>-0.0543105301163319</c:v>
                </c:pt>
                <c:pt idx="980">
                  <c:v>-0.0543105301163319</c:v>
                </c:pt>
                <c:pt idx="981">
                  <c:v>-0.0549681538502196</c:v>
                </c:pt>
                <c:pt idx="982">
                  <c:v>-0.0551873617615154</c:v>
                </c:pt>
                <c:pt idx="983">
                  <c:v>-0.0554065743993608</c:v>
                </c:pt>
                <c:pt idx="984">
                  <c:v>-0.0554065743993608</c:v>
                </c:pt>
                <c:pt idx="985">
                  <c:v>-0.0558449902219526</c:v>
                </c:pt>
                <c:pt idx="986">
                  <c:v>-0.0560641981332485</c:v>
                </c:pt>
                <c:pt idx="987">
                  <c:v>-0.0560641981332485</c:v>
                </c:pt>
                <c:pt idx="988">
                  <c:v>-0.0565026139558402</c:v>
                </c:pt>
                <c:pt idx="989">
                  <c:v>-0.0567218265936856</c:v>
                </c:pt>
                <c:pt idx="990">
                  <c:v>-0.0569410345049815</c:v>
                </c:pt>
                <c:pt idx="991">
                  <c:v>-0.0571602424162773</c:v>
                </c:pt>
                <c:pt idx="992">
                  <c:v>-0.0573794503275732</c:v>
                </c:pt>
                <c:pt idx="993">
                  <c:v>-0.057817866150165</c:v>
                </c:pt>
                <c:pt idx="994">
                  <c:v>-0.057817866150165</c:v>
                </c:pt>
                <c:pt idx="995">
                  <c:v>-0.0580370740614609</c:v>
                </c:pt>
                <c:pt idx="996">
                  <c:v>-0.0582562866993063</c:v>
                </c:pt>
                <c:pt idx="997">
                  <c:v>-0.058694702521898</c:v>
                </c:pt>
                <c:pt idx="998">
                  <c:v>-0.0589139104331939</c:v>
                </c:pt>
                <c:pt idx="999">
                  <c:v>-0.0591331183444898</c:v>
                </c:pt>
                <c:pt idx="1000">
                  <c:v>-0.0593523262557857</c:v>
                </c:pt>
                <c:pt idx="1001">
                  <c:v>-0.0595715341670816</c:v>
                </c:pt>
                <c:pt idx="1002">
                  <c:v>-0.0597907468049269</c:v>
                </c:pt>
                <c:pt idx="1003">
                  <c:v>-0.0597907468049269</c:v>
                </c:pt>
                <c:pt idx="1004">
                  <c:v>-0.0604483705388146</c:v>
                </c:pt>
                <c:pt idx="1005">
                  <c:v>-0.0604483705388146</c:v>
                </c:pt>
                <c:pt idx="1006">
                  <c:v>-0.0604483705388146</c:v>
                </c:pt>
                <c:pt idx="1007">
                  <c:v>-0.0611059942727022</c:v>
                </c:pt>
                <c:pt idx="1008">
                  <c:v>-0.0613252069105476</c:v>
                </c:pt>
                <c:pt idx="1009">
                  <c:v>-0.0615444148218435</c:v>
                </c:pt>
                <c:pt idx="1010">
                  <c:v>-0.0619828306444352</c:v>
                </c:pt>
                <c:pt idx="1011">
                  <c:v>-0.0622020385557311</c:v>
                </c:pt>
                <c:pt idx="1012">
                  <c:v>-0.0622020385557311</c:v>
                </c:pt>
                <c:pt idx="1013">
                  <c:v>-0.0626404591048724</c:v>
                </c:pt>
                <c:pt idx="1014">
                  <c:v>-0.0628596670161683</c:v>
                </c:pt>
                <c:pt idx="1015">
                  <c:v>-0.0630788749274641</c:v>
                </c:pt>
                <c:pt idx="1016">
                  <c:v>-0.06329808283876</c:v>
                </c:pt>
                <c:pt idx="1017">
                  <c:v>-0.0637364986613518</c:v>
                </c:pt>
                <c:pt idx="1018">
                  <c:v>-0.0639557065726477</c:v>
                </c:pt>
                <c:pt idx="1019">
                  <c:v>-0.064174919210493</c:v>
                </c:pt>
                <c:pt idx="1020">
                  <c:v>-0.064174919210493</c:v>
                </c:pt>
                <c:pt idx="1021">
                  <c:v>-0.0646133350330848</c:v>
                </c:pt>
                <c:pt idx="1022">
                  <c:v>-0.0648325429443807</c:v>
                </c:pt>
                <c:pt idx="1023">
                  <c:v>-0.0650517508556766</c:v>
                </c:pt>
                <c:pt idx="1024">
                  <c:v>-0.0654901666782683</c:v>
                </c:pt>
                <c:pt idx="1025">
                  <c:v>-0.0657093793161137</c:v>
                </c:pt>
                <c:pt idx="1026">
                  <c:v>-0.0659285872274096</c:v>
                </c:pt>
                <c:pt idx="1027">
                  <c:v>-0.0659285872274096</c:v>
                </c:pt>
                <c:pt idx="1028">
                  <c:v>-0.0663670030500014</c:v>
                </c:pt>
                <c:pt idx="1029">
                  <c:v>-0.0668054188725931</c:v>
                </c:pt>
                <c:pt idx="1030">
                  <c:v>-0.0668054188725931</c:v>
                </c:pt>
                <c:pt idx="1031">
                  <c:v>-0.067024626783889</c:v>
                </c:pt>
                <c:pt idx="1032">
                  <c:v>-0.0672438394217344</c:v>
                </c:pt>
                <c:pt idx="1033">
                  <c:v>-0.0676822552443261</c:v>
                </c:pt>
                <c:pt idx="1034">
                  <c:v>-0.0676822552443261</c:v>
                </c:pt>
                <c:pt idx="1035">
                  <c:v>-0.067901463155622</c:v>
                </c:pt>
                <c:pt idx="1036">
                  <c:v>-0.0683398789782138</c:v>
                </c:pt>
                <c:pt idx="1037">
                  <c:v>-0.0685590916160591</c:v>
                </c:pt>
                <c:pt idx="1038">
                  <c:v>-0.068778299527355</c:v>
                </c:pt>
                <c:pt idx="1039">
                  <c:v>-0.0689975074386509</c:v>
                </c:pt>
                <c:pt idx="1040">
                  <c:v>-0.0694359232612427</c:v>
                </c:pt>
                <c:pt idx="1041">
                  <c:v>-0.0696551311725386</c:v>
                </c:pt>
                <c:pt idx="1042">
                  <c:v>-0.0700935517216798</c:v>
                </c:pt>
                <c:pt idx="1043">
                  <c:v>-0.0700935517216798</c:v>
                </c:pt>
                <c:pt idx="1044">
                  <c:v>-0.0705319675442716</c:v>
                </c:pt>
                <c:pt idx="1045">
                  <c:v>-0.0707511754555675</c:v>
                </c:pt>
                <c:pt idx="1046">
                  <c:v>-0.0709703833668634</c:v>
                </c:pt>
                <c:pt idx="1047">
                  <c:v>-0.0711895912781592</c:v>
                </c:pt>
                <c:pt idx="1048">
                  <c:v>-0.0714087991894551</c:v>
                </c:pt>
                <c:pt idx="1049">
                  <c:v>-0.0718472197385964</c:v>
                </c:pt>
                <c:pt idx="1050">
                  <c:v>-0.0720664276498923</c:v>
                </c:pt>
                <c:pt idx="1051">
                  <c:v>-0.0720664276498923</c:v>
                </c:pt>
                <c:pt idx="1052">
                  <c:v>-0.072504843472484</c:v>
                </c:pt>
                <c:pt idx="1053">
                  <c:v>-0.072504843472484</c:v>
                </c:pt>
                <c:pt idx="1054">
                  <c:v>-0.0729432592950758</c:v>
                </c:pt>
                <c:pt idx="1055">
                  <c:v>-0.0731624719329212</c:v>
                </c:pt>
                <c:pt idx="1056">
                  <c:v>-0.0736008877555129</c:v>
                </c:pt>
                <c:pt idx="1057">
                  <c:v>-0.0736008877555129</c:v>
                </c:pt>
                <c:pt idx="1058">
                  <c:v>-0.0740393035781047</c:v>
                </c:pt>
                <c:pt idx="1059">
                  <c:v>-0.0742585114894006</c:v>
                </c:pt>
                <c:pt idx="1060">
                  <c:v>-0.0744777241272459</c:v>
                </c:pt>
                <c:pt idx="1061">
                  <c:v>-0.0749161399498377</c:v>
                </c:pt>
                <c:pt idx="1062">
                  <c:v>-0.0751353478611336</c:v>
                </c:pt>
                <c:pt idx="1063">
                  <c:v>-0.0753545557724295</c:v>
                </c:pt>
                <c:pt idx="1064">
                  <c:v>-0.0753545557724295</c:v>
                </c:pt>
                <c:pt idx="1065">
                  <c:v>-0.0757929715950213</c:v>
                </c:pt>
                <c:pt idx="1066">
                  <c:v>-0.0762313921441625</c:v>
                </c:pt>
                <c:pt idx="1067">
                  <c:v>-0.0764506000554584</c:v>
                </c:pt>
                <c:pt idx="1068">
                  <c:v>-0.0766698079667542</c:v>
                </c:pt>
                <c:pt idx="1069">
                  <c:v>-0.0768890158780501</c:v>
                </c:pt>
                <c:pt idx="1070">
                  <c:v>-0.077108223789346</c:v>
                </c:pt>
                <c:pt idx="1071">
                  <c:v>-0.0775466443384873</c:v>
                </c:pt>
                <c:pt idx="1072">
                  <c:v>-0.0775466443384873</c:v>
                </c:pt>
                <c:pt idx="1073">
                  <c:v>-0.077985060161079</c:v>
                </c:pt>
                <c:pt idx="1074">
                  <c:v>-0.0782042680723749</c:v>
                </c:pt>
                <c:pt idx="1075">
                  <c:v>-0.0786426838949667</c:v>
                </c:pt>
                <c:pt idx="1076">
                  <c:v>-0.0788618918062626</c:v>
                </c:pt>
                <c:pt idx="1077">
                  <c:v>-0.0788618918062626</c:v>
                </c:pt>
                <c:pt idx="1078">
                  <c:v>-0.0795195155401502</c:v>
                </c:pt>
                <c:pt idx="1079">
                  <c:v>-0.0793003076288543</c:v>
                </c:pt>
                <c:pt idx="1080">
                  <c:v>-0.0797387329045451</c:v>
                </c:pt>
                <c:pt idx="1081">
                  <c:v>-0.079957940815841</c:v>
                </c:pt>
                <c:pt idx="1082">
                  <c:v>-0.0803963566384327</c:v>
                </c:pt>
                <c:pt idx="1083">
                  <c:v>-0.0806155645497286</c:v>
                </c:pt>
                <c:pt idx="1084">
                  <c:v>-0.0808347724610245</c:v>
                </c:pt>
                <c:pt idx="1085">
                  <c:v>-0.0810539803723204</c:v>
                </c:pt>
                <c:pt idx="1086">
                  <c:v>-0.0814923961949121</c:v>
                </c:pt>
                <c:pt idx="1087">
                  <c:v>-0.081711604106208</c:v>
                </c:pt>
                <c:pt idx="1088">
                  <c:v>-0.0819308120175039</c:v>
                </c:pt>
                <c:pt idx="1089">
                  <c:v>-0.0823692278400956</c:v>
                </c:pt>
                <c:pt idx="1090">
                  <c:v>-0.0828076531157864</c:v>
                </c:pt>
                <c:pt idx="1091">
                  <c:v>-0.0828076531157864</c:v>
                </c:pt>
                <c:pt idx="1092">
                  <c:v>-0.0830268610270823</c:v>
                </c:pt>
                <c:pt idx="1093">
                  <c:v>-0.0832460689383782</c:v>
                </c:pt>
                <c:pt idx="1094">
                  <c:v>-0.08368448476097</c:v>
                </c:pt>
                <c:pt idx="1095">
                  <c:v>-0.0841229005835617</c:v>
                </c:pt>
                <c:pt idx="1096">
                  <c:v>-0.0841229005835617</c:v>
                </c:pt>
                <c:pt idx="1097">
                  <c:v>-0.0843421084948576</c:v>
                </c:pt>
                <c:pt idx="1098">
                  <c:v>-0.0847805243174494</c:v>
                </c:pt>
                <c:pt idx="1099">
                  <c:v>-0.0852189401400411</c:v>
                </c:pt>
                <c:pt idx="1100">
                  <c:v>-0.085438148051337</c:v>
                </c:pt>
                <c:pt idx="1101">
                  <c:v>-0.0856573654157319</c:v>
                </c:pt>
                <c:pt idx="1102">
                  <c:v>-0.0858765733270277</c:v>
                </c:pt>
                <c:pt idx="1103">
                  <c:v>-0.0858765733270277</c:v>
                </c:pt>
                <c:pt idx="1104">
                  <c:v>-0.0860957812383236</c:v>
                </c:pt>
                <c:pt idx="1105">
                  <c:v>-0.0865341970609154</c:v>
                </c:pt>
                <c:pt idx="1106">
                  <c:v>-0.0867534049722112</c:v>
                </c:pt>
                <c:pt idx="1107">
                  <c:v>-0.0874110287060989</c:v>
                </c:pt>
                <c:pt idx="1108">
                  <c:v>-0.0876302366173948</c:v>
                </c:pt>
                <c:pt idx="1109">
                  <c:v>-0.0876302366173948</c:v>
                </c:pt>
                <c:pt idx="1110">
                  <c:v>-0.0878494445286907</c:v>
                </c:pt>
                <c:pt idx="1111">
                  <c:v>-0.0880686524399866</c:v>
                </c:pt>
                <c:pt idx="1112">
                  <c:v>-0.0885070777156773</c:v>
                </c:pt>
                <c:pt idx="1113">
                  <c:v>-0.0889454935382691</c:v>
                </c:pt>
                <c:pt idx="1114">
                  <c:v>-0.0889454935382691</c:v>
                </c:pt>
                <c:pt idx="1115">
                  <c:v>-0.0891647014495649</c:v>
                </c:pt>
                <c:pt idx="1116">
                  <c:v>-0.0896031172721567</c:v>
                </c:pt>
                <c:pt idx="1117">
                  <c:v>-0.0900415330947485</c:v>
                </c:pt>
                <c:pt idx="1118">
                  <c:v>-0.0902607410060443</c:v>
                </c:pt>
                <c:pt idx="1119">
                  <c:v>-0.0904799489173402</c:v>
                </c:pt>
                <c:pt idx="1120">
                  <c:v>-0.0906991568286361</c:v>
                </c:pt>
                <c:pt idx="1121">
                  <c:v>-0.090918364739932</c:v>
                </c:pt>
                <c:pt idx="1122">
                  <c:v>-0.0913567805625238</c:v>
                </c:pt>
                <c:pt idx="1123">
                  <c:v>-0.0915759979269186</c:v>
                </c:pt>
                <c:pt idx="1124">
                  <c:v>-0.0920144137495104</c:v>
                </c:pt>
                <c:pt idx="1125">
                  <c:v>-0.0922336216608062</c:v>
                </c:pt>
                <c:pt idx="1126">
                  <c:v>-0.0924528295721022</c:v>
                </c:pt>
                <c:pt idx="1127">
                  <c:v>-0.092672037483398</c:v>
                </c:pt>
                <c:pt idx="1128">
                  <c:v>-0.0928912453946939</c:v>
                </c:pt>
                <c:pt idx="1129">
                  <c:v>-0.0931104533059898</c:v>
                </c:pt>
                <c:pt idx="1130">
                  <c:v>-0.0933296612172857</c:v>
                </c:pt>
                <c:pt idx="1131">
                  <c:v>-0.0937680770398775</c:v>
                </c:pt>
                <c:pt idx="1132">
                  <c:v>-0.0939872849511733</c:v>
                </c:pt>
                <c:pt idx="1133">
                  <c:v>-0.094425710226864</c:v>
                </c:pt>
                <c:pt idx="1134">
                  <c:v>-0.09464491813816</c:v>
                </c:pt>
                <c:pt idx="1135">
                  <c:v>-0.0948641260494558</c:v>
                </c:pt>
                <c:pt idx="1136">
                  <c:v>-0.0953025418720476</c:v>
                </c:pt>
                <c:pt idx="1137">
                  <c:v>-0.0953025418720476</c:v>
                </c:pt>
                <c:pt idx="1138">
                  <c:v>-0.0959601656059352</c:v>
                </c:pt>
                <c:pt idx="1139">
                  <c:v>-0.0957409576946394</c:v>
                </c:pt>
                <c:pt idx="1140">
                  <c:v>-0.0966177893398229</c:v>
                </c:pt>
                <c:pt idx="1141">
                  <c:v>-0.0966177893398229</c:v>
                </c:pt>
                <c:pt idx="1142">
                  <c:v>-0.0972754130737105</c:v>
                </c:pt>
                <c:pt idx="1143">
                  <c:v>-0.0972754130737105</c:v>
                </c:pt>
                <c:pt idx="1144">
                  <c:v>-0.0977138383494013</c:v>
                </c:pt>
                <c:pt idx="1145">
                  <c:v>-0.0979330462606972</c:v>
                </c:pt>
                <c:pt idx="1146">
                  <c:v>-0.0979330462606972</c:v>
                </c:pt>
                <c:pt idx="1147">
                  <c:v>-0.098371462083289</c:v>
                </c:pt>
                <c:pt idx="1148">
                  <c:v>-0.0988098779058807</c:v>
                </c:pt>
                <c:pt idx="1149">
                  <c:v>-0.0990290858171766</c:v>
                </c:pt>
                <c:pt idx="1150">
                  <c:v>-0.0992482937284725</c:v>
                </c:pt>
                <c:pt idx="1151">
                  <c:v>-0.0996867095510642</c:v>
                </c:pt>
                <c:pt idx="1152">
                  <c:v>-0.0999059174623601</c:v>
                </c:pt>
                <c:pt idx="1153">
                  <c:v>-0.100125125373656</c:v>
                </c:pt>
                <c:pt idx="1154">
                  <c:v>-0.100344342738051</c:v>
                </c:pt>
                <c:pt idx="1155">
                  <c:v>-0.100563550649347</c:v>
                </c:pt>
                <c:pt idx="1156">
                  <c:v>-0.101001966471939</c:v>
                </c:pt>
                <c:pt idx="1157">
                  <c:v>-0.101221174383234</c:v>
                </c:pt>
                <c:pt idx="1158">
                  <c:v>-0.101221174383234</c:v>
                </c:pt>
                <c:pt idx="1159">
                  <c:v>-0.101878798117122</c:v>
                </c:pt>
                <c:pt idx="1160">
                  <c:v>-0.102098006028418</c:v>
                </c:pt>
                <c:pt idx="1161">
                  <c:v>-0.102755629762306</c:v>
                </c:pt>
                <c:pt idx="1162">
                  <c:v>-0.10253642185101</c:v>
                </c:pt>
                <c:pt idx="1163">
                  <c:v>-0.102755629762306</c:v>
                </c:pt>
                <c:pt idx="1164">
                  <c:v>-0.103194045584897</c:v>
                </c:pt>
                <c:pt idx="1165">
                  <c:v>-0.103851678771884</c:v>
                </c:pt>
                <c:pt idx="1166">
                  <c:v>-0.103851678771884</c:v>
                </c:pt>
                <c:pt idx="1167">
                  <c:v>-0.10407088668318</c:v>
                </c:pt>
                <c:pt idx="1168">
                  <c:v>-0.104509302505772</c:v>
                </c:pt>
                <c:pt idx="1169">
                  <c:v>-0.104728510417067</c:v>
                </c:pt>
                <c:pt idx="1170">
                  <c:v>-0.104947718328363</c:v>
                </c:pt>
                <c:pt idx="1171">
                  <c:v>-0.105386134150955</c:v>
                </c:pt>
                <c:pt idx="1172">
                  <c:v>-0.105824549973547</c:v>
                </c:pt>
                <c:pt idx="1173">
                  <c:v>-0.105824549973547</c:v>
                </c:pt>
                <c:pt idx="1174">
                  <c:v>-0.106262975249238</c:v>
                </c:pt>
                <c:pt idx="1175">
                  <c:v>-0.106482183160534</c:v>
                </c:pt>
                <c:pt idx="1176">
                  <c:v>-0.106920598983125</c:v>
                </c:pt>
                <c:pt idx="1177">
                  <c:v>-0.106920598983125</c:v>
                </c:pt>
                <c:pt idx="1178">
                  <c:v>-0.107359014805717</c:v>
                </c:pt>
                <c:pt idx="1179">
                  <c:v>-0.107797430628309</c:v>
                </c:pt>
                <c:pt idx="1180">
                  <c:v>-0.108016638539605</c:v>
                </c:pt>
                <c:pt idx="1181">
                  <c:v>-0.108455054362196</c:v>
                </c:pt>
                <c:pt idx="1182">
                  <c:v>-0.108455054362196</c:v>
                </c:pt>
                <c:pt idx="1183">
                  <c:v>-0.108893470184788</c:v>
                </c:pt>
                <c:pt idx="1184">
                  <c:v>-0.109112678096084</c:v>
                </c:pt>
                <c:pt idx="1185">
                  <c:v>-0.109551103371775</c:v>
                </c:pt>
                <c:pt idx="1186">
                  <c:v>-0.109551103371775</c:v>
                </c:pt>
                <c:pt idx="1187">
                  <c:v>-0.109989519194367</c:v>
                </c:pt>
                <c:pt idx="1188">
                  <c:v>-0.110427935016958</c:v>
                </c:pt>
                <c:pt idx="1189">
                  <c:v>-0.110647142928254</c:v>
                </c:pt>
                <c:pt idx="1190">
                  <c:v>-0.111085558750846</c:v>
                </c:pt>
                <c:pt idx="1191">
                  <c:v>-0.111304766662142</c:v>
                </c:pt>
                <c:pt idx="1192">
                  <c:v>-0.111523974573438</c:v>
                </c:pt>
                <c:pt idx="1193">
                  <c:v>-0.11196239039603</c:v>
                </c:pt>
                <c:pt idx="1194">
                  <c:v>-0.11196239039603</c:v>
                </c:pt>
                <c:pt idx="1195">
                  <c:v>-0.11240081567172</c:v>
                </c:pt>
                <c:pt idx="1196">
                  <c:v>-0.112620023583016</c:v>
                </c:pt>
                <c:pt idx="1197">
                  <c:v>-0.112839231494312</c:v>
                </c:pt>
                <c:pt idx="1198">
                  <c:v>-0.1134968552282</c:v>
                </c:pt>
                <c:pt idx="1199">
                  <c:v>-0.113935271050792</c:v>
                </c:pt>
                <c:pt idx="1200">
                  <c:v>-0.113935271050792</c:v>
                </c:pt>
                <c:pt idx="1201">
                  <c:v>-0.114154478962087</c:v>
                </c:pt>
                <c:pt idx="1202">
                  <c:v>-0.114373686873383</c:v>
                </c:pt>
                <c:pt idx="1203">
                  <c:v>-0.114592894784679</c:v>
                </c:pt>
                <c:pt idx="1204">
                  <c:v>-0.115031310607271</c:v>
                </c:pt>
                <c:pt idx="1205">
                  <c:v>-0.115688943794258</c:v>
                </c:pt>
                <c:pt idx="1206">
                  <c:v>-0.115908151705553</c:v>
                </c:pt>
                <c:pt idx="1207">
                  <c:v>-0.115908151705553</c:v>
                </c:pt>
                <c:pt idx="1208">
                  <c:v>-0.116346567528145</c:v>
                </c:pt>
                <c:pt idx="1209">
                  <c:v>-0.116565775439441</c:v>
                </c:pt>
                <c:pt idx="1210">
                  <c:v>-0.116784983350737</c:v>
                </c:pt>
                <c:pt idx="1211">
                  <c:v>-0.117442607084625</c:v>
                </c:pt>
                <c:pt idx="1212">
                  <c:v>-0.117442607084625</c:v>
                </c:pt>
                <c:pt idx="1213">
                  <c:v>-0.11766181499592</c:v>
                </c:pt>
                <c:pt idx="1214">
                  <c:v>-0.118319448182907</c:v>
                </c:pt>
                <c:pt idx="1215">
                  <c:v>-0.118538656094203</c:v>
                </c:pt>
                <c:pt idx="1216">
                  <c:v>-0.118757864005499</c:v>
                </c:pt>
                <c:pt idx="1217">
                  <c:v>-0.119196279828091</c:v>
                </c:pt>
                <c:pt idx="1218">
                  <c:v>-0.119196279828091</c:v>
                </c:pt>
                <c:pt idx="1219">
                  <c:v>-0.119634695650682</c:v>
                </c:pt>
                <c:pt idx="1220">
                  <c:v>-0.12029231938457</c:v>
                </c:pt>
                <c:pt idx="1221">
                  <c:v>-0.120073111473274</c:v>
                </c:pt>
                <c:pt idx="1222">
                  <c:v>-0.120730735207162</c:v>
                </c:pt>
                <c:pt idx="1223">
                  <c:v>-0.120949943118458</c:v>
                </c:pt>
                <c:pt idx="1224">
                  <c:v>-0.121169160482853</c:v>
                </c:pt>
                <c:pt idx="1225">
                  <c:v>-0.121607576305444</c:v>
                </c:pt>
                <c:pt idx="1226">
                  <c:v>-0.122045992128036</c:v>
                </c:pt>
                <c:pt idx="1227">
                  <c:v>-0.122265200039332</c:v>
                </c:pt>
                <c:pt idx="1228">
                  <c:v>-0.122484407950628</c:v>
                </c:pt>
                <c:pt idx="1229">
                  <c:v>-0.122703615861924</c:v>
                </c:pt>
                <c:pt idx="1230">
                  <c:v>-0.12292282377322</c:v>
                </c:pt>
                <c:pt idx="1231">
                  <c:v>-0.123361239595811</c:v>
                </c:pt>
                <c:pt idx="1232">
                  <c:v>-0.123580447507107</c:v>
                </c:pt>
                <c:pt idx="1233">
                  <c:v>-0.124238080694094</c:v>
                </c:pt>
                <c:pt idx="1234">
                  <c:v>-0.124238080694094</c:v>
                </c:pt>
                <c:pt idx="1235">
                  <c:v>-0.124895704427982</c:v>
                </c:pt>
                <c:pt idx="1236">
                  <c:v>-0.124895704427982</c:v>
                </c:pt>
                <c:pt idx="1237">
                  <c:v>-0.125114912339277</c:v>
                </c:pt>
                <c:pt idx="1238">
                  <c:v>-0.125334120250573</c:v>
                </c:pt>
                <c:pt idx="1239">
                  <c:v>-0.125991743984461</c:v>
                </c:pt>
                <c:pt idx="1240">
                  <c:v>-0.126210951895757</c:v>
                </c:pt>
                <c:pt idx="1241">
                  <c:v>-0.126430159807053</c:v>
                </c:pt>
                <c:pt idx="1242">
                  <c:v>-0.126868585082743</c:v>
                </c:pt>
                <c:pt idx="1243">
                  <c:v>-0.127087792994039</c:v>
                </c:pt>
                <c:pt idx="1244">
                  <c:v>-0.127307000905335</c:v>
                </c:pt>
                <c:pt idx="1245">
                  <c:v>-0.127964624639223</c:v>
                </c:pt>
                <c:pt idx="1246">
                  <c:v>-0.127964624639223</c:v>
                </c:pt>
                <c:pt idx="1247">
                  <c:v>-0.128183832550519</c:v>
                </c:pt>
                <c:pt idx="1248">
                  <c:v>-0.12862224837311</c:v>
                </c:pt>
                <c:pt idx="1249">
                  <c:v>-0.129060664195702</c:v>
                </c:pt>
                <c:pt idx="1250">
                  <c:v>-0.129499080018294</c:v>
                </c:pt>
                <c:pt idx="1251">
                  <c:v>-0.12971828792959</c:v>
                </c:pt>
                <c:pt idx="1252">
                  <c:v>-0.130156713205281</c:v>
                </c:pt>
                <c:pt idx="1253">
                  <c:v>-0.130375921116576</c:v>
                </c:pt>
                <c:pt idx="1254">
                  <c:v>-0.130595129027872</c:v>
                </c:pt>
                <c:pt idx="1255">
                  <c:v>-0.131033544850464</c:v>
                </c:pt>
                <c:pt idx="1256">
                  <c:v>-0.131033544850464</c:v>
                </c:pt>
                <c:pt idx="1257">
                  <c:v>-0.131471960673056</c:v>
                </c:pt>
                <c:pt idx="1258">
                  <c:v>-0.132348792318239</c:v>
                </c:pt>
                <c:pt idx="1259">
                  <c:v>-0.132348792318239</c:v>
                </c:pt>
                <c:pt idx="1260">
                  <c:v>-0.133006425505226</c:v>
                </c:pt>
                <c:pt idx="1261">
                  <c:v>-0.133006425505226</c:v>
                </c:pt>
                <c:pt idx="1262">
                  <c:v>-0.133225633416522</c:v>
                </c:pt>
                <c:pt idx="1263">
                  <c:v>-0.13388325715041</c:v>
                </c:pt>
                <c:pt idx="1264">
                  <c:v>-0.13388325715041</c:v>
                </c:pt>
                <c:pt idx="1265">
                  <c:v>-0.134321672973001</c:v>
                </c:pt>
                <c:pt idx="1266">
                  <c:v>-0.134760088795593</c:v>
                </c:pt>
                <c:pt idx="1267">
                  <c:v>-0.134979296706889</c:v>
                </c:pt>
                <c:pt idx="1268">
                  <c:v>-0.135198504618185</c:v>
                </c:pt>
                <c:pt idx="1269">
                  <c:v>-0.135198504618185</c:v>
                </c:pt>
                <c:pt idx="1270">
                  <c:v>-0.135856137805172</c:v>
                </c:pt>
                <c:pt idx="1271">
                  <c:v>-0.136075345716467</c:v>
                </c:pt>
                <c:pt idx="1272">
                  <c:v>-0.136513761539059</c:v>
                </c:pt>
                <c:pt idx="1273">
                  <c:v>-0.136732969450355</c:v>
                </c:pt>
                <c:pt idx="1274">
                  <c:v>-0.137171385272947</c:v>
                </c:pt>
                <c:pt idx="1275">
                  <c:v>-0.137609801095539</c:v>
                </c:pt>
                <c:pt idx="1276">
                  <c:v>-0.137609801095539</c:v>
                </c:pt>
                <c:pt idx="1277">
                  <c:v>-0.138267424829426</c:v>
                </c:pt>
                <c:pt idx="1278">
                  <c:v>-0.138486632740722</c:v>
                </c:pt>
                <c:pt idx="1279">
                  <c:v>-0.138705850105117</c:v>
                </c:pt>
                <c:pt idx="1280">
                  <c:v>-0.138925058016413</c:v>
                </c:pt>
                <c:pt idx="1281">
                  <c:v>-0.139582681750301</c:v>
                </c:pt>
                <c:pt idx="1282">
                  <c:v>-0.140021097572892</c:v>
                </c:pt>
                <c:pt idx="1283">
                  <c:v>-0.140240305484188</c:v>
                </c:pt>
                <c:pt idx="1284">
                  <c:v>-0.140459513395484</c:v>
                </c:pt>
                <c:pt idx="1285">
                  <c:v>-0.14067872130678</c:v>
                </c:pt>
                <c:pt idx="1286">
                  <c:v>-0.141117137129372</c:v>
                </c:pt>
                <c:pt idx="1287">
                  <c:v>-0.141774770316358</c:v>
                </c:pt>
                <c:pt idx="1288">
                  <c:v>-0.141993978227654</c:v>
                </c:pt>
                <c:pt idx="1289">
                  <c:v>-0.141993978227654</c:v>
                </c:pt>
                <c:pt idx="1290">
                  <c:v>-0.142432394050246</c:v>
                </c:pt>
                <c:pt idx="1291">
                  <c:v>-0.142870809872838</c:v>
                </c:pt>
                <c:pt idx="1292">
                  <c:v>-0.143090017784134</c:v>
                </c:pt>
                <c:pt idx="1293">
                  <c:v>-0.143528433606725</c:v>
                </c:pt>
                <c:pt idx="1294">
                  <c:v>-0.143747641518021</c:v>
                </c:pt>
                <c:pt idx="1295">
                  <c:v>-0.144186057340613</c:v>
                </c:pt>
                <c:pt idx="1296">
                  <c:v>-0.144405265251909</c:v>
                </c:pt>
                <c:pt idx="1297">
                  <c:v>-0.145062898438896</c:v>
                </c:pt>
                <c:pt idx="1298">
                  <c:v>-0.145282106350191</c:v>
                </c:pt>
                <c:pt idx="1299">
                  <c:v>-0.145501314261487</c:v>
                </c:pt>
                <c:pt idx="1300">
                  <c:v>-0.145720522172783</c:v>
                </c:pt>
                <c:pt idx="1301">
                  <c:v>-0.146158937995375</c:v>
                </c:pt>
                <c:pt idx="1302">
                  <c:v>-0.146597353817967</c:v>
                </c:pt>
                <c:pt idx="1303">
                  <c:v>-0.146816561729263</c:v>
                </c:pt>
                <c:pt idx="1304">
                  <c:v>-0.147254977551854</c:v>
                </c:pt>
                <c:pt idx="1305">
                  <c:v>-0.14747418546315</c:v>
                </c:pt>
                <c:pt idx="1306">
                  <c:v>-0.147912610738841</c:v>
                </c:pt>
                <c:pt idx="1307">
                  <c:v>-0.148131818650137</c:v>
                </c:pt>
                <c:pt idx="1308">
                  <c:v>-0.148789442384025</c:v>
                </c:pt>
                <c:pt idx="1309">
                  <c:v>-0.14900865029532</c:v>
                </c:pt>
                <c:pt idx="1310">
                  <c:v>-0.149227858206616</c:v>
                </c:pt>
                <c:pt idx="1311">
                  <c:v>-0.149447066117912</c:v>
                </c:pt>
                <c:pt idx="1312">
                  <c:v>-0.1501046898518</c:v>
                </c:pt>
                <c:pt idx="1313">
                  <c:v>-0.150323897763096</c:v>
                </c:pt>
                <c:pt idx="1314">
                  <c:v>-0.150323897763096</c:v>
                </c:pt>
                <c:pt idx="1315">
                  <c:v>-0.150762323038786</c:v>
                </c:pt>
                <c:pt idx="1316">
                  <c:v>-0.151200738861378</c:v>
                </c:pt>
                <c:pt idx="1317">
                  <c:v>-0.15163915468397</c:v>
                </c:pt>
                <c:pt idx="1318">
                  <c:v>-0.152077570506562</c:v>
                </c:pt>
                <c:pt idx="1319">
                  <c:v>-0.152296778417858</c:v>
                </c:pt>
                <c:pt idx="1320">
                  <c:v>-0.152735194240449</c:v>
                </c:pt>
                <c:pt idx="1321">
                  <c:v>-0.152735194240449</c:v>
                </c:pt>
                <c:pt idx="1322">
                  <c:v>-0.153392817974337</c:v>
                </c:pt>
                <c:pt idx="1323">
                  <c:v>-0.153612035338732</c:v>
                </c:pt>
                <c:pt idx="1324">
                  <c:v>-0.153831243250028</c:v>
                </c:pt>
                <c:pt idx="1325">
                  <c:v>-0.15426965907262</c:v>
                </c:pt>
                <c:pt idx="1326">
                  <c:v>-0.154927282806507</c:v>
                </c:pt>
                <c:pt idx="1327">
                  <c:v>-0.154927282806507</c:v>
                </c:pt>
                <c:pt idx="1328">
                  <c:v>-0.155365698629099</c:v>
                </c:pt>
                <c:pt idx="1329">
                  <c:v>-0.155584906540395</c:v>
                </c:pt>
                <c:pt idx="1330">
                  <c:v>-0.156023322362987</c:v>
                </c:pt>
                <c:pt idx="1331">
                  <c:v>-0.156023322362987</c:v>
                </c:pt>
                <c:pt idx="1332">
                  <c:v>-0.156680955549973</c:v>
                </c:pt>
                <c:pt idx="1333">
                  <c:v>-0.156900163461269</c:v>
                </c:pt>
                <c:pt idx="1334">
                  <c:v>-0.157557787195157</c:v>
                </c:pt>
                <c:pt idx="1335">
                  <c:v>-0.157776995106453</c:v>
                </c:pt>
                <c:pt idx="1336">
                  <c:v>-0.158215410929044</c:v>
                </c:pt>
                <c:pt idx="1337">
                  <c:v>-0.157996203017749</c:v>
                </c:pt>
                <c:pt idx="1338">
                  <c:v>-0.158653836204735</c:v>
                </c:pt>
                <c:pt idx="1339">
                  <c:v>-0.158873034662932</c:v>
                </c:pt>
                <c:pt idx="1340">
                  <c:v>-0.159530667849919</c:v>
                </c:pt>
                <c:pt idx="1341">
                  <c:v>-0.159530667849919</c:v>
                </c:pt>
                <c:pt idx="1342">
                  <c:v>-0.15996908367251</c:v>
                </c:pt>
                <c:pt idx="1343">
                  <c:v>-0.160188282130707</c:v>
                </c:pt>
                <c:pt idx="1344">
                  <c:v>-0.160845915317694</c:v>
                </c:pt>
                <c:pt idx="1345">
                  <c:v>-0.161284331140286</c:v>
                </c:pt>
                <c:pt idx="1346">
                  <c:v>-0.161503548504681</c:v>
                </c:pt>
                <c:pt idx="1347">
                  <c:v>-0.161503548504681</c:v>
                </c:pt>
                <c:pt idx="1348">
                  <c:v>-0.162380380149864</c:v>
                </c:pt>
                <c:pt idx="1349">
                  <c:v>-0.162818795972456</c:v>
                </c:pt>
                <c:pt idx="1350">
                  <c:v>-0.162818795972456</c:v>
                </c:pt>
                <c:pt idx="1351">
                  <c:v>-0.163257211795048</c:v>
                </c:pt>
                <c:pt idx="1352">
                  <c:v>-0.163476410253245</c:v>
                </c:pt>
                <c:pt idx="1353">
                  <c:v>-0.163914844982034</c:v>
                </c:pt>
                <c:pt idx="1354">
                  <c:v>-0.164353260804626</c:v>
                </c:pt>
                <c:pt idx="1355">
                  <c:v>-0.164572459262823</c:v>
                </c:pt>
                <c:pt idx="1356">
                  <c:v>-0.164791676627218</c:v>
                </c:pt>
                <c:pt idx="1357">
                  <c:v>-0.165887706730598</c:v>
                </c:pt>
                <c:pt idx="1358">
                  <c:v>-0.165668508272401</c:v>
                </c:pt>
                <c:pt idx="1359">
                  <c:v>-0.166106924094993</c:v>
                </c:pt>
                <c:pt idx="1360">
                  <c:v>-0.16632612255319</c:v>
                </c:pt>
                <c:pt idx="1361">
                  <c:v>-0.16676455728198</c:v>
                </c:pt>
                <c:pt idx="1362">
                  <c:v>-0.166983755740177</c:v>
                </c:pt>
                <c:pt idx="1363">
                  <c:v>-0.167422171562768</c:v>
                </c:pt>
                <c:pt idx="1364">
                  <c:v>-0.167641388927163</c:v>
                </c:pt>
                <c:pt idx="1365">
                  <c:v>-0.168299003207952</c:v>
                </c:pt>
                <c:pt idx="1366">
                  <c:v>-0.168737419030544</c:v>
                </c:pt>
                <c:pt idx="1367">
                  <c:v>-0.168956636394939</c:v>
                </c:pt>
                <c:pt idx="1368">
                  <c:v>-0.169175834853135</c:v>
                </c:pt>
                <c:pt idx="1369">
                  <c:v>-0.169833468040122</c:v>
                </c:pt>
                <c:pt idx="1370">
                  <c:v>-0.170052685404517</c:v>
                </c:pt>
                <c:pt idx="1371">
                  <c:v>-0.170271883862714</c:v>
                </c:pt>
                <c:pt idx="1372">
                  <c:v>-0.170491101227109</c:v>
                </c:pt>
                <c:pt idx="1373">
                  <c:v>-0.171148715507897</c:v>
                </c:pt>
                <c:pt idx="1374">
                  <c:v>-0.171367932872292</c:v>
                </c:pt>
                <c:pt idx="1375">
                  <c:v>-0.171806348694884</c:v>
                </c:pt>
                <c:pt idx="1376">
                  <c:v>-0.171806348694884</c:v>
                </c:pt>
                <c:pt idx="1377">
                  <c:v>-0.172244764517476</c:v>
                </c:pt>
                <c:pt idx="1378">
                  <c:v>-0.172683180340068</c:v>
                </c:pt>
                <c:pt idx="1379">
                  <c:v>-0.173121596162659</c:v>
                </c:pt>
                <c:pt idx="1380">
                  <c:v>-0.173340813527054</c:v>
                </c:pt>
                <c:pt idx="1381">
                  <c:v>-0.173998427807843</c:v>
                </c:pt>
                <c:pt idx="1382">
                  <c:v>-0.173998427807843</c:v>
                </c:pt>
                <c:pt idx="1383">
                  <c:v>-0.174436843630435</c:v>
                </c:pt>
                <c:pt idx="1384">
                  <c:v>-0.175094476817421</c:v>
                </c:pt>
                <c:pt idx="1385">
                  <c:v>-0.175313675275618</c:v>
                </c:pt>
                <c:pt idx="1386">
                  <c:v>-0.175752110004408</c:v>
                </c:pt>
                <c:pt idx="1387">
                  <c:v>-0.175971308462605</c:v>
                </c:pt>
                <c:pt idx="1388">
                  <c:v>-0.176409724285197</c:v>
                </c:pt>
                <c:pt idx="1389">
                  <c:v>-0.176628941649591</c:v>
                </c:pt>
                <c:pt idx="1390">
                  <c:v>-0.17728655593038</c:v>
                </c:pt>
                <c:pt idx="1391">
                  <c:v>-0.177505773294775</c:v>
                </c:pt>
                <c:pt idx="1392">
                  <c:v>-0.178163387575564</c:v>
                </c:pt>
                <c:pt idx="1393">
                  <c:v>-0.178163387575564</c:v>
                </c:pt>
                <c:pt idx="1394">
                  <c:v>-0.17882102076255</c:v>
                </c:pt>
                <c:pt idx="1395">
                  <c:v>-0.179040238126945</c:v>
                </c:pt>
                <c:pt idx="1396">
                  <c:v>-0.179259436585142</c:v>
                </c:pt>
                <c:pt idx="1397">
                  <c:v>-0.179697852407734</c:v>
                </c:pt>
                <c:pt idx="1398">
                  <c:v>-0.180136268230326</c:v>
                </c:pt>
                <c:pt idx="1399">
                  <c:v>-0.180793901417312</c:v>
                </c:pt>
                <c:pt idx="1400">
                  <c:v>-0.180793901417312</c:v>
                </c:pt>
                <c:pt idx="1401">
                  <c:v>-0.181232317239904</c:v>
                </c:pt>
                <c:pt idx="1402">
                  <c:v>-0.181670733062496</c:v>
                </c:pt>
                <c:pt idx="1403">
                  <c:v>-0.181670733062496</c:v>
                </c:pt>
                <c:pt idx="1404">
                  <c:v>-0.182547564707679</c:v>
                </c:pt>
                <c:pt idx="1405">
                  <c:v>-0.182547564707679</c:v>
                </c:pt>
                <c:pt idx="1406">
                  <c:v>-0.182985980530271</c:v>
                </c:pt>
                <c:pt idx="1407">
                  <c:v>-0.183862812175455</c:v>
                </c:pt>
                <c:pt idx="1408">
                  <c:v>-0.184082029539849</c:v>
                </c:pt>
                <c:pt idx="1409">
                  <c:v>-0.184082029539849</c:v>
                </c:pt>
                <c:pt idx="1410">
                  <c:v>-0.184520445362441</c:v>
                </c:pt>
                <c:pt idx="1411">
                  <c:v>-0.184958861185033</c:v>
                </c:pt>
                <c:pt idx="1412">
                  <c:v>-0.185397277007625</c:v>
                </c:pt>
                <c:pt idx="1413">
                  <c:v>-0.185397277007625</c:v>
                </c:pt>
                <c:pt idx="1414">
                  <c:v>-0.185835692830216</c:v>
                </c:pt>
                <c:pt idx="1415">
                  <c:v>-0.186054910194611</c:v>
                </c:pt>
                <c:pt idx="1416">
                  <c:v>-0.1867125244754</c:v>
                </c:pt>
                <c:pt idx="1417">
                  <c:v>-0.187370157662387</c:v>
                </c:pt>
                <c:pt idx="1418">
                  <c:v>-0.187370157662387</c:v>
                </c:pt>
                <c:pt idx="1419">
                  <c:v>-0.187808573484978</c:v>
                </c:pt>
                <c:pt idx="1420">
                  <c:v>-0.188027790849373</c:v>
                </c:pt>
                <c:pt idx="1421">
                  <c:v>-0.188466206671965</c:v>
                </c:pt>
                <c:pt idx="1422">
                  <c:v>-0.188904622494557</c:v>
                </c:pt>
                <c:pt idx="1423">
                  <c:v>-0.189343038317148</c:v>
                </c:pt>
                <c:pt idx="1424">
                  <c:v>-0.189562236775345</c:v>
                </c:pt>
                <c:pt idx="1425">
                  <c:v>-0.190000652597937</c:v>
                </c:pt>
                <c:pt idx="1426">
                  <c:v>-0.190439087326727</c:v>
                </c:pt>
                <c:pt idx="1427">
                  <c:v>-0.190658285784924</c:v>
                </c:pt>
                <c:pt idx="1428">
                  <c:v>-0.19131591897191</c:v>
                </c:pt>
                <c:pt idx="1429">
                  <c:v>-0.191535117430107</c:v>
                </c:pt>
                <c:pt idx="1430">
                  <c:v>-0.191754334794502</c:v>
                </c:pt>
                <c:pt idx="1431">
                  <c:v>-0.192192750617094</c:v>
                </c:pt>
                <c:pt idx="1432">
                  <c:v>-0.192631166439686</c:v>
                </c:pt>
                <c:pt idx="1433">
                  <c:v>-0.193069582262277</c:v>
                </c:pt>
                <c:pt idx="1434">
                  <c:v>-0.193069582262277</c:v>
                </c:pt>
                <c:pt idx="1435">
                  <c:v>-0.193727215449264</c:v>
                </c:pt>
                <c:pt idx="1436">
                  <c:v>-0.193727215449264</c:v>
                </c:pt>
                <c:pt idx="1437">
                  <c:v>-0.194384829730053</c:v>
                </c:pt>
                <c:pt idx="1438">
                  <c:v>-0.194604047094448</c:v>
                </c:pt>
                <c:pt idx="1439">
                  <c:v>-0.195042462917039</c:v>
                </c:pt>
                <c:pt idx="1440">
                  <c:v>-0.195480878739631</c:v>
                </c:pt>
                <c:pt idx="1441">
                  <c:v>-0.195919294562223</c:v>
                </c:pt>
                <c:pt idx="1442">
                  <c:v>-0.196357710384815</c:v>
                </c:pt>
                <c:pt idx="1443">
                  <c:v>-0.196576927749209</c:v>
                </c:pt>
                <c:pt idx="1444">
                  <c:v>-0.197015343571801</c:v>
                </c:pt>
                <c:pt idx="1445">
                  <c:v>-0.197234542029998</c:v>
                </c:pt>
                <c:pt idx="1446">
                  <c:v>-0.197892175216985</c:v>
                </c:pt>
                <c:pt idx="1447">
                  <c:v>-0.198111373675182</c:v>
                </c:pt>
                <c:pt idx="1448">
                  <c:v>-0.198330591039577</c:v>
                </c:pt>
                <c:pt idx="1449">
                  <c:v>-0.198549789497774</c:v>
                </c:pt>
                <c:pt idx="1450">
                  <c:v>-0.19920742268476</c:v>
                </c:pt>
                <c:pt idx="1451">
                  <c:v>-0.199426640049155</c:v>
                </c:pt>
                <c:pt idx="1452">
                  <c:v>-0.199865055871747</c:v>
                </c:pt>
                <c:pt idx="1453">
                  <c:v>-0.200303471694338</c:v>
                </c:pt>
                <c:pt idx="1454">
                  <c:v>-0.200522670152535</c:v>
                </c:pt>
                <c:pt idx="1455">
                  <c:v>-0.20074188751693</c:v>
                </c:pt>
                <c:pt idx="1456">
                  <c:v>-0.201180303339522</c:v>
                </c:pt>
                <c:pt idx="1457">
                  <c:v>-0.201618719162114</c:v>
                </c:pt>
                <c:pt idx="1458">
                  <c:v>-0.2022763523491</c:v>
                </c:pt>
                <c:pt idx="1459">
                  <c:v>-0.202495550807297</c:v>
                </c:pt>
                <c:pt idx="1460">
                  <c:v>-0.202714768171692</c:v>
                </c:pt>
                <c:pt idx="1461">
                  <c:v>-0.202933966629889</c:v>
                </c:pt>
                <c:pt idx="1462">
                  <c:v>-0.203372382452481</c:v>
                </c:pt>
                <c:pt idx="1463">
                  <c:v>-0.203810798275073</c:v>
                </c:pt>
                <c:pt idx="1464">
                  <c:v>-0.204249214097664</c:v>
                </c:pt>
                <c:pt idx="1465">
                  <c:v>-0.204249214097664</c:v>
                </c:pt>
                <c:pt idx="1466">
                  <c:v>-0.205126045742848</c:v>
                </c:pt>
                <c:pt idx="1467">
                  <c:v>-0.205345263107243</c:v>
                </c:pt>
                <c:pt idx="1468">
                  <c:v>-0.205783678929835</c:v>
                </c:pt>
                <c:pt idx="1469">
                  <c:v>-0.206002896294229</c:v>
                </c:pt>
                <c:pt idx="1470">
                  <c:v>-0.206441312116821</c:v>
                </c:pt>
                <c:pt idx="1471">
                  <c:v>-0.20709892639761</c:v>
                </c:pt>
                <c:pt idx="1472">
                  <c:v>-0.20709892639761</c:v>
                </c:pt>
                <c:pt idx="1473">
                  <c:v>-0.207537342220202</c:v>
                </c:pt>
                <c:pt idx="1474">
                  <c:v>-0.207975758042793</c:v>
                </c:pt>
                <c:pt idx="1475">
                  <c:v>-0.20863339122978</c:v>
                </c:pt>
                <c:pt idx="1476">
                  <c:v>-0.209071807052372</c:v>
                </c:pt>
                <c:pt idx="1477">
                  <c:v>-0.209291024416767</c:v>
                </c:pt>
                <c:pt idx="1478">
                  <c:v>-0.209510222874964</c:v>
                </c:pt>
                <c:pt idx="1479">
                  <c:v>-0.209948638697555</c:v>
                </c:pt>
                <c:pt idx="1480">
                  <c:v>-0.21016785606195</c:v>
                </c:pt>
                <c:pt idx="1481">
                  <c:v>-0.210387054520147</c:v>
                </c:pt>
                <c:pt idx="1482">
                  <c:v>-0.211044687707134</c:v>
                </c:pt>
                <c:pt idx="1483">
                  <c:v>-0.211263905071528</c:v>
                </c:pt>
                <c:pt idx="1484">
                  <c:v>-0.21170232089412</c:v>
                </c:pt>
                <c:pt idx="1485">
                  <c:v>-0.212140736716712</c:v>
                </c:pt>
                <c:pt idx="1486">
                  <c:v>-0.212140736716712</c:v>
                </c:pt>
                <c:pt idx="1487">
                  <c:v>-0.212798350997501</c:v>
                </c:pt>
                <c:pt idx="1488">
                  <c:v>-0.213017568361896</c:v>
                </c:pt>
                <c:pt idx="1489">
                  <c:v>-0.213455984184487</c:v>
                </c:pt>
                <c:pt idx="1490">
                  <c:v>-0.213894400007079</c:v>
                </c:pt>
                <c:pt idx="1491">
                  <c:v>-0.214332815829671</c:v>
                </c:pt>
                <c:pt idx="1492">
                  <c:v>-0.214771231652263</c:v>
                </c:pt>
                <c:pt idx="1493">
                  <c:v>-0.214990449016657</c:v>
                </c:pt>
                <c:pt idx="1494">
                  <c:v>-0.215428864839249</c:v>
                </c:pt>
                <c:pt idx="1495">
                  <c:v>-0.215867280661841</c:v>
                </c:pt>
                <c:pt idx="1496">
                  <c:v>-0.215867280661841</c:v>
                </c:pt>
                <c:pt idx="1497">
                  <c:v>-0.216305696484433</c:v>
                </c:pt>
                <c:pt idx="1498">
                  <c:v>-0.216963329671419</c:v>
                </c:pt>
                <c:pt idx="1499">
                  <c:v>-0.217182528129616</c:v>
                </c:pt>
                <c:pt idx="1500">
                  <c:v>-0.217620943952208</c:v>
                </c:pt>
                <c:pt idx="1501">
                  <c:v>-0.217620943952208</c:v>
                </c:pt>
                <c:pt idx="1502">
                  <c:v>-0.218278577139195</c:v>
                </c:pt>
                <c:pt idx="1503">
                  <c:v>-0.218497775597392</c:v>
                </c:pt>
                <c:pt idx="1504">
                  <c:v>-0.218936191419983</c:v>
                </c:pt>
                <c:pt idx="1505">
                  <c:v>-0.219155408784378</c:v>
                </c:pt>
                <c:pt idx="1506">
                  <c:v>-0.21959382460697</c:v>
                </c:pt>
                <c:pt idx="1507">
                  <c:v>-0.220470656252154</c:v>
                </c:pt>
                <c:pt idx="1508">
                  <c:v>-0.220689873616548</c:v>
                </c:pt>
                <c:pt idx="1509">
                  <c:v>-0.220909072074745</c:v>
                </c:pt>
                <c:pt idx="1510">
                  <c:v>-0.22112828943914</c:v>
                </c:pt>
                <c:pt idx="1511">
                  <c:v>-0.221566705261732</c:v>
                </c:pt>
                <c:pt idx="1512">
                  <c:v>-0.221785903719929</c:v>
                </c:pt>
                <c:pt idx="1513">
                  <c:v>-0.222224319542521</c:v>
                </c:pt>
                <c:pt idx="1514">
                  <c:v>-0.222662735365112</c:v>
                </c:pt>
                <c:pt idx="1515">
                  <c:v>-0.222662735365112</c:v>
                </c:pt>
                <c:pt idx="1516">
                  <c:v>-0.223101170093902</c:v>
                </c:pt>
                <c:pt idx="1517">
                  <c:v>-0.223758784374691</c:v>
                </c:pt>
                <c:pt idx="1518">
                  <c:v>-0.224197200197283</c:v>
                </c:pt>
                <c:pt idx="1519">
                  <c:v>-0.224416417561677</c:v>
                </c:pt>
                <c:pt idx="1520">
                  <c:v>-0.224635616019874</c:v>
                </c:pt>
                <c:pt idx="1521">
                  <c:v>-0.225074031842466</c:v>
                </c:pt>
                <c:pt idx="1522">
                  <c:v>-0.225512447665058</c:v>
                </c:pt>
                <c:pt idx="1523">
                  <c:v>-0.226170080852044</c:v>
                </c:pt>
                <c:pt idx="1524">
                  <c:v>-0.226170080852044</c:v>
                </c:pt>
                <c:pt idx="1525">
                  <c:v>-0.226608496674636</c:v>
                </c:pt>
                <c:pt idx="1526">
                  <c:v>-0.227046912497228</c:v>
                </c:pt>
                <c:pt idx="1527">
                  <c:v>-0.22748532831982</c:v>
                </c:pt>
                <c:pt idx="1528">
                  <c:v>-0.22748532831982</c:v>
                </c:pt>
                <c:pt idx="1529">
                  <c:v>-0.228142961506806</c:v>
                </c:pt>
                <c:pt idx="1530">
                  <c:v>-0.228581377329398</c:v>
                </c:pt>
                <c:pt idx="1531">
                  <c:v>-0.228800594693793</c:v>
                </c:pt>
                <c:pt idx="1532">
                  <c:v>-0.229677426338976</c:v>
                </c:pt>
                <c:pt idx="1533">
                  <c:v>-0.229896624797173</c:v>
                </c:pt>
                <c:pt idx="1534">
                  <c:v>-0.230115842161568</c:v>
                </c:pt>
                <c:pt idx="1535">
                  <c:v>-0.23055425798416</c:v>
                </c:pt>
                <c:pt idx="1536">
                  <c:v>-0.230773456442357</c:v>
                </c:pt>
                <c:pt idx="1537">
                  <c:v>-0.231211872264949</c:v>
                </c:pt>
                <c:pt idx="1538">
                  <c:v>-0.23165028808754</c:v>
                </c:pt>
                <c:pt idx="1539">
                  <c:v>-0.23208872281633</c:v>
                </c:pt>
                <c:pt idx="1540">
                  <c:v>-0.232527138638922</c:v>
                </c:pt>
                <c:pt idx="1541">
                  <c:v>-0.232965554461514</c:v>
                </c:pt>
                <c:pt idx="1542">
                  <c:v>-0.233184752919711</c:v>
                </c:pt>
                <c:pt idx="1543">
                  <c:v>-0.233403970284105</c:v>
                </c:pt>
                <c:pt idx="1544">
                  <c:v>-0.234061584564894</c:v>
                </c:pt>
                <c:pt idx="1545">
                  <c:v>-0.234280801929289</c:v>
                </c:pt>
                <c:pt idx="1546">
                  <c:v>-0.234500000387486</c:v>
                </c:pt>
                <c:pt idx="1547">
                  <c:v>-0.234938435116276</c:v>
                </c:pt>
                <c:pt idx="1548">
                  <c:v>-0.235376850938867</c:v>
                </c:pt>
                <c:pt idx="1549">
                  <c:v>-0.235815266761459</c:v>
                </c:pt>
                <c:pt idx="1550">
                  <c:v>-0.236253682584051</c:v>
                </c:pt>
                <c:pt idx="1551">
                  <c:v>-0.236472881042248</c:v>
                </c:pt>
                <c:pt idx="1552">
                  <c:v>-0.23691129686484</c:v>
                </c:pt>
                <c:pt idx="1553">
                  <c:v>-0.237130514229234</c:v>
                </c:pt>
                <c:pt idx="1554">
                  <c:v>-0.237568930051826</c:v>
                </c:pt>
                <c:pt idx="1555">
                  <c:v>-0.237788147416221</c:v>
                </c:pt>
                <c:pt idx="1556">
                  <c:v>-0.238226563238813</c:v>
                </c:pt>
                <c:pt idx="1557">
                  <c:v>-0.238664979061405</c:v>
                </c:pt>
                <c:pt idx="1558">
                  <c:v>-0.238664979061405</c:v>
                </c:pt>
                <c:pt idx="1559">
                  <c:v>-0.239322593342193</c:v>
                </c:pt>
                <c:pt idx="1560">
                  <c:v>-0.239761009164785</c:v>
                </c:pt>
                <c:pt idx="1561">
                  <c:v>-0.23998022652918</c:v>
                </c:pt>
                <c:pt idx="1562">
                  <c:v>-0.240418642351772</c:v>
                </c:pt>
                <c:pt idx="1563">
                  <c:v>-0.240637859716167</c:v>
                </c:pt>
                <c:pt idx="1564">
                  <c:v>-0.240857058174363</c:v>
                </c:pt>
                <c:pt idx="1565">
                  <c:v>-0.241295473996955</c:v>
                </c:pt>
                <c:pt idx="1566">
                  <c:v>-0.241733889819547</c:v>
                </c:pt>
                <c:pt idx="1567">
                  <c:v>-0.242172305642139</c:v>
                </c:pt>
                <c:pt idx="1568">
                  <c:v>-0.242172305642139</c:v>
                </c:pt>
                <c:pt idx="1569">
                  <c:v>-0.242610721464731</c:v>
                </c:pt>
                <c:pt idx="1570">
                  <c:v>-0.243268354651717</c:v>
                </c:pt>
                <c:pt idx="1571">
                  <c:v>-0.243706770474309</c:v>
                </c:pt>
                <c:pt idx="1572">
                  <c:v>-0.243925987838704</c:v>
                </c:pt>
                <c:pt idx="1573">
                  <c:v>-0.243925987838704</c:v>
                </c:pt>
                <c:pt idx="1574">
                  <c:v>-0.244583602119492</c:v>
                </c:pt>
                <c:pt idx="1575">
                  <c:v>-0.245022017942084</c:v>
                </c:pt>
                <c:pt idx="1576">
                  <c:v>-0.245460433764676</c:v>
                </c:pt>
                <c:pt idx="1577">
                  <c:v>-0.245460433764676</c:v>
                </c:pt>
                <c:pt idx="1578">
                  <c:v>-0.245679651129071</c:v>
                </c:pt>
                <c:pt idx="1579">
                  <c:v>-0.24633726540986</c:v>
                </c:pt>
                <c:pt idx="1580">
                  <c:v>-0.246775700138649</c:v>
                </c:pt>
                <c:pt idx="1581">
                  <c:v>-0.246775700138649</c:v>
                </c:pt>
                <c:pt idx="1582">
                  <c:v>-0.247214115961241</c:v>
                </c:pt>
                <c:pt idx="1583">
                  <c:v>-0.247652531783833</c:v>
                </c:pt>
                <c:pt idx="1584">
                  <c:v>-0.248090947606425</c:v>
                </c:pt>
                <c:pt idx="1585">
                  <c:v>-0.248310146064621</c:v>
                </c:pt>
                <c:pt idx="1586">
                  <c:v>-0.248748561887213</c:v>
                </c:pt>
                <c:pt idx="1587">
                  <c:v>-0.248967779251608</c:v>
                </c:pt>
                <c:pt idx="1588">
                  <c:v>-0.249186977709805</c:v>
                </c:pt>
                <c:pt idx="1589">
                  <c:v>-0.249625412438595</c:v>
                </c:pt>
                <c:pt idx="1590">
                  <c:v>-0.249844610896792</c:v>
                </c:pt>
                <c:pt idx="1591">
                  <c:v>-0.250283026719383</c:v>
                </c:pt>
                <c:pt idx="1592">
                  <c:v>-0.25094065990637</c:v>
                </c:pt>
                <c:pt idx="1593">
                  <c:v>-0.25094065990637</c:v>
                </c:pt>
                <c:pt idx="1594">
                  <c:v>-0.251379075728962</c:v>
                </c:pt>
                <c:pt idx="1595">
                  <c:v>-0.251598274187159</c:v>
                </c:pt>
                <c:pt idx="1596">
                  <c:v>-0.25203669000975</c:v>
                </c:pt>
                <c:pt idx="1597">
                  <c:v>-0.252255907374145</c:v>
                </c:pt>
                <c:pt idx="1598">
                  <c:v>-0.252694323196737</c:v>
                </c:pt>
                <c:pt idx="1599">
                  <c:v>-0.253351956383724</c:v>
                </c:pt>
                <c:pt idx="1600">
                  <c:v>-0.253351956383724</c:v>
                </c:pt>
                <c:pt idx="1601">
                  <c:v>-0.253790372206315</c:v>
                </c:pt>
                <c:pt idx="1602">
                  <c:v>-0.254228788028907</c:v>
                </c:pt>
                <c:pt idx="1603">
                  <c:v>-0.254228788028907</c:v>
                </c:pt>
                <c:pt idx="1604">
                  <c:v>-0.254667203851499</c:v>
                </c:pt>
                <c:pt idx="1605">
                  <c:v>-0.254886402309696</c:v>
                </c:pt>
                <c:pt idx="1606">
                  <c:v>-0.255105619674091</c:v>
                </c:pt>
                <c:pt idx="1607">
                  <c:v>-0.255982451319274</c:v>
                </c:pt>
                <c:pt idx="1608">
                  <c:v>-0.255763252861077</c:v>
                </c:pt>
                <c:pt idx="1609">
                  <c:v>-0.256201668683669</c:v>
                </c:pt>
                <c:pt idx="1610">
                  <c:v>-0.256640084506261</c:v>
                </c:pt>
                <c:pt idx="1611">
                  <c:v>-0.256640084506261</c:v>
                </c:pt>
                <c:pt idx="1612">
                  <c:v>-0.257078500328853</c:v>
                </c:pt>
                <c:pt idx="1613">
                  <c:v>-0.25729769878705</c:v>
                </c:pt>
                <c:pt idx="1614">
                  <c:v>-0.257955331974036</c:v>
                </c:pt>
                <c:pt idx="1615">
                  <c:v>-0.257955331974036</c:v>
                </c:pt>
                <c:pt idx="1616">
                  <c:v>-0.258612965161023</c:v>
                </c:pt>
                <c:pt idx="1617">
                  <c:v>-0.259051380983614</c:v>
                </c:pt>
                <c:pt idx="1618">
                  <c:v>-0.259270579441811</c:v>
                </c:pt>
                <c:pt idx="1619">
                  <c:v>-0.259489796806206</c:v>
                </c:pt>
                <c:pt idx="1620">
                  <c:v>-0.259708995264403</c:v>
                </c:pt>
                <c:pt idx="1621">
                  <c:v>-0.260147411086995</c:v>
                </c:pt>
                <c:pt idx="1622">
                  <c:v>-0.26036662845139</c:v>
                </c:pt>
                <c:pt idx="1623">
                  <c:v>-0.260585826909587</c:v>
                </c:pt>
                <c:pt idx="1624">
                  <c:v>-0.261243460096573</c:v>
                </c:pt>
                <c:pt idx="1625">
                  <c:v>-0.261462677460968</c:v>
                </c:pt>
                <c:pt idx="1626">
                  <c:v>-0.26190109328356</c:v>
                </c:pt>
                <c:pt idx="1627">
                  <c:v>-0.262120291741757</c:v>
                </c:pt>
                <c:pt idx="1628">
                  <c:v>-0.262558707564349</c:v>
                </c:pt>
                <c:pt idx="1629">
                  <c:v>-0.262777924928743</c:v>
                </c:pt>
                <c:pt idx="1630">
                  <c:v>-0.26299712338694</c:v>
                </c:pt>
                <c:pt idx="1631">
                  <c:v>-0.263216340751335</c:v>
                </c:pt>
                <c:pt idx="1632">
                  <c:v>-0.263435539209532</c:v>
                </c:pt>
                <c:pt idx="1633">
                  <c:v>-0.264093172396519</c:v>
                </c:pt>
                <c:pt idx="1634">
                  <c:v>-0.264531588219111</c:v>
                </c:pt>
                <c:pt idx="1635">
                  <c:v>-0.264750805583505</c:v>
                </c:pt>
                <c:pt idx="1636">
                  <c:v>-0.265189221406097</c:v>
                </c:pt>
                <c:pt idx="1637">
                  <c:v>-0.265189221406097</c:v>
                </c:pt>
                <c:pt idx="1638">
                  <c:v>-0.265627637228689</c:v>
                </c:pt>
                <c:pt idx="1639">
                  <c:v>-0.265846835686886</c:v>
                </c:pt>
                <c:pt idx="1640">
                  <c:v>-0.266285251509478</c:v>
                </c:pt>
                <c:pt idx="1641">
                  <c:v>-0.266504468873872</c:v>
                </c:pt>
                <c:pt idx="1642">
                  <c:v>-0.266942884696464</c:v>
                </c:pt>
                <c:pt idx="1643">
                  <c:v>-0.267162083154661</c:v>
                </c:pt>
                <c:pt idx="1644">
                  <c:v>-0.267381300519056</c:v>
                </c:pt>
                <c:pt idx="1645">
                  <c:v>-0.267819716341648</c:v>
                </c:pt>
                <c:pt idx="1646">
                  <c:v>-0.26825813216424</c:v>
                </c:pt>
                <c:pt idx="1647">
                  <c:v>-0.26825813216424</c:v>
                </c:pt>
                <c:pt idx="1648">
                  <c:v>-0.268477349528634</c:v>
                </c:pt>
                <c:pt idx="1649">
                  <c:v>-0.268696547986831</c:v>
                </c:pt>
                <c:pt idx="1650">
                  <c:v>-0.269134963809423</c:v>
                </c:pt>
                <c:pt idx="1651">
                  <c:v>-0.269354181173818</c:v>
                </c:pt>
                <c:pt idx="1652">
                  <c:v>-0.270011795454607</c:v>
                </c:pt>
                <c:pt idx="1653">
                  <c:v>-0.270011795454607</c:v>
                </c:pt>
                <c:pt idx="1654">
                  <c:v>-0.270450230183396</c:v>
                </c:pt>
                <c:pt idx="1655">
                  <c:v>-0.270669428641593</c:v>
                </c:pt>
                <c:pt idx="1656">
                  <c:v>-0.271107844464185</c:v>
                </c:pt>
                <c:pt idx="1657">
                  <c:v>-0.27132706182858</c:v>
                </c:pt>
                <c:pt idx="1658">
                  <c:v>-0.271765477651172</c:v>
                </c:pt>
                <c:pt idx="1659">
                  <c:v>-0.271984676109369</c:v>
                </c:pt>
                <c:pt idx="1660">
                  <c:v>-0.272203893473763</c:v>
                </c:pt>
                <c:pt idx="1661">
                  <c:v>-0.27242309193196</c:v>
                </c:pt>
                <c:pt idx="1662">
                  <c:v>-0.272642309296355</c:v>
                </c:pt>
                <c:pt idx="1663">
                  <c:v>-0.272861507754552</c:v>
                </c:pt>
                <c:pt idx="1664">
                  <c:v>-0.273080725118947</c:v>
                </c:pt>
                <c:pt idx="1665">
                  <c:v>-0.273519140941539</c:v>
                </c:pt>
                <c:pt idx="1666">
                  <c:v>-0.274176774128525</c:v>
                </c:pt>
                <c:pt idx="1667">
                  <c:v>-0.274176774128525</c:v>
                </c:pt>
                <c:pt idx="1668">
                  <c:v>-0.274615189951117</c:v>
                </c:pt>
                <c:pt idx="1669">
                  <c:v>-0.274834388409314</c:v>
                </c:pt>
                <c:pt idx="1670">
                  <c:v>-0.275053605773709</c:v>
                </c:pt>
                <c:pt idx="1671">
                  <c:v>-0.275492021596301</c:v>
                </c:pt>
                <c:pt idx="1672">
                  <c:v>-0.275492021596301</c:v>
                </c:pt>
                <c:pt idx="1673">
                  <c:v>-0.275711220054498</c:v>
                </c:pt>
                <c:pt idx="1674">
                  <c:v>-0.275930437418892</c:v>
                </c:pt>
                <c:pt idx="1675">
                  <c:v>-0.276807269064076</c:v>
                </c:pt>
                <c:pt idx="1676">
                  <c:v>-0.276807269064076</c:v>
                </c:pt>
                <c:pt idx="1677">
                  <c:v>-0.277026486428471</c:v>
                </c:pt>
                <c:pt idx="1678">
                  <c:v>-0.277245684886668</c:v>
                </c:pt>
                <c:pt idx="1679">
                  <c:v>-0.277464902251063</c:v>
                </c:pt>
                <c:pt idx="1680">
                  <c:v>-0.277903318073654</c:v>
                </c:pt>
                <c:pt idx="1681">
                  <c:v>-0.277903318073654</c:v>
                </c:pt>
                <c:pt idx="1682">
                  <c:v>-0.278341733896246</c:v>
                </c:pt>
                <c:pt idx="1683">
                  <c:v>-0.278999367083233</c:v>
                </c:pt>
                <c:pt idx="1684">
                  <c:v>-0.278999367083233</c:v>
                </c:pt>
                <c:pt idx="1685">
                  <c:v>-0.278999367083233</c:v>
                </c:pt>
                <c:pt idx="1686">
                  <c:v>-0.279437782905824</c:v>
                </c:pt>
                <c:pt idx="1687">
                  <c:v>-0.279876198728416</c:v>
                </c:pt>
                <c:pt idx="1688">
                  <c:v>-0.279876198728416</c:v>
                </c:pt>
                <c:pt idx="1689">
                  <c:v>-0.280314614551008</c:v>
                </c:pt>
                <c:pt idx="1690">
                  <c:v>-0.280314614551008</c:v>
                </c:pt>
                <c:pt idx="1691">
                  <c:v>-0.280533813009205</c:v>
                </c:pt>
                <c:pt idx="1692">
                  <c:v>-0.280972228831797</c:v>
                </c:pt>
                <c:pt idx="1693">
                  <c:v>-0.281410644654388</c:v>
                </c:pt>
                <c:pt idx="1694">
                  <c:v>-0.28184906047698</c:v>
                </c:pt>
                <c:pt idx="1695">
                  <c:v>-0.282068277841375</c:v>
                </c:pt>
                <c:pt idx="1696">
                  <c:v>-0.28228749520577</c:v>
                </c:pt>
                <c:pt idx="1697">
                  <c:v>-0.28228749520577</c:v>
                </c:pt>
                <c:pt idx="1698">
                  <c:v>-0.282725911028362</c:v>
                </c:pt>
                <c:pt idx="1699">
                  <c:v>-0.282945109486559</c:v>
                </c:pt>
                <c:pt idx="1700">
                  <c:v>-0.28338352530915</c:v>
                </c:pt>
                <c:pt idx="1701">
                  <c:v>-0.283602742673545</c:v>
                </c:pt>
                <c:pt idx="1702">
                  <c:v>-0.283821941131742</c:v>
                </c:pt>
                <c:pt idx="1703">
                  <c:v>-0.284041158496137</c:v>
                </c:pt>
                <c:pt idx="1704">
                  <c:v>-0.284041158496137</c:v>
                </c:pt>
                <c:pt idx="1705">
                  <c:v>-0.284479574318729</c:v>
                </c:pt>
                <c:pt idx="1706">
                  <c:v>-0.284479574318729</c:v>
                </c:pt>
                <c:pt idx="1707">
                  <c:v>-0.284698772776926</c:v>
                </c:pt>
                <c:pt idx="1708">
                  <c:v>-0.28491799014132</c:v>
                </c:pt>
                <c:pt idx="1709">
                  <c:v>-0.285356405963912</c:v>
                </c:pt>
                <c:pt idx="1710">
                  <c:v>-0.286014039150899</c:v>
                </c:pt>
                <c:pt idx="1711">
                  <c:v>-0.286014039150899</c:v>
                </c:pt>
                <c:pt idx="1712">
                  <c:v>-0.286233237609096</c:v>
                </c:pt>
                <c:pt idx="1713">
                  <c:v>-0.286452454973491</c:v>
                </c:pt>
                <c:pt idx="1714">
                  <c:v>-0.286671653431688</c:v>
                </c:pt>
                <c:pt idx="1715">
                  <c:v>-0.286890870796082</c:v>
                </c:pt>
                <c:pt idx="1716">
                  <c:v>-0.287329286618674</c:v>
                </c:pt>
                <c:pt idx="1717">
                  <c:v>-0.287329286618674</c:v>
                </c:pt>
                <c:pt idx="1718">
                  <c:v>-0.287767702441266</c:v>
                </c:pt>
                <c:pt idx="1719">
                  <c:v>-0.287986919805661</c:v>
                </c:pt>
                <c:pt idx="1720">
                  <c:v>-0.288206118263858</c:v>
                </c:pt>
                <c:pt idx="1721">
                  <c:v>-0.288206118263858</c:v>
                </c:pt>
                <c:pt idx="1722">
                  <c:v>-0.288425335628253</c:v>
                </c:pt>
                <c:pt idx="1723">
                  <c:v>-0.288644534086449</c:v>
                </c:pt>
                <c:pt idx="1724">
                  <c:v>-0.288863751450844</c:v>
                </c:pt>
                <c:pt idx="1725">
                  <c:v>-0.289302167273436</c:v>
                </c:pt>
                <c:pt idx="1726">
                  <c:v>-0.289302167273436</c:v>
                </c:pt>
                <c:pt idx="1727">
                  <c:v>-0.289521365731633</c:v>
                </c:pt>
                <c:pt idx="1728">
                  <c:v>-0.289740583096028</c:v>
                </c:pt>
                <c:pt idx="1729">
                  <c:v>-0.289959781554225</c:v>
                </c:pt>
                <c:pt idx="1730">
                  <c:v>-0.29017899891862</c:v>
                </c:pt>
                <c:pt idx="1731">
                  <c:v>-0.290617414741211</c:v>
                </c:pt>
                <c:pt idx="1732">
                  <c:v>-0.290836632105606</c:v>
                </c:pt>
                <c:pt idx="1733">
                  <c:v>-0.290836632105606</c:v>
                </c:pt>
                <c:pt idx="1734">
                  <c:v>-0.291055830563803</c:v>
                </c:pt>
                <c:pt idx="1735">
                  <c:v>-0.291494246386395</c:v>
                </c:pt>
                <c:pt idx="1736">
                  <c:v>-0.29171346375079</c:v>
                </c:pt>
                <c:pt idx="1737">
                  <c:v>-0.29171346375079</c:v>
                </c:pt>
                <c:pt idx="1738">
                  <c:v>-0.291932662208987</c:v>
                </c:pt>
                <c:pt idx="1739">
                  <c:v>-0.292151879573381</c:v>
                </c:pt>
                <c:pt idx="1740">
                  <c:v>-0.292371078031578</c:v>
                </c:pt>
                <c:pt idx="1741">
                  <c:v>-0.29280949385417</c:v>
                </c:pt>
                <c:pt idx="1742">
                  <c:v>-0.293028711218565</c:v>
                </c:pt>
                <c:pt idx="1743">
                  <c:v>-0.293247909676762</c:v>
                </c:pt>
                <c:pt idx="1744">
                  <c:v>-0.293247909676762</c:v>
                </c:pt>
                <c:pt idx="1745">
                  <c:v>-0.293467127041157</c:v>
                </c:pt>
                <c:pt idx="1746">
                  <c:v>-0.293686325499354</c:v>
                </c:pt>
                <c:pt idx="1747">
                  <c:v>-0.293686325499354</c:v>
                </c:pt>
                <c:pt idx="1748">
                  <c:v>-0.294124760228144</c:v>
                </c:pt>
                <c:pt idx="1749">
                  <c:v>-0.29434395868634</c:v>
                </c:pt>
                <c:pt idx="1750">
                  <c:v>-0.294563176050735</c:v>
                </c:pt>
                <c:pt idx="1751">
                  <c:v>-0.294782374508932</c:v>
                </c:pt>
                <c:pt idx="1752">
                  <c:v>-0.294782374508932</c:v>
                </c:pt>
                <c:pt idx="1753">
                  <c:v>-0.295220790331524</c:v>
                </c:pt>
                <c:pt idx="1754">
                  <c:v>-0.295001591873327</c:v>
                </c:pt>
                <c:pt idx="1755">
                  <c:v>-0.295220790331524</c:v>
                </c:pt>
                <c:pt idx="1756">
                  <c:v>-0.295659206154116</c:v>
                </c:pt>
                <c:pt idx="1757">
                  <c:v>-0.296097621976707</c:v>
                </c:pt>
                <c:pt idx="1758">
                  <c:v>-0.296316839341102</c:v>
                </c:pt>
                <c:pt idx="1759">
                  <c:v>-0.296316839341102</c:v>
                </c:pt>
                <c:pt idx="1760">
                  <c:v>-0.296536037799299</c:v>
                </c:pt>
                <c:pt idx="1761">
                  <c:v>-0.296536037799299</c:v>
                </c:pt>
                <c:pt idx="1762">
                  <c:v>-0.296536037799299</c:v>
                </c:pt>
                <c:pt idx="1763">
                  <c:v>-0.296974472528089</c:v>
                </c:pt>
                <c:pt idx="1764">
                  <c:v>-0.297193670986286</c:v>
                </c:pt>
                <c:pt idx="1765">
                  <c:v>-0.297412888350681</c:v>
                </c:pt>
                <c:pt idx="1766">
                  <c:v>-0.297412888350681</c:v>
                </c:pt>
                <c:pt idx="1767">
                  <c:v>-0.297851304173272</c:v>
                </c:pt>
                <c:pt idx="1768">
                  <c:v>-0.297851304173272</c:v>
                </c:pt>
                <c:pt idx="1769">
                  <c:v>-0.298070502631469</c:v>
                </c:pt>
                <c:pt idx="1770">
                  <c:v>-0.298289719995864</c:v>
                </c:pt>
                <c:pt idx="1771">
                  <c:v>-0.298508918454061</c:v>
                </c:pt>
                <c:pt idx="1772">
                  <c:v>-0.298508918454061</c:v>
                </c:pt>
                <c:pt idx="1773">
                  <c:v>-0.298508918454061</c:v>
                </c:pt>
                <c:pt idx="1774">
                  <c:v>-0.298728135818456</c:v>
                </c:pt>
                <c:pt idx="1775">
                  <c:v>-0.299166551641048</c:v>
                </c:pt>
                <c:pt idx="1776">
                  <c:v>-0.299166551641048</c:v>
                </c:pt>
                <c:pt idx="1777">
                  <c:v>-0.299385750099245</c:v>
                </c:pt>
                <c:pt idx="1778">
                  <c:v>-0.29960496746364</c:v>
                </c:pt>
                <c:pt idx="1779">
                  <c:v>-0.29960496746364</c:v>
                </c:pt>
                <c:pt idx="1780">
                  <c:v>-0.300043383286231</c:v>
                </c:pt>
                <c:pt idx="1781">
                  <c:v>-0.300043383286231</c:v>
                </c:pt>
                <c:pt idx="1782">
                  <c:v>-0.300262600650626</c:v>
                </c:pt>
                <c:pt idx="1783">
                  <c:v>-0.300481799108823</c:v>
                </c:pt>
                <c:pt idx="1784">
                  <c:v>-0.300262600650626</c:v>
                </c:pt>
                <c:pt idx="1785">
                  <c:v>-0.300262600650626</c:v>
                </c:pt>
                <c:pt idx="1786">
                  <c:v>-0.300701016473218</c:v>
                </c:pt>
                <c:pt idx="1787">
                  <c:v>-0.300920214931415</c:v>
                </c:pt>
                <c:pt idx="1788">
                  <c:v>-0.300920214931415</c:v>
                </c:pt>
                <c:pt idx="1789">
                  <c:v>-0.301577848118401</c:v>
                </c:pt>
                <c:pt idx="1790">
                  <c:v>-0.301358630754007</c:v>
                </c:pt>
                <c:pt idx="1791">
                  <c:v>-0.301358630754007</c:v>
                </c:pt>
                <c:pt idx="1792">
                  <c:v>-0.301358630754007</c:v>
                </c:pt>
                <c:pt idx="1793">
                  <c:v>-0.301577848118401</c:v>
                </c:pt>
                <c:pt idx="1794">
                  <c:v>-0.301577848118401</c:v>
                </c:pt>
                <c:pt idx="1795">
                  <c:v>-0.301797046576598</c:v>
                </c:pt>
                <c:pt idx="1796">
                  <c:v>-0.301797046576598</c:v>
                </c:pt>
                <c:pt idx="1797">
                  <c:v>-0.30223546239919</c:v>
                </c:pt>
                <c:pt idx="1798">
                  <c:v>-0.302454679763585</c:v>
                </c:pt>
                <c:pt idx="1799">
                  <c:v>-0.302454679763585</c:v>
                </c:pt>
                <c:pt idx="1800">
                  <c:v>-0.302454679763585</c:v>
                </c:pt>
                <c:pt idx="1801">
                  <c:v>-0.30267389712798</c:v>
                </c:pt>
                <c:pt idx="1802">
                  <c:v>-0.302893095586177</c:v>
                </c:pt>
                <c:pt idx="1803">
                  <c:v>-0.302893095586177</c:v>
                </c:pt>
                <c:pt idx="1804">
                  <c:v>-0.303112312950572</c:v>
                </c:pt>
                <c:pt idx="1805">
                  <c:v>-0.303112312950572</c:v>
                </c:pt>
                <c:pt idx="1806">
                  <c:v>-0.303112312950572</c:v>
                </c:pt>
                <c:pt idx="1807">
                  <c:v>-0.303331511408768</c:v>
                </c:pt>
                <c:pt idx="1808">
                  <c:v>-0.303331511408768</c:v>
                </c:pt>
                <c:pt idx="1809">
                  <c:v>-0.303550728773163</c:v>
                </c:pt>
                <c:pt idx="1810">
                  <c:v>-0.303550728773163</c:v>
                </c:pt>
                <c:pt idx="1811">
                  <c:v>-0.303550728773163</c:v>
                </c:pt>
                <c:pt idx="1812">
                  <c:v>-0.30376992723136</c:v>
                </c:pt>
                <c:pt idx="1813">
                  <c:v>-0.30376992723136</c:v>
                </c:pt>
                <c:pt idx="1814">
                  <c:v>-0.30376992723136</c:v>
                </c:pt>
                <c:pt idx="1815">
                  <c:v>-0.303989144595755</c:v>
                </c:pt>
                <c:pt idx="1816">
                  <c:v>-0.304427560418347</c:v>
                </c:pt>
                <c:pt idx="1817">
                  <c:v>-0.304427560418347</c:v>
                </c:pt>
                <c:pt idx="1818">
                  <c:v>-0.304427560418347</c:v>
                </c:pt>
                <c:pt idx="1819">
                  <c:v>-0.304427560418347</c:v>
                </c:pt>
                <c:pt idx="1820">
                  <c:v>-0.304646758876544</c:v>
                </c:pt>
                <c:pt idx="1821">
                  <c:v>-0.304427560418347</c:v>
                </c:pt>
                <c:pt idx="1822">
                  <c:v>-0.304646758876544</c:v>
                </c:pt>
                <c:pt idx="1823">
                  <c:v>-0.305085174699136</c:v>
                </c:pt>
                <c:pt idx="1824">
                  <c:v>-0.304865976240939</c:v>
                </c:pt>
                <c:pt idx="1825">
                  <c:v>-0.304865976240939</c:v>
                </c:pt>
                <c:pt idx="1826">
                  <c:v>-0.305085174699136</c:v>
                </c:pt>
                <c:pt idx="1827">
                  <c:v>-0.304865976240939</c:v>
                </c:pt>
                <c:pt idx="1828">
                  <c:v>-0.30530439206353</c:v>
                </c:pt>
                <c:pt idx="1829">
                  <c:v>-0.30530439206353</c:v>
                </c:pt>
                <c:pt idx="1830">
                  <c:v>-0.30530439206353</c:v>
                </c:pt>
                <c:pt idx="1831">
                  <c:v>-0.305523590521727</c:v>
                </c:pt>
                <c:pt idx="1832">
                  <c:v>-0.305742807886122</c:v>
                </c:pt>
                <c:pt idx="1833">
                  <c:v>-0.305742807886122</c:v>
                </c:pt>
                <c:pt idx="1834">
                  <c:v>-0.305742807886122</c:v>
                </c:pt>
                <c:pt idx="1835">
                  <c:v>-0.305962025250517</c:v>
                </c:pt>
                <c:pt idx="1836">
                  <c:v>-0.305742807886122</c:v>
                </c:pt>
                <c:pt idx="1837">
                  <c:v>-0.305742807886122</c:v>
                </c:pt>
                <c:pt idx="1838">
                  <c:v>-0.305742807886122</c:v>
                </c:pt>
                <c:pt idx="1839">
                  <c:v>-0.305962025250517</c:v>
                </c:pt>
                <c:pt idx="1840">
                  <c:v>-0.305962025250517</c:v>
                </c:pt>
                <c:pt idx="1841">
                  <c:v>-0.306181223708714</c:v>
                </c:pt>
                <c:pt idx="1842">
                  <c:v>-0.306181223708714</c:v>
                </c:pt>
                <c:pt idx="1843">
                  <c:v>-0.306181223708714</c:v>
                </c:pt>
                <c:pt idx="1844">
                  <c:v>-0.305962025250517</c:v>
                </c:pt>
                <c:pt idx="1845">
                  <c:v>-0.306400441073109</c:v>
                </c:pt>
                <c:pt idx="1846">
                  <c:v>-0.305962025250517</c:v>
                </c:pt>
                <c:pt idx="1847">
                  <c:v>-0.306619639531306</c:v>
                </c:pt>
                <c:pt idx="1848">
                  <c:v>-0.306400441073109</c:v>
                </c:pt>
                <c:pt idx="1849">
                  <c:v>-0.306619639531306</c:v>
                </c:pt>
                <c:pt idx="1850">
                  <c:v>-0.306400441073109</c:v>
                </c:pt>
                <c:pt idx="1851">
                  <c:v>-0.306619639531306</c:v>
                </c:pt>
                <c:pt idx="1852">
                  <c:v>-0.306619639531306</c:v>
                </c:pt>
                <c:pt idx="1853">
                  <c:v>-0.306400441073109</c:v>
                </c:pt>
                <c:pt idx="1854">
                  <c:v>-0.306619639531306</c:v>
                </c:pt>
                <c:pt idx="1855">
                  <c:v>-0.306619639531306</c:v>
                </c:pt>
                <c:pt idx="1856">
                  <c:v>-0.306838856895701</c:v>
                </c:pt>
                <c:pt idx="1857">
                  <c:v>-0.306838856895701</c:v>
                </c:pt>
                <c:pt idx="1858">
                  <c:v>-0.307058055353897</c:v>
                </c:pt>
                <c:pt idx="1859">
                  <c:v>-0.306838856895701</c:v>
                </c:pt>
                <c:pt idx="1860">
                  <c:v>-0.306838856895701</c:v>
                </c:pt>
                <c:pt idx="1861">
                  <c:v>-0.307058055353897</c:v>
                </c:pt>
                <c:pt idx="1862">
                  <c:v>-0.307058055353897</c:v>
                </c:pt>
                <c:pt idx="1863">
                  <c:v>-0.306838856895701</c:v>
                </c:pt>
                <c:pt idx="1864">
                  <c:v>-0.306838856895701</c:v>
                </c:pt>
                <c:pt idx="1865">
                  <c:v>-0.306838856895701</c:v>
                </c:pt>
                <c:pt idx="1866">
                  <c:v>-0.307058055353897</c:v>
                </c:pt>
                <c:pt idx="1867">
                  <c:v>-0.306838856895701</c:v>
                </c:pt>
                <c:pt idx="1868">
                  <c:v>-0.306838856895701</c:v>
                </c:pt>
                <c:pt idx="1869">
                  <c:v>-0.306838856895701</c:v>
                </c:pt>
                <c:pt idx="1870">
                  <c:v>-0.307058055353897</c:v>
                </c:pt>
                <c:pt idx="1871">
                  <c:v>-0.306619639531306</c:v>
                </c:pt>
                <c:pt idx="1872">
                  <c:v>-0.306838856895701</c:v>
                </c:pt>
                <c:pt idx="1873">
                  <c:v>-0.306838856895701</c:v>
                </c:pt>
                <c:pt idx="1874">
                  <c:v>-0.306838856895701</c:v>
                </c:pt>
                <c:pt idx="1875">
                  <c:v>-0.306838856895701</c:v>
                </c:pt>
                <c:pt idx="1876">
                  <c:v>-0.306838856895701</c:v>
                </c:pt>
                <c:pt idx="1877">
                  <c:v>-0.306838856895701</c:v>
                </c:pt>
                <c:pt idx="1878">
                  <c:v>-0.306619639531306</c:v>
                </c:pt>
                <c:pt idx="1879">
                  <c:v>-0.306619639531306</c:v>
                </c:pt>
                <c:pt idx="1880">
                  <c:v>-0.306838856895701</c:v>
                </c:pt>
                <c:pt idx="1881">
                  <c:v>-0.306619639531306</c:v>
                </c:pt>
                <c:pt idx="1882">
                  <c:v>-0.306619639531306</c:v>
                </c:pt>
                <c:pt idx="1883">
                  <c:v>-0.306619639531306</c:v>
                </c:pt>
                <c:pt idx="1884">
                  <c:v>-0.306619639531306</c:v>
                </c:pt>
                <c:pt idx="1885">
                  <c:v>-0.306400441073109</c:v>
                </c:pt>
                <c:pt idx="1886">
                  <c:v>-0.306181223708714</c:v>
                </c:pt>
                <c:pt idx="1887">
                  <c:v>-0.306619639531306</c:v>
                </c:pt>
                <c:pt idx="1888">
                  <c:v>-0.306400441073109</c:v>
                </c:pt>
                <c:pt idx="1889">
                  <c:v>-0.306181223708714</c:v>
                </c:pt>
                <c:pt idx="1890">
                  <c:v>-0.305962025250517</c:v>
                </c:pt>
                <c:pt idx="1891">
                  <c:v>-0.306181223708714</c:v>
                </c:pt>
                <c:pt idx="1892">
                  <c:v>-0.306400441073109</c:v>
                </c:pt>
                <c:pt idx="1893">
                  <c:v>-0.306181223708714</c:v>
                </c:pt>
                <c:pt idx="1894">
                  <c:v>-0.305962025250517</c:v>
                </c:pt>
                <c:pt idx="1895">
                  <c:v>-0.305962025250517</c:v>
                </c:pt>
                <c:pt idx="1896">
                  <c:v>-0.305523590521727</c:v>
                </c:pt>
                <c:pt idx="1897">
                  <c:v>-0.305742807886122</c:v>
                </c:pt>
                <c:pt idx="1898">
                  <c:v>-0.305742807886122</c:v>
                </c:pt>
                <c:pt idx="1899">
                  <c:v>-0.305742807886122</c:v>
                </c:pt>
                <c:pt idx="1900">
                  <c:v>-0.30530439206353</c:v>
                </c:pt>
                <c:pt idx="1901">
                  <c:v>-0.305523590521727</c:v>
                </c:pt>
                <c:pt idx="1902">
                  <c:v>-0.305085174699136</c:v>
                </c:pt>
                <c:pt idx="1903">
                  <c:v>-0.305085174699136</c:v>
                </c:pt>
                <c:pt idx="1904">
                  <c:v>-0.305085174699136</c:v>
                </c:pt>
                <c:pt idx="1905">
                  <c:v>-0.305085174699136</c:v>
                </c:pt>
                <c:pt idx="1906">
                  <c:v>-0.304865976240939</c:v>
                </c:pt>
                <c:pt idx="1907">
                  <c:v>-0.304865976240939</c:v>
                </c:pt>
                <c:pt idx="1908">
                  <c:v>-0.304646758876544</c:v>
                </c:pt>
                <c:pt idx="1909">
                  <c:v>-0.304427560418347</c:v>
                </c:pt>
                <c:pt idx="1910">
                  <c:v>-0.304865976240939</c:v>
                </c:pt>
                <c:pt idx="1911">
                  <c:v>-0.304427560418347</c:v>
                </c:pt>
                <c:pt idx="1912">
                  <c:v>-0.304208343053952</c:v>
                </c:pt>
                <c:pt idx="1913">
                  <c:v>-0.304208343053952</c:v>
                </c:pt>
                <c:pt idx="1914">
                  <c:v>-0.304208343053952</c:v>
                </c:pt>
                <c:pt idx="1915">
                  <c:v>-0.303989144595755</c:v>
                </c:pt>
                <c:pt idx="1916">
                  <c:v>-0.303550728773163</c:v>
                </c:pt>
                <c:pt idx="1917">
                  <c:v>-0.303550728773163</c:v>
                </c:pt>
                <c:pt idx="1918">
                  <c:v>-0.30376992723136</c:v>
                </c:pt>
                <c:pt idx="1919">
                  <c:v>-0.303331511408768</c:v>
                </c:pt>
                <c:pt idx="1920">
                  <c:v>-0.303550728773163</c:v>
                </c:pt>
                <c:pt idx="1921">
                  <c:v>-0.303331511408768</c:v>
                </c:pt>
                <c:pt idx="1922">
                  <c:v>-0.303331511408768</c:v>
                </c:pt>
                <c:pt idx="1923">
                  <c:v>-0.303112312950572</c:v>
                </c:pt>
                <c:pt idx="1924">
                  <c:v>-0.302893095586177</c:v>
                </c:pt>
                <c:pt idx="1925">
                  <c:v>-0.303112312950572</c:v>
                </c:pt>
                <c:pt idx="1926">
                  <c:v>-0.30267389712798</c:v>
                </c:pt>
                <c:pt idx="1927">
                  <c:v>-0.302454679763585</c:v>
                </c:pt>
                <c:pt idx="1928">
                  <c:v>-0.30223546239919</c:v>
                </c:pt>
                <c:pt idx="1929">
                  <c:v>-0.302016263940993</c:v>
                </c:pt>
                <c:pt idx="1930">
                  <c:v>-0.302016263940993</c:v>
                </c:pt>
                <c:pt idx="1931">
                  <c:v>-0.301797046576598</c:v>
                </c:pt>
                <c:pt idx="1932">
                  <c:v>-0.301577848118401</c:v>
                </c:pt>
                <c:pt idx="1933">
                  <c:v>-0.301358630754007</c:v>
                </c:pt>
                <c:pt idx="1934">
                  <c:v>-0.301358630754007</c:v>
                </c:pt>
                <c:pt idx="1935">
                  <c:v>-0.30113943229581</c:v>
                </c:pt>
                <c:pt idx="1936">
                  <c:v>-0.30113943229581</c:v>
                </c:pt>
                <c:pt idx="1937">
                  <c:v>-0.300920214931415</c:v>
                </c:pt>
                <c:pt idx="1938">
                  <c:v>-0.300920214931415</c:v>
                </c:pt>
                <c:pt idx="1939">
                  <c:v>-0.300481799108823</c:v>
                </c:pt>
                <c:pt idx="1940">
                  <c:v>-0.300481799108823</c:v>
                </c:pt>
                <c:pt idx="1941">
                  <c:v>-0.300043383286231</c:v>
                </c:pt>
                <c:pt idx="1942">
                  <c:v>-0.299824184828034</c:v>
                </c:pt>
                <c:pt idx="1943">
                  <c:v>-0.29960496746364</c:v>
                </c:pt>
                <c:pt idx="1944">
                  <c:v>-0.299824184828034</c:v>
                </c:pt>
                <c:pt idx="1945">
                  <c:v>-0.299385750099245</c:v>
                </c:pt>
                <c:pt idx="1946">
                  <c:v>-0.299166551641048</c:v>
                </c:pt>
                <c:pt idx="1947">
                  <c:v>-0.298947334276653</c:v>
                </c:pt>
                <c:pt idx="1948">
                  <c:v>-0.298728135818456</c:v>
                </c:pt>
                <c:pt idx="1949">
                  <c:v>-0.298289719995864</c:v>
                </c:pt>
                <c:pt idx="1950">
                  <c:v>-0.298289719995864</c:v>
                </c:pt>
                <c:pt idx="1951">
                  <c:v>-0.298289719995864</c:v>
                </c:pt>
                <c:pt idx="1952">
                  <c:v>-0.298070502631469</c:v>
                </c:pt>
                <c:pt idx="1953">
                  <c:v>-0.298070502631469</c:v>
                </c:pt>
                <c:pt idx="1954">
                  <c:v>-0.297851304173272</c:v>
                </c:pt>
                <c:pt idx="1955">
                  <c:v>-0.297412888350681</c:v>
                </c:pt>
                <c:pt idx="1956">
                  <c:v>-0.296755255163694</c:v>
                </c:pt>
                <c:pt idx="1957">
                  <c:v>-0.296755255163694</c:v>
                </c:pt>
                <c:pt idx="1958">
                  <c:v>-0.296536037799299</c:v>
                </c:pt>
                <c:pt idx="1959">
                  <c:v>-0.296316839341102</c:v>
                </c:pt>
                <c:pt idx="1960">
                  <c:v>-0.296316839341102</c:v>
                </c:pt>
                <c:pt idx="1961">
                  <c:v>-0.295878423518511</c:v>
                </c:pt>
                <c:pt idx="1962">
                  <c:v>-0.295659206154116</c:v>
                </c:pt>
                <c:pt idx="1963">
                  <c:v>-0.295440007695919</c:v>
                </c:pt>
                <c:pt idx="1964">
                  <c:v>-0.295220790331524</c:v>
                </c:pt>
                <c:pt idx="1965">
                  <c:v>-0.295001591873327</c:v>
                </c:pt>
                <c:pt idx="1966">
                  <c:v>-0.294563176050735</c:v>
                </c:pt>
                <c:pt idx="1967">
                  <c:v>-0.294563176050735</c:v>
                </c:pt>
                <c:pt idx="1968">
                  <c:v>-0.293905542863749</c:v>
                </c:pt>
                <c:pt idx="1969">
                  <c:v>-0.293905542863749</c:v>
                </c:pt>
                <c:pt idx="1970">
                  <c:v>-0.293686325499354</c:v>
                </c:pt>
                <c:pt idx="1971">
                  <c:v>-0.293467127041157</c:v>
                </c:pt>
                <c:pt idx="1972">
                  <c:v>-0.293028711218565</c:v>
                </c:pt>
                <c:pt idx="1973">
                  <c:v>-0.29280949385417</c:v>
                </c:pt>
                <c:pt idx="1974">
                  <c:v>-0.292590295395973</c:v>
                </c:pt>
                <c:pt idx="1975">
                  <c:v>-0.292371078031578</c:v>
                </c:pt>
                <c:pt idx="1976">
                  <c:v>-0.29171346375079</c:v>
                </c:pt>
                <c:pt idx="1977">
                  <c:v>-0.29171346375079</c:v>
                </c:pt>
                <c:pt idx="1978">
                  <c:v>-0.291275047928198</c:v>
                </c:pt>
                <c:pt idx="1979">
                  <c:v>-0.291055830563803</c:v>
                </c:pt>
                <c:pt idx="1980">
                  <c:v>-0.290836632105606</c:v>
                </c:pt>
                <c:pt idx="1981">
                  <c:v>-0.290617414741211</c:v>
                </c:pt>
                <c:pt idx="1982">
                  <c:v>-0.29017899891862</c:v>
                </c:pt>
                <c:pt idx="1983">
                  <c:v>-0.289959781554225</c:v>
                </c:pt>
                <c:pt idx="1984">
                  <c:v>-0.289740583096028</c:v>
                </c:pt>
                <c:pt idx="1985">
                  <c:v>-0.289302167273436</c:v>
                </c:pt>
                <c:pt idx="1986">
                  <c:v>-0.289302167273436</c:v>
                </c:pt>
                <c:pt idx="1987">
                  <c:v>-0.288863751450844</c:v>
                </c:pt>
                <c:pt idx="1988">
                  <c:v>-0.288206118263858</c:v>
                </c:pt>
                <c:pt idx="1989">
                  <c:v>-0.287986919805661</c:v>
                </c:pt>
                <c:pt idx="1990">
                  <c:v>-0.287986919805661</c:v>
                </c:pt>
                <c:pt idx="1991">
                  <c:v>-0.287329286618674</c:v>
                </c:pt>
                <c:pt idx="1992">
                  <c:v>-0.287110069254279</c:v>
                </c:pt>
                <c:pt idx="1993">
                  <c:v>-0.286890870796082</c:v>
                </c:pt>
                <c:pt idx="1994">
                  <c:v>-0.286671653431688</c:v>
                </c:pt>
                <c:pt idx="1995">
                  <c:v>-0.286233237609096</c:v>
                </c:pt>
                <c:pt idx="1996">
                  <c:v>-0.285794821786504</c:v>
                </c:pt>
                <c:pt idx="1997">
                  <c:v>-0.285356405963912</c:v>
                </c:pt>
                <c:pt idx="1998">
                  <c:v>-0.28491799014132</c:v>
                </c:pt>
                <c:pt idx="1999">
                  <c:v>-0.284698772776926</c:v>
                </c:pt>
                <c:pt idx="2000">
                  <c:v>-0.284260356954334</c:v>
                </c:pt>
                <c:pt idx="2001">
                  <c:v>-0.283602742673545</c:v>
                </c:pt>
                <c:pt idx="2002">
                  <c:v>-0.283602742673545</c:v>
                </c:pt>
                <c:pt idx="2003">
                  <c:v>-0.28338352530915</c:v>
                </c:pt>
                <c:pt idx="2004">
                  <c:v>-0.283164326850953</c:v>
                </c:pt>
                <c:pt idx="2005">
                  <c:v>-0.282506693663967</c:v>
                </c:pt>
                <c:pt idx="2006">
                  <c:v>-0.28228749520577</c:v>
                </c:pt>
                <c:pt idx="2007">
                  <c:v>-0.28184906047698</c:v>
                </c:pt>
                <c:pt idx="2008">
                  <c:v>-0.281629862018783</c:v>
                </c:pt>
                <c:pt idx="2009">
                  <c:v>-0.280972228831797</c:v>
                </c:pt>
                <c:pt idx="2010">
                  <c:v>-0.2807530303736</c:v>
                </c:pt>
                <c:pt idx="2011">
                  <c:v>-0.280533813009205</c:v>
                </c:pt>
                <c:pt idx="2012">
                  <c:v>-0.280095397186613</c:v>
                </c:pt>
                <c:pt idx="2013">
                  <c:v>-0.279656981364021</c:v>
                </c:pt>
                <c:pt idx="2014">
                  <c:v>-0.278999367083233</c:v>
                </c:pt>
                <c:pt idx="2015">
                  <c:v>-0.278560932354443</c:v>
                </c:pt>
                <c:pt idx="2016">
                  <c:v>-0.278341733896246</c:v>
                </c:pt>
                <c:pt idx="2017">
                  <c:v>-0.278122516531851</c:v>
                </c:pt>
                <c:pt idx="2018">
                  <c:v>-0.277903318073654</c:v>
                </c:pt>
                <c:pt idx="2019">
                  <c:v>-0.277245684886668</c:v>
                </c:pt>
                <c:pt idx="2020">
                  <c:v>-0.276588070605879</c:v>
                </c:pt>
                <c:pt idx="2021">
                  <c:v>-0.276149654783287</c:v>
                </c:pt>
                <c:pt idx="2022">
                  <c:v>-0.275711220054498</c:v>
                </c:pt>
                <c:pt idx="2023">
                  <c:v>-0.275711220054498</c:v>
                </c:pt>
                <c:pt idx="2024">
                  <c:v>-0.275053605773709</c:v>
                </c:pt>
                <c:pt idx="2025">
                  <c:v>-0.274615189951117</c:v>
                </c:pt>
                <c:pt idx="2026">
                  <c:v>-0.274176774128525</c:v>
                </c:pt>
                <c:pt idx="2027">
                  <c:v>-0.27395755676413</c:v>
                </c:pt>
                <c:pt idx="2028">
                  <c:v>-0.273519140941539</c:v>
                </c:pt>
                <c:pt idx="2029">
                  <c:v>-0.272861507754552</c:v>
                </c:pt>
                <c:pt idx="2030">
                  <c:v>-0.272642309296355</c:v>
                </c:pt>
                <c:pt idx="2031">
                  <c:v>-0.271984676109369</c:v>
                </c:pt>
                <c:pt idx="2032">
                  <c:v>-0.27132706182858</c:v>
                </c:pt>
                <c:pt idx="2033">
                  <c:v>-0.270888646005988</c:v>
                </c:pt>
                <c:pt idx="2034">
                  <c:v>-0.270669428641593</c:v>
                </c:pt>
                <c:pt idx="2035">
                  <c:v>-0.270011795454607</c:v>
                </c:pt>
                <c:pt idx="2036">
                  <c:v>-0.26979259699641</c:v>
                </c:pt>
                <c:pt idx="2037">
                  <c:v>-0.268915765351226</c:v>
                </c:pt>
                <c:pt idx="2038">
                  <c:v>-0.268915765351226</c:v>
                </c:pt>
                <c:pt idx="2039">
                  <c:v>-0.26825813216424</c:v>
                </c:pt>
                <c:pt idx="2040">
                  <c:v>-0.267819716341648</c:v>
                </c:pt>
                <c:pt idx="2041">
                  <c:v>-0.267162083154661</c:v>
                </c:pt>
                <c:pt idx="2042">
                  <c:v>-0.26672366733207</c:v>
                </c:pt>
                <c:pt idx="2043">
                  <c:v>-0.266504468873872</c:v>
                </c:pt>
                <c:pt idx="2044">
                  <c:v>-0.265846835686886</c:v>
                </c:pt>
                <c:pt idx="2045">
                  <c:v>-0.265408419864294</c:v>
                </c:pt>
                <c:pt idx="2046">
                  <c:v>-0.264970004041702</c:v>
                </c:pt>
                <c:pt idx="2047">
                  <c:v>-0.264093172396519</c:v>
                </c:pt>
                <c:pt idx="2048">
                  <c:v>-0.263873955032124</c:v>
                </c:pt>
                <c:pt idx="2049">
                  <c:v>-0.263216340751335</c:v>
                </c:pt>
                <c:pt idx="2050">
                  <c:v>-0.262777924928743</c:v>
                </c:pt>
                <c:pt idx="2051">
                  <c:v>-0.262777924928743</c:v>
                </c:pt>
                <c:pt idx="2052">
                  <c:v>-0.26190109328356</c:v>
                </c:pt>
                <c:pt idx="2053">
                  <c:v>-0.261462677460968</c:v>
                </c:pt>
                <c:pt idx="2054">
                  <c:v>-0.26036662845139</c:v>
                </c:pt>
                <c:pt idx="2055">
                  <c:v>-0.260147411086995</c:v>
                </c:pt>
                <c:pt idx="2056">
                  <c:v>-0.259708995264403</c:v>
                </c:pt>
                <c:pt idx="2057">
                  <c:v>-0.259489796806206</c:v>
                </c:pt>
                <c:pt idx="2058">
                  <c:v>-0.258393747796628</c:v>
                </c:pt>
                <c:pt idx="2059">
                  <c:v>-0.258393747796628</c:v>
                </c:pt>
                <c:pt idx="2060">
                  <c:v>-0.257736114609641</c:v>
                </c:pt>
                <c:pt idx="2061">
                  <c:v>-0.257078500328853</c:v>
                </c:pt>
                <c:pt idx="2062">
                  <c:v>-0.256201668683669</c:v>
                </c:pt>
                <c:pt idx="2063">
                  <c:v>-0.255763252861077</c:v>
                </c:pt>
                <c:pt idx="2064">
                  <c:v>-0.255324818132288</c:v>
                </c:pt>
                <c:pt idx="2065">
                  <c:v>-0.254667203851499</c:v>
                </c:pt>
                <c:pt idx="2066">
                  <c:v>-0.254447986487104</c:v>
                </c:pt>
                <c:pt idx="2067">
                  <c:v>-0.254009570664512</c:v>
                </c:pt>
                <c:pt idx="2068">
                  <c:v>-0.25357115484192</c:v>
                </c:pt>
                <c:pt idx="2069">
                  <c:v>-0.252694323196737</c:v>
                </c:pt>
                <c:pt idx="2070">
                  <c:v>-0.252255907374145</c:v>
                </c:pt>
                <c:pt idx="2071">
                  <c:v>-0.251379075728962</c:v>
                </c:pt>
                <c:pt idx="2072">
                  <c:v>-0.250721442541975</c:v>
                </c:pt>
                <c:pt idx="2073">
                  <c:v>-0.250502244083778</c:v>
                </c:pt>
                <c:pt idx="2074">
                  <c:v>-0.249844610896792</c:v>
                </c:pt>
                <c:pt idx="2075">
                  <c:v>-0.249186977709805</c:v>
                </c:pt>
                <c:pt idx="2076">
                  <c:v>-0.248748561887213</c:v>
                </c:pt>
                <c:pt idx="2077">
                  <c:v>-0.248090947606425</c:v>
                </c:pt>
                <c:pt idx="2078">
                  <c:v>-0.247652531783833</c:v>
                </c:pt>
                <c:pt idx="2079">
                  <c:v>-0.247214115961241</c:v>
                </c:pt>
                <c:pt idx="2080">
                  <c:v>-0.24633726540986</c:v>
                </c:pt>
                <c:pt idx="2081">
                  <c:v>-0.245679651129071</c:v>
                </c:pt>
                <c:pt idx="2082">
                  <c:v>-0.245241235306479</c:v>
                </c:pt>
                <c:pt idx="2083">
                  <c:v>-0.244583602119492</c:v>
                </c:pt>
                <c:pt idx="2084">
                  <c:v>-0.243925987838704</c:v>
                </c:pt>
                <c:pt idx="2085">
                  <c:v>-0.243706770474309</c:v>
                </c:pt>
                <c:pt idx="2086">
                  <c:v>-0.242610721464731</c:v>
                </c:pt>
                <c:pt idx="2087">
                  <c:v>-0.241953107183942</c:v>
                </c:pt>
                <c:pt idx="2088">
                  <c:v>-0.241733889819547</c:v>
                </c:pt>
                <c:pt idx="2089">
                  <c:v>-0.240857058174363</c:v>
                </c:pt>
                <c:pt idx="2090">
                  <c:v>-0.240637859716167</c:v>
                </c:pt>
                <c:pt idx="2091">
                  <c:v>-0.23998022652918</c:v>
                </c:pt>
                <c:pt idx="2092">
                  <c:v>-0.239322593342193</c:v>
                </c:pt>
                <c:pt idx="2093">
                  <c:v>-0.238664979061405</c:v>
                </c:pt>
                <c:pt idx="2094">
                  <c:v>-0.238226563238813</c:v>
                </c:pt>
                <c:pt idx="2095">
                  <c:v>-0.237788147416221</c:v>
                </c:pt>
                <c:pt idx="2096">
                  <c:v>-0.237130514229234</c:v>
                </c:pt>
                <c:pt idx="2097">
                  <c:v>-0.236472881042248</c:v>
                </c:pt>
                <c:pt idx="2098">
                  <c:v>-0.235815266761459</c:v>
                </c:pt>
                <c:pt idx="2099">
                  <c:v>-0.235376850938867</c:v>
                </c:pt>
                <c:pt idx="2100">
                  <c:v>-0.234719217751881</c:v>
                </c:pt>
                <c:pt idx="2101">
                  <c:v>-0.233842386106697</c:v>
                </c:pt>
                <c:pt idx="2102">
                  <c:v>-0.233623168742302</c:v>
                </c:pt>
                <c:pt idx="2103">
                  <c:v>-0.232965554461514</c:v>
                </c:pt>
                <c:pt idx="2104">
                  <c:v>-0.23208872281633</c:v>
                </c:pt>
                <c:pt idx="2105">
                  <c:v>-0.231431089629344</c:v>
                </c:pt>
                <c:pt idx="2106">
                  <c:v>-0.230773456442357</c:v>
                </c:pt>
                <c:pt idx="2107">
                  <c:v>-0.230115842161568</c:v>
                </c:pt>
                <c:pt idx="2108">
                  <c:v>-0.229896624797173</c:v>
                </c:pt>
                <c:pt idx="2109">
                  <c:v>-0.229239010516385</c:v>
                </c:pt>
                <c:pt idx="2110">
                  <c:v>-0.228362159965003</c:v>
                </c:pt>
                <c:pt idx="2111">
                  <c:v>-0.227704545684215</c:v>
                </c:pt>
                <c:pt idx="2112">
                  <c:v>-0.227266129861623</c:v>
                </c:pt>
                <c:pt idx="2113">
                  <c:v>-0.226608496674636</c:v>
                </c:pt>
                <c:pt idx="2114">
                  <c:v>-0.226170080852044</c:v>
                </c:pt>
                <c:pt idx="2115">
                  <c:v>-0.225512447665058</c:v>
                </c:pt>
                <c:pt idx="2116">
                  <c:v>-0.224635616019874</c:v>
                </c:pt>
                <c:pt idx="2117">
                  <c:v>-0.224197200197283</c:v>
                </c:pt>
                <c:pt idx="2118">
                  <c:v>-0.223758784374691</c:v>
                </c:pt>
                <c:pt idx="2119">
                  <c:v>-0.222881952729507</c:v>
                </c:pt>
                <c:pt idx="2120">
                  <c:v>-0.222224319542521</c:v>
                </c:pt>
                <c:pt idx="2121">
                  <c:v>-0.221566705261732</c:v>
                </c:pt>
                <c:pt idx="2122">
                  <c:v>-0.220909072074745</c:v>
                </c:pt>
                <c:pt idx="2123">
                  <c:v>-0.220470656252154</c:v>
                </c:pt>
                <c:pt idx="2124">
                  <c:v>-0.220032240429562</c:v>
                </c:pt>
                <c:pt idx="2125">
                  <c:v>-0.219155408784378</c:v>
                </c:pt>
                <c:pt idx="2126">
                  <c:v>-0.218497775597392</c:v>
                </c:pt>
                <c:pt idx="2127">
                  <c:v>-0.2180593597748</c:v>
                </c:pt>
                <c:pt idx="2128">
                  <c:v>-0.218278577139195</c:v>
                </c:pt>
                <c:pt idx="2129">
                  <c:v>-0.218278577139195</c:v>
                </c:pt>
                <c:pt idx="2130">
                  <c:v>-0.2180593597748</c:v>
                </c:pt>
                <c:pt idx="2131">
                  <c:v>-0.217401745494011</c:v>
                </c:pt>
                <c:pt idx="2132">
                  <c:v>-0.216963329671419</c:v>
                </c:pt>
                <c:pt idx="2133">
                  <c:v>-0.216305696484433</c:v>
                </c:pt>
                <c:pt idx="2134">
                  <c:v>-0.215648063297446</c:v>
                </c:pt>
                <c:pt idx="2135">
                  <c:v>-0.215209647474854</c:v>
                </c:pt>
                <c:pt idx="2136">
                  <c:v>-0.214552033194066</c:v>
                </c:pt>
                <c:pt idx="2137">
                  <c:v>-0.213894400007079</c:v>
                </c:pt>
                <c:pt idx="2138">
                  <c:v>-0.213455984184487</c:v>
                </c:pt>
                <c:pt idx="2139">
                  <c:v>-0.212798350997501</c:v>
                </c:pt>
                <c:pt idx="2140">
                  <c:v>-0.212140736716712</c:v>
                </c:pt>
                <c:pt idx="2141">
                  <c:v>-0.21170232089412</c:v>
                </c:pt>
                <c:pt idx="2142">
                  <c:v>-0.211263905071528</c:v>
                </c:pt>
                <c:pt idx="2143">
                  <c:v>-0.210606271884542</c:v>
                </c:pt>
                <c:pt idx="2144">
                  <c:v>-0.209948638697555</c:v>
                </c:pt>
                <c:pt idx="2145">
                  <c:v>-0.209291024416767</c:v>
                </c:pt>
                <c:pt idx="2146">
                  <c:v>-0.20863339122978</c:v>
                </c:pt>
                <c:pt idx="2147">
                  <c:v>-0.207975758042793</c:v>
                </c:pt>
                <c:pt idx="2148">
                  <c:v>-0.207537342220202</c:v>
                </c:pt>
                <c:pt idx="2149">
                  <c:v>-0.20709892639761</c:v>
                </c:pt>
                <c:pt idx="2150">
                  <c:v>-0.206441312116821</c:v>
                </c:pt>
                <c:pt idx="2151">
                  <c:v>-0.205783678929835</c:v>
                </c:pt>
                <c:pt idx="2152">
                  <c:v>-0.205126045742848</c:v>
                </c:pt>
                <c:pt idx="2153">
                  <c:v>-0.204687629920256</c:v>
                </c:pt>
                <c:pt idx="2154">
                  <c:v>-0.204030015639467</c:v>
                </c:pt>
                <c:pt idx="2155">
                  <c:v>-0.203591599816876</c:v>
                </c:pt>
                <c:pt idx="2156">
                  <c:v>-0.203153183994284</c:v>
                </c:pt>
                <c:pt idx="2157">
                  <c:v>-0.202495550807297</c:v>
                </c:pt>
                <c:pt idx="2158">
                  <c:v>-0.202057134984706</c:v>
                </c:pt>
                <c:pt idx="2159">
                  <c:v>-0.201399501797719</c:v>
                </c:pt>
                <c:pt idx="2160">
                  <c:v>-0.20074188751693</c:v>
                </c:pt>
                <c:pt idx="2161">
                  <c:v>-0.200303471694338</c:v>
                </c:pt>
                <c:pt idx="2162">
                  <c:v>-0.199645838507352</c:v>
                </c:pt>
                <c:pt idx="2163">
                  <c:v>-0.198988205320365</c:v>
                </c:pt>
                <c:pt idx="2164">
                  <c:v>-0.198330591039577</c:v>
                </c:pt>
                <c:pt idx="2165">
                  <c:v>-0.198111373675182</c:v>
                </c:pt>
                <c:pt idx="2166">
                  <c:v>-0.19767295785259</c:v>
                </c:pt>
                <c:pt idx="2167">
                  <c:v>-0.197015343571801</c:v>
                </c:pt>
                <c:pt idx="2168">
                  <c:v>-0.196576927749209</c:v>
                </c:pt>
                <c:pt idx="2169">
                  <c:v>-0.195700077197828</c:v>
                </c:pt>
                <c:pt idx="2170">
                  <c:v>-0.195480878739631</c:v>
                </c:pt>
                <c:pt idx="2171">
                  <c:v>-0.194823245552645</c:v>
                </c:pt>
                <c:pt idx="2172">
                  <c:v>-0.194165631271856</c:v>
                </c:pt>
                <c:pt idx="2173">
                  <c:v>-0.193727215449264</c:v>
                </c:pt>
                <c:pt idx="2174">
                  <c:v>-0.193507998084869</c:v>
                </c:pt>
                <c:pt idx="2175">
                  <c:v>-0.192850364897883</c:v>
                </c:pt>
                <c:pt idx="2176">
                  <c:v>-0.192411949075291</c:v>
                </c:pt>
                <c:pt idx="2177">
                  <c:v>-0.191754334794502</c:v>
                </c:pt>
                <c:pt idx="2178">
                  <c:v>-0.191535117430107</c:v>
                </c:pt>
                <c:pt idx="2179">
                  <c:v>-0.191096701607516</c:v>
                </c:pt>
                <c:pt idx="2180">
                  <c:v>-0.190439087326727</c:v>
                </c:pt>
                <c:pt idx="2181">
                  <c:v>-0.190000652597937</c:v>
                </c:pt>
                <c:pt idx="2182">
                  <c:v>-0.189343038317148</c:v>
                </c:pt>
                <c:pt idx="2183">
                  <c:v>-0.189123820952754</c:v>
                </c:pt>
                <c:pt idx="2184">
                  <c:v>-0.188466206671965</c:v>
                </c:pt>
                <c:pt idx="2185">
                  <c:v>-0.187808573484978</c:v>
                </c:pt>
                <c:pt idx="2186">
                  <c:v>-0.187589375026781</c:v>
                </c:pt>
                <c:pt idx="2187">
                  <c:v>-0.186931741839795</c:v>
                </c:pt>
                <c:pt idx="2188">
                  <c:v>-0.186493326017203</c:v>
                </c:pt>
                <c:pt idx="2189">
                  <c:v>-0.186274108652808</c:v>
                </c:pt>
                <c:pt idx="2190">
                  <c:v>-0.185835692830216</c:v>
                </c:pt>
                <c:pt idx="2191">
                  <c:v>-0.185616494372019</c:v>
                </c:pt>
                <c:pt idx="2192">
                  <c:v>-0.184958861185033</c:v>
                </c:pt>
                <c:pt idx="2193">
                  <c:v>-0.184520445362441</c:v>
                </c:pt>
                <c:pt idx="2194">
                  <c:v>-0.184082029539849</c:v>
                </c:pt>
                <c:pt idx="2195">
                  <c:v>-0.183862812175455</c:v>
                </c:pt>
                <c:pt idx="2196">
                  <c:v>-0.182985980530271</c:v>
                </c:pt>
                <c:pt idx="2197">
                  <c:v>-0.182547564707679</c:v>
                </c:pt>
                <c:pt idx="2198">
                  <c:v>-0.182328366249482</c:v>
                </c:pt>
                <c:pt idx="2199">
                  <c:v>-0.18188995042689</c:v>
                </c:pt>
                <c:pt idx="2200">
                  <c:v>-0.181670733062496</c:v>
                </c:pt>
                <c:pt idx="2201">
                  <c:v>-0.180793901417312</c:v>
                </c:pt>
                <c:pt idx="2202">
                  <c:v>-0.180574684052917</c:v>
                </c:pt>
                <c:pt idx="2203">
                  <c:v>-0.18035548559472</c:v>
                </c:pt>
                <c:pt idx="2204">
                  <c:v>-0.179917069772129</c:v>
                </c:pt>
                <c:pt idx="2205">
                  <c:v>-0.179259436585142</c:v>
                </c:pt>
                <c:pt idx="2206">
                  <c:v>-0.179040238126945</c:v>
                </c:pt>
                <c:pt idx="2207">
                  <c:v>-0.178601822304353</c:v>
                </c:pt>
                <c:pt idx="2208">
                  <c:v>-0.178382604939958</c:v>
                </c:pt>
                <c:pt idx="2209">
                  <c:v>-0.177724971752972</c:v>
                </c:pt>
                <c:pt idx="2210">
                  <c:v>-0.177724971752972</c:v>
                </c:pt>
                <c:pt idx="2211">
                  <c:v>-0.177067357472183</c:v>
                </c:pt>
                <c:pt idx="2212">
                  <c:v>-0.176628941649591</c:v>
                </c:pt>
                <c:pt idx="2213">
                  <c:v>-0.176409724285197</c:v>
                </c:pt>
                <c:pt idx="2214">
                  <c:v>-0.175971308462605</c:v>
                </c:pt>
                <c:pt idx="2215">
                  <c:v>-0.175752110004408</c:v>
                </c:pt>
                <c:pt idx="2216">
                  <c:v>-0.175313675275618</c:v>
                </c:pt>
                <c:pt idx="2217">
                  <c:v>-0.174875259453026</c:v>
                </c:pt>
                <c:pt idx="2218">
                  <c:v>-0.174656060994829</c:v>
                </c:pt>
                <c:pt idx="2219">
                  <c:v>-0.174217645172238</c:v>
                </c:pt>
                <c:pt idx="2220">
                  <c:v>-0.173560011985251</c:v>
                </c:pt>
                <c:pt idx="2221">
                  <c:v>-0.173340813527054</c:v>
                </c:pt>
                <c:pt idx="2222">
                  <c:v>-0.173121596162659</c:v>
                </c:pt>
                <c:pt idx="2223">
                  <c:v>-0.172683180340068</c:v>
                </c:pt>
                <c:pt idx="2224">
                  <c:v>-0.172463962975673</c:v>
                </c:pt>
                <c:pt idx="2225">
                  <c:v>-0.172683180340068</c:v>
                </c:pt>
                <c:pt idx="2226">
                  <c:v>-0.172244764517476</c:v>
                </c:pt>
                <c:pt idx="2227">
                  <c:v>-0.172025547153081</c:v>
                </c:pt>
                <c:pt idx="2228">
                  <c:v>-0.171587131330489</c:v>
                </c:pt>
                <c:pt idx="2229">
                  <c:v>-0.171367932872292</c:v>
                </c:pt>
                <c:pt idx="2230">
                  <c:v>-0.1709295170497</c:v>
                </c:pt>
                <c:pt idx="2231">
                  <c:v>-0.170491101227109</c:v>
                </c:pt>
                <c:pt idx="2232">
                  <c:v>-0.170052685404517</c:v>
                </c:pt>
                <c:pt idx="2233">
                  <c:v>-0.170052685404517</c:v>
                </c:pt>
                <c:pt idx="2234">
                  <c:v>-0.169833468040122</c:v>
                </c:pt>
                <c:pt idx="2235">
                  <c:v>-0.169175834853135</c:v>
                </c:pt>
                <c:pt idx="2236">
                  <c:v>-0.168737419030544</c:v>
                </c:pt>
                <c:pt idx="2237">
                  <c:v>-0.168737419030544</c:v>
                </c:pt>
                <c:pt idx="2238">
                  <c:v>-0.168299003207952</c:v>
                </c:pt>
                <c:pt idx="2239">
                  <c:v>-0.168079804749755</c:v>
                </c:pt>
                <c:pt idx="2240">
                  <c:v>-0.167641388927163</c:v>
                </c:pt>
                <c:pt idx="2241">
                  <c:v>-0.167422171562768</c:v>
                </c:pt>
                <c:pt idx="2242">
                  <c:v>-0.167422171562768</c:v>
                </c:pt>
                <c:pt idx="2243">
                  <c:v>-0.16676455728198</c:v>
                </c:pt>
                <c:pt idx="2244">
                  <c:v>-0.166545339917585</c:v>
                </c:pt>
                <c:pt idx="2245">
                  <c:v>-0.16632612255319</c:v>
                </c:pt>
                <c:pt idx="2246">
                  <c:v>-0.166106924094993</c:v>
                </c:pt>
                <c:pt idx="2247">
                  <c:v>-0.165887706730598</c:v>
                </c:pt>
                <c:pt idx="2248">
                  <c:v>-0.165449290908007</c:v>
                </c:pt>
                <c:pt idx="2249">
                  <c:v>-0.165010875085415</c:v>
                </c:pt>
                <c:pt idx="2250">
                  <c:v>-0.164791676627218</c:v>
                </c:pt>
                <c:pt idx="2251">
                  <c:v>-0.164791676627218</c:v>
                </c:pt>
                <c:pt idx="2252">
                  <c:v>-0.164353260804626</c:v>
                </c:pt>
                <c:pt idx="2253">
                  <c:v>-0.164134043440231</c:v>
                </c:pt>
                <c:pt idx="2254">
                  <c:v>-0.163695627617639</c:v>
                </c:pt>
                <c:pt idx="2255">
                  <c:v>-0.163695627617639</c:v>
                </c:pt>
                <c:pt idx="2256">
                  <c:v>-0.163037994430653</c:v>
                </c:pt>
                <c:pt idx="2257">
                  <c:v>-0.163037994430653</c:v>
                </c:pt>
                <c:pt idx="2258">
                  <c:v>-0.162818795972456</c:v>
                </c:pt>
                <c:pt idx="2259">
                  <c:v>-0.162599578608061</c:v>
                </c:pt>
                <c:pt idx="2260">
                  <c:v>-0.162380380149864</c:v>
                </c:pt>
                <c:pt idx="2261">
                  <c:v>-0.162161162785469</c:v>
                </c:pt>
                <c:pt idx="2262">
                  <c:v>-0.161722746962878</c:v>
                </c:pt>
                <c:pt idx="2263">
                  <c:v>-0.161503548504681</c:v>
                </c:pt>
                <c:pt idx="2264">
                  <c:v>-0.161284331140286</c:v>
                </c:pt>
                <c:pt idx="2265">
                  <c:v>-0.160626697953299</c:v>
                </c:pt>
                <c:pt idx="2266">
                  <c:v>-0.160626697953299</c:v>
                </c:pt>
                <c:pt idx="2267">
                  <c:v>-0.160407499495102</c:v>
                </c:pt>
                <c:pt idx="2268">
                  <c:v>-0.160188282130707</c:v>
                </c:pt>
                <c:pt idx="2269">
                  <c:v>-0.160188282130707</c:v>
                </c:pt>
                <c:pt idx="2270">
                  <c:v>-0.159749866308116</c:v>
                </c:pt>
                <c:pt idx="2271">
                  <c:v>-0.159749866308116</c:v>
                </c:pt>
                <c:pt idx="2272">
                  <c:v>-0.159311450485524</c:v>
                </c:pt>
                <c:pt idx="2273">
                  <c:v>-0.159092252027327</c:v>
                </c:pt>
                <c:pt idx="2274">
                  <c:v>-0.158653836204735</c:v>
                </c:pt>
                <c:pt idx="2275">
                  <c:v>-0.158873034662932</c:v>
                </c:pt>
                <c:pt idx="2276">
                  <c:v>-0.158215410929044</c:v>
                </c:pt>
                <c:pt idx="2277">
                  <c:v>-0.157996203017749</c:v>
                </c:pt>
                <c:pt idx="2278">
                  <c:v>-0.157996203017749</c:v>
                </c:pt>
                <c:pt idx="2279">
                  <c:v>-0.157557787195157</c:v>
                </c:pt>
                <c:pt idx="2280">
                  <c:v>-0.157557787195157</c:v>
                </c:pt>
                <c:pt idx="2281">
                  <c:v>-0.157338579283861</c:v>
                </c:pt>
                <c:pt idx="2282">
                  <c:v>-0.156900163461269</c:v>
                </c:pt>
                <c:pt idx="2283">
                  <c:v>-0.156900163461269</c:v>
                </c:pt>
                <c:pt idx="2284">
                  <c:v>-0.156461747638677</c:v>
                </c:pt>
                <c:pt idx="2285">
                  <c:v>-0.156023322362987</c:v>
                </c:pt>
                <c:pt idx="2286">
                  <c:v>-0.156242530274283</c:v>
                </c:pt>
                <c:pt idx="2287">
                  <c:v>-0.155804114451691</c:v>
                </c:pt>
                <c:pt idx="2288">
                  <c:v>-0.155804114451691</c:v>
                </c:pt>
                <c:pt idx="2289">
                  <c:v>-0.155584906540395</c:v>
                </c:pt>
                <c:pt idx="2290">
                  <c:v>-0.155146490717803</c:v>
                </c:pt>
                <c:pt idx="2291">
                  <c:v>-0.155146490717803</c:v>
                </c:pt>
                <c:pt idx="2292">
                  <c:v>-0.154927282806507</c:v>
                </c:pt>
                <c:pt idx="2293">
                  <c:v>-0.15426965907262</c:v>
                </c:pt>
                <c:pt idx="2294">
                  <c:v>-0.154488866983915</c:v>
                </c:pt>
                <c:pt idx="2295">
                  <c:v>-0.15426965907262</c:v>
                </c:pt>
                <c:pt idx="2296">
                  <c:v>-0.154050451161324</c:v>
                </c:pt>
                <c:pt idx="2297">
                  <c:v>-0.153831243250028</c:v>
                </c:pt>
                <c:pt idx="2298">
                  <c:v>-0.153392817974337</c:v>
                </c:pt>
                <c:pt idx="2299">
                  <c:v>-0.153612035338732</c:v>
                </c:pt>
                <c:pt idx="2300">
                  <c:v>-0.153173610063041</c:v>
                </c:pt>
                <c:pt idx="2301">
                  <c:v>-0.152954402151745</c:v>
                </c:pt>
                <c:pt idx="2302">
                  <c:v>-0.152735194240449</c:v>
                </c:pt>
                <c:pt idx="2303">
                  <c:v>-0.152735194240449</c:v>
                </c:pt>
                <c:pt idx="2304">
                  <c:v>-0.152515986329154</c:v>
                </c:pt>
                <c:pt idx="2305">
                  <c:v>-0.152077570506562</c:v>
                </c:pt>
                <c:pt idx="2306">
                  <c:v>-0.152077570506562</c:v>
                </c:pt>
                <c:pt idx="2307">
                  <c:v>-0.152077570506562</c:v>
                </c:pt>
                <c:pt idx="2308">
                  <c:v>-0.151858362595266</c:v>
                </c:pt>
                <c:pt idx="2309">
                  <c:v>-0.15163915468397</c:v>
                </c:pt>
                <c:pt idx="2310">
                  <c:v>-0.151419946772674</c:v>
                </c:pt>
                <c:pt idx="2311">
                  <c:v>-0.151200738861378</c:v>
                </c:pt>
                <c:pt idx="2312">
                  <c:v>-0.150981530950082</c:v>
                </c:pt>
                <c:pt idx="2313">
                  <c:v>-0.150762323038786</c:v>
                </c:pt>
                <c:pt idx="2314">
                  <c:v>-0.150323897763096</c:v>
                </c:pt>
                <c:pt idx="2315">
                  <c:v>-0.150543115127491</c:v>
                </c:pt>
                <c:pt idx="2316">
                  <c:v>-0.150323897763096</c:v>
                </c:pt>
                <c:pt idx="2317">
                  <c:v>-0.1501046898518</c:v>
                </c:pt>
                <c:pt idx="2318">
                  <c:v>-0.149885481940504</c:v>
                </c:pt>
                <c:pt idx="2319">
                  <c:v>-0.149885481940504</c:v>
                </c:pt>
                <c:pt idx="2320">
                  <c:v>-0.149447066117912</c:v>
                </c:pt>
                <c:pt idx="2321">
                  <c:v>-0.149447066117912</c:v>
                </c:pt>
                <c:pt idx="2322">
                  <c:v>-0.149227858206616</c:v>
                </c:pt>
                <c:pt idx="2323">
                  <c:v>-0.149227858206616</c:v>
                </c:pt>
                <c:pt idx="2324">
                  <c:v>-0.149227858206616</c:v>
                </c:pt>
                <c:pt idx="2325">
                  <c:v>-0.14900865029532</c:v>
                </c:pt>
                <c:pt idx="2326">
                  <c:v>-0.148789442384025</c:v>
                </c:pt>
                <c:pt idx="2327">
                  <c:v>-0.148570234472729</c:v>
                </c:pt>
                <c:pt idx="2328">
                  <c:v>-0.148131818650137</c:v>
                </c:pt>
                <c:pt idx="2329">
                  <c:v>-0.148131818650137</c:v>
                </c:pt>
                <c:pt idx="2330">
                  <c:v>-0.147912610738841</c:v>
                </c:pt>
                <c:pt idx="2331">
                  <c:v>-0.147693402827545</c:v>
                </c:pt>
                <c:pt idx="2332">
                  <c:v>-0.147912610738841</c:v>
                </c:pt>
                <c:pt idx="2333">
                  <c:v>-0.147693402827545</c:v>
                </c:pt>
                <c:pt idx="2334">
                  <c:v>-0.14747418546315</c:v>
                </c:pt>
                <c:pt idx="2335">
                  <c:v>-0.147254977551854</c:v>
                </c:pt>
                <c:pt idx="2336">
                  <c:v>-0.147254977551854</c:v>
                </c:pt>
                <c:pt idx="2337">
                  <c:v>-0.147035769640558</c:v>
                </c:pt>
                <c:pt idx="2338">
                  <c:v>-0.146816561729263</c:v>
                </c:pt>
                <c:pt idx="2339">
                  <c:v>-0.146816561729263</c:v>
                </c:pt>
                <c:pt idx="2340">
                  <c:v>-0.146378145906671</c:v>
                </c:pt>
                <c:pt idx="2341">
                  <c:v>-0.146158937995375</c:v>
                </c:pt>
                <c:pt idx="2342">
                  <c:v>-0.146378145906671</c:v>
                </c:pt>
                <c:pt idx="2343">
                  <c:v>-0.146378145906671</c:v>
                </c:pt>
                <c:pt idx="2344">
                  <c:v>-0.145939730084079</c:v>
                </c:pt>
                <c:pt idx="2345">
                  <c:v>-0.145720522172783</c:v>
                </c:pt>
                <c:pt idx="2346">
                  <c:v>-0.145501314261487</c:v>
                </c:pt>
                <c:pt idx="2347">
                  <c:v>-0.145282106350191</c:v>
                </c:pt>
                <c:pt idx="2348">
                  <c:v>-0.145501314261487</c:v>
                </c:pt>
                <c:pt idx="2349">
                  <c:v>-0.145501314261487</c:v>
                </c:pt>
                <c:pt idx="2350">
                  <c:v>-0.145062898438896</c:v>
                </c:pt>
                <c:pt idx="2351">
                  <c:v>-0.145062898438896</c:v>
                </c:pt>
                <c:pt idx="2352">
                  <c:v>-0.144624482616304</c:v>
                </c:pt>
                <c:pt idx="2353">
                  <c:v>-0.144405265251909</c:v>
                </c:pt>
                <c:pt idx="2354">
                  <c:v>-0.144624482616304</c:v>
                </c:pt>
                <c:pt idx="2355">
                  <c:v>-0.144405265251909</c:v>
                </c:pt>
                <c:pt idx="2356">
                  <c:v>-0.144405265251909</c:v>
                </c:pt>
                <c:pt idx="2357">
                  <c:v>-0.143966849429317</c:v>
                </c:pt>
                <c:pt idx="2358">
                  <c:v>-0.143966849429317</c:v>
                </c:pt>
                <c:pt idx="2359">
                  <c:v>-0.143747641518021</c:v>
                </c:pt>
                <c:pt idx="2360">
                  <c:v>-0.143747641518021</c:v>
                </c:pt>
                <c:pt idx="2361">
                  <c:v>-0.143528433606725</c:v>
                </c:pt>
                <c:pt idx="2362">
                  <c:v>-0.143528433606725</c:v>
                </c:pt>
                <c:pt idx="2363">
                  <c:v>-0.143528433606725</c:v>
                </c:pt>
                <c:pt idx="2364">
                  <c:v>-0.143090017784134</c:v>
                </c:pt>
                <c:pt idx="2365">
                  <c:v>-0.142870809872838</c:v>
                </c:pt>
                <c:pt idx="2366">
                  <c:v>-0.142870809872838</c:v>
                </c:pt>
                <c:pt idx="2367">
                  <c:v>-0.142870809872838</c:v>
                </c:pt>
                <c:pt idx="2368">
                  <c:v>-0.142870809872838</c:v>
                </c:pt>
                <c:pt idx="2369">
                  <c:v>-0.142432394050246</c:v>
                </c:pt>
                <c:pt idx="2370">
                  <c:v>-0.142432394050246</c:v>
                </c:pt>
                <c:pt idx="2371">
                  <c:v>-0.14221318613895</c:v>
                </c:pt>
                <c:pt idx="2372">
                  <c:v>-0.142432394050246</c:v>
                </c:pt>
                <c:pt idx="2373">
                  <c:v>-0.141993978227654</c:v>
                </c:pt>
                <c:pt idx="2374">
                  <c:v>-0.141993978227654</c:v>
                </c:pt>
                <c:pt idx="2375">
                  <c:v>-0.141993978227654</c:v>
                </c:pt>
                <c:pt idx="2376">
                  <c:v>-0.141993978227654</c:v>
                </c:pt>
                <c:pt idx="2377">
                  <c:v>-0.141774770316358</c:v>
                </c:pt>
                <c:pt idx="2378">
                  <c:v>-0.141555552951963</c:v>
                </c:pt>
                <c:pt idx="2379">
                  <c:v>-0.141336345040668</c:v>
                </c:pt>
                <c:pt idx="2380">
                  <c:v>-0.141336345040668</c:v>
                </c:pt>
                <c:pt idx="2381">
                  <c:v>-0.141336345040668</c:v>
                </c:pt>
                <c:pt idx="2382">
                  <c:v>-0.140897929218076</c:v>
                </c:pt>
                <c:pt idx="2383">
                  <c:v>-0.141117137129372</c:v>
                </c:pt>
                <c:pt idx="2384">
                  <c:v>-0.140897929218076</c:v>
                </c:pt>
                <c:pt idx="2385">
                  <c:v>-0.14067872130678</c:v>
                </c:pt>
                <c:pt idx="2386">
                  <c:v>-0.140240305484188</c:v>
                </c:pt>
                <c:pt idx="2387">
                  <c:v>-0.140459513395484</c:v>
                </c:pt>
                <c:pt idx="2388">
                  <c:v>-0.140240305484188</c:v>
                </c:pt>
                <c:pt idx="2389">
                  <c:v>-0.140240305484188</c:v>
                </c:pt>
                <c:pt idx="2390">
                  <c:v>-0.140021097572892</c:v>
                </c:pt>
                <c:pt idx="2391">
                  <c:v>-0.140021097572892</c:v>
                </c:pt>
                <c:pt idx="2392">
                  <c:v>-0.140021097572892</c:v>
                </c:pt>
                <c:pt idx="2393">
                  <c:v>-0.139801889661596</c:v>
                </c:pt>
                <c:pt idx="2394">
                  <c:v>-0.139801889661596</c:v>
                </c:pt>
                <c:pt idx="2395">
                  <c:v>-0.139801889661596</c:v>
                </c:pt>
                <c:pt idx="2396">
                  <c:v>-0.139582681750301</c:v>
                </c:pt>
                <c:pt idx="2397">
                  <c:v>-0.139582681750301</c:v>
                </c:pt>
                <c:pt idx="2398">
                  <c:v>-0.139144265927709</c:v>
                </c:pt>
                <c:pt idx="2399">
                  <c:v>-0.139144265927709</c:v>
                </c:pt>
                <c:pt idx="2400">
                  <c:v>-0.139144265927709</c:v>
                </c:pt>
                <c:pt idx="2401">
                  <c:v>-0.138925058016413</c:v>
                </c:pt>
                <c:pt idx="2402">
                  <c:v>-0.138925058016413</c:v>
                </c:pt>
                <c:pt idx="2403">
                  <c:v>-0.138705850105117</c:v>
                </c:pt>
                <c:pt idx="2404">
                  <c:v>-0.138486632740722</c:v>
                </c:pt>
                <c:pt idx="2405">
                  <c:v>-0.138486632740722</c:v>
                </c:pt>
                <c:pt idx="2406">
                  <c:v>-0.138267424829426</c:v>
                </c:pt>
                <c:pt idx="2407">
                  <c:v>-0.13804821691813</c:v>
                </c:pt>
                <c:pt idx="2408">
                  <c:v>-0.13804821691813</c:v>
                </c:pt>
                <c:pt idx="2409">
                  <c:v>-0.13804821691813</c:v>
                </c:pt>
                <c:pt idx="2410">
                  <c:v>-0.13804821691813</c:v>
                </c:pt>
                <c:pt idx="2411">
                  <c:v>-0.137829009006834</c:v>
                </c:pt>
                <c:pt idx="2412">
                  <c:v>-0.137609801095539</c:v>
                </c:pt>
                <c:pt idx="2413">
                  <c:v>-0.137609801095539</c:v>
                </c:pt>
                <c:pt idx="2414">
                  <c:v>-0.137171385272947</c:v>
                </c:pt>
                <c:pt idx="2415">
                  <c:v>-0.137171385272947</c:v>
                </c:pt>
                <c:pt idx="2416">
                  <c:v>-0.137390593184243</c:v>
                </c:pt>
                <c:pt idx="2417">
                  <c:v>-0.137171385272947</c:v>
                </c:pt>
                <c:pt idx="2418">
                  <c:v>-0.137171385272947</c:v>
                </c:pt>
                <c:pt idx="2419">
                  <c:v>-0.137171385272947</c:v>
                </c:pt>
                <c:pt idx="2420">
                  <c:v>-0.136732969450355</c:v>
                </c:pt>
                <c:pt idx="2421">
                  <c:v>-0.136732969450355</c:v>
                </c:pt>
                <c:pt idx="2422">
                  <c:v>-0.136513761539059</c:v>
                </c:pt>
                <c:pt idx="2423">
                  <c:v>-0.136513761539059</c:v>
                </c:pt>
                <c:pt idx="2424">
                  <c:v>-0.136294553627763</c:v>
                </c:pt>
                <c:pt idx="2425">
                  <c:v>-0.136294553627763</c:v>
                </c:pt>
                <c:pt idx="2426">
                  <c:v>-0.136075345716467</c:v>
                </c:pt>
                <c:pt idx="2427">
                  <c:v>-0.136075345716467</c:v>
                </c:pt>
                <c:pt idx="2428">
                  <c:v>-0.135856137805172</c:v>
                </c:pt>
                <c:pt idx="2429">
                  <c:v>-0.135856137805172</c:v>
                </c:pt>
                <c:pt idx="2430">
                  <c:v>-0.135636920440777</c:v>
                </c:pt>
                <c:pt idx="2431">
                  <c:v>-0.135636920440777</c:v>
                </c:pt>
                <c:pt idx="2432">
                  <c:v>-0.135636920440777</c:v>
                </c:pt>
                <c:pt idx="2433">
                  <c:v>-0.135198504618185</c:v>
                </c:pt>
                <c:pt idx="2434">
                  <c:v>-0.135417712529481</c:v>
                </c:pt>
                <c:pt idx="2435">
                  <c:v>-0.135198504618185</c:v>
                </c:pt>
                <c:pt idx="2436">
                  <c:v>-0.134979296706889</c:v>
                </c:pt>
                <c:pt idx="2437">
                  <c:v>-0.134979296706889</c:v>
                </c:pt>
                <c:pt idx="2438">
                  <c:v>-0.134979296706889</c:v>
                </c:pt>
                <c:pt idx="2439">
                  <c:v>-0.134760088795593</c:v>
                </c:pt>
                <c:pt idx="2440">
                  <c:v>-0.134760088795593</c:v>
                </c:pt>
                <c:pt idx="2441">
                  <c:v>-0.134760088795593</c:v>
                </c:pt>
                <c:pt idx="2442">
                  <c:v>-0.134540880884297</c:v>
                </c:pt>
                <c:pt idx="2443">
                  <c:v>-0.134321672973001</c:v>
                </c:pt>
                <c:pt idx="2444">
                  <c:v>-0.134321672973001</c:v>
                </c:pt>
                <c:pt idx="2445">
                  <c:v>-0.134321672973001</c:v>
                </c:pt>
                <c:pt idx="2446">
                  <c:v>-0.134102465061705</c:v>
                </c:pt>
                <c:pt idx="2447">
                  <c:v>-0.13388325715041</c:v>
                </c:pt>
                <c:pt idx="2448">
                  <c:v>-0.13388325715041</c:v>
                </c:pt>
                <c:pt idx="2449">
                  <c:v>-0.133664049239114</c:v>
                </c:pt>
                <c:pt idx="2450">
                  <c:v>-0.13388325715041</c:v>
                </c:pt>
                <c:pt idx="2451">
                  <c:v>-0.133664049239114</c:v>
                </c:pt>
                <c:pt idx="2452">
                  <c:v>-0.133444841327818</c:v>
                </c:pt>
                <c:pt idx="2453">
                  <c:v>-0.133444841327818</c:v>
                </c:pt>
                <c:pt idx="2454">
                  <c:v>-0.133225633416522</c:v>
                </c:pt>
                <c:pt idx="2455">
                  <c:v>-0.133225633416522</c:v>
                </c:pt>
                <c:pt idx="2456">
                  <c:v>-0.133006425505226</c:v>
                </c:pt>
                <c:pt idx="2457">
                  <c:v>-0.13278721759393</c:v>
                </c:pt>
                <c:pt idx="2458">
                  <c:v>-0.133225633416522</c:v>
                </c:pt>
                <c:pt idx="2459">
                  <c:v>-0.133006425505226</c:v>
                </c:pt>
                <c:pt idx="2460">
                  <c:v>-0.13278721759393</c:v>
                </c:pt>
                <c:pt idx="2461">
                  <c:v>-0.132568000229535</c:v>
                </c:pt>
                <c:pt idx="2462">
                  <c:v>-0.132568000229535</c:v>
                </c:pt>
                <c:pt idx="2463">
                  <c:v>-0.132568000229535</c:v>
                </c:pt>
                <c:pt idx="2464">
                  <c:v>-0.132348792318239</c:v>
                </c:pt>
                <c:pt idx="2465">
                  <c:v>-0.132348792318239</c:v>
                </c:pt>
                <c:pt idx="2466">
                  <c:v>-0.131691168584352</c:v>
                </c:pt>
                <c:pt idx="2467">
                  <c:v>-0.132129584406944</c:v>
                </c:pt>
                <c:pt idx="2468">
                  <c:v>-0.131910376495648</c:v>
                </c:pt>
                <c:pt idx="2469">
                  <c:v>-0.131910376495648</c:v>
                </c:pt>
                <c:pt idx="2470">
                  <c:v>-0.131691168584352</c:v>
                </c:pt>
                <c:pt idx="2471">
                  <c:v>-0.131910376495648</c:v>
                </c:pt>
                <c:pt idx="2472">
                  <c:v>-0.131471960673056</c:v>
                </c:pt>
                <c:pt idx="2473">
                  <c:v>-0.131691168584352</c:v>
                </c:pt>
                <c:pt idx="2474">
                  <c:v>-0.131471960673056</c:v>
                </c:pt>
                <c:pt idx="2475">
                  <c:v>-0.13125275276176</c:v>
                </c:pt>
                <c:pt idx="2476">
                  <c:v>-0.131033544850464</c:v>
                </c:pt>
                <c:pt idx="2477">
                  <c:v>-0.131471960673056</c:v>
                </c:pt>
                <c:pt idx="2478">
                  <c:v>-0.131033544850464</c:v>
                </c:pt>
                <c:pt idx="2479">
                  <c:v>-0.131033544850464</c:v>
                </c:pt>
                <c:pt idx="2480">
                  <c:v>-0.131033544850464</c:v>
                </c:pt>
                <c:pt idx="2481">
                  <c:v>-0.130814336939168</c:v>
                </c:pt>
                <c:pt idx="2482">
                  <c:v>-0.130595129027872</c:v>
                </c:pt>
                <c:pt idx="2483">
                  <c:v>-0.130814336939168</c:v>
                </c:pt>
                <c:pt idx="2484">
                  <c:v>-0.130595129027872</c:v>
                </c:pt>
                <c:pt idx="2485">
                  <c:v>-0.130375921116576</c:v>
                </c:pt>
                <c:pt idx="2486">
                  <c:v>-0.130375921116576</c:v>
                </c:pt>
                <c:pt idx="2487">
                  <c:v>-0.130156713205281</c:v>
                </c:pt>
                <c:pt idx="2488">
                  <c:v>-0.130156713205281</c:v>
                </c:pt>
                <c:pt idx="2489">
                  <c:v>-0.130156713205281</c:v>
                </c:pt>
                <c:pt idx="2490">
                  <c:v>-0.12971828792959</c:v>
                </c:pt>
                <c:pt idx="2491">
                  <c:v>-0.129937505293985</c:v>
                </c:pt>
                <c:pt idx="2492">
                  <c:v>-0.129499080018294</c:v>
                </c:pt>
                <c:pt idx="2493">
                  <c:v>-0.12971828792959</c:v>
                </c:pt>
                <c:pt idx="2494">
                  <c:v>-0.12971828792959</c:v>
                </c:pt>
                <c:pt idx="2495">
                  <c:v>-0.129279872106998</c:v>
                </c:pt>
                <c:pt idx="2496">
                  <c:v>-0.129499080018294</c:v>
                </c:pt>
                <c:pt idx="2497">
                  <c:v>-0.129060664195702</c:v>
                </c:pt>
                <c:pt idx="2498">
                  <c:v>-0.129279872106998</c:v>
                </c:pt>
                <c:pt idx="2499">
                  <c:v>-0.129060664195702</c:v>
                </c:pt>
                <c:pt idx="2500">
                  <c:v>-0.129060664195702</c:v>
                </c:pt>
                <c:pt idx="2501">
                  <c:v>-0.129060664195702</c:v>
                </c:pt>
                <c:pt idx="2502">
                  <c:v>-0.128841456284406</c:v>
                </c:pt>
                <c:pt idx="2503">
                  <c:v>-0.12862224837311</c:v>
                </c:pt>
                <c:pt idx="2504">
                  <c:v>-0.12862224837311</c:v>
                </c:pt>
                <c:pt idx="2505">
                  <c:v>-0.12862224837311</c:v>
                </c:pt>
                <c:pt idx="2506">
                  <c:v>-0.128183832550519</c:v>
                </c:pt>
                <c:pt idx="2507">
                  <c:v>-0.128183832550519</c:v>
                </c:pt>
                <c:pt idx="2508">
                  <c:v>-0.128183832550519</c:v>
                </c:pt>
                <c:pt idx="2509">
                  <c:v>-0.128183832550519</c:v>
                </c:pt>
                <c:pt idx="2510">
                  <c:v>-0.127964624639223</c:v>
                </c:pt>
                <c:pt idx="2511">
                  <c:v>-0.127964624639223</c:v>
                </c:pt>
                <c:pt idx="2512">
                  <c:v>-0.127964624639223</c:v>
                </c:pt>
                <c:pt idx="2513">
                  <c:v>-0.127745416727927</c:v>
                </c:pt>
                <c:pt idx="2514">
                  <c:v>-0.127745416727927</c:v>
                </c:pt>
                <c:pt idx="2515">
                  <c:v>-0.127745416727927</c:v>
                </c:pt>
                <c:pt idx="2516">
                  <c:v>-0.127745416727927</c:v>
                </c:pt>
                <c:pt idx="2517">
                  <c:v>-0.127526208816631</c:v>
                </c:pt>
                <c:pt idx="2518">
                  <c:v>-0.127526208816631</c:v>
                </c:pt>
                <c:pt idx="2519">
                  <c:v>-0.127087792994039</c:v>
                </c:pt>
                <c:pt idx="2520">
                  <c:v>-0.127087792994039</c:v>
                </c:pt>
                <c:pt idx="2521">
                  <c:v>-0.127087792994039</c:v>
                </c:pt>
                <c:pt idx="2522">
                  <c:v>-0.126868585082743</c:v>
                </c:pt>
                <c:pt idx="2523">
                  <c:v>-0.126868585082743</c:v>
                </c:pt>
                <c:pt idx="2524">
                  <c:v>-0.126649367718349</c:v>
                </c:pt>
                <c:pt idx="2525">
                  <c:v>-0.126649367718349</c:v>
                </c:pt>
                <c:pt idx="2526">
                  <c:v>-0.126649367718349</c:v>
                </c:pt>
                <c:pt idx="2527">
                  <c:v>-0.126649367718349</c:v>
                </c:pt>
                <c:pt idx="2528">
                  <c:v>-0.126430159807053</c:v>
                </c:pt>
                <c:pt idx="2529">
                  <c:v>-0.126210951895757</c:v>
                </c:pt>
                <c:pt idx="2530">
                  <c:v>-0.126210951895757</c:v>
                </c:pt>
                <c:pt idx="2531">
                  <c:v>-0.126210951895757</c:v>
                </c:pt>
                <c:pt idx="2532">
                  <c:v>-0.125991743984461</c:v>
                </c:pt>
                <c:pt idx="2533">
                  <c:v>-0.126210951895757</c:v>
                </c:pt>
                <c:pt idx="2534">
                  <c:v>-0.125991743984461</c:v>
                </c:pt>
                <c:pt idx="2535">
                  <c:v>-0.125991743984461</c:v>
                </c:pt>
                <c:pt idx="2536">
                  <c:v>-0.125772536073165</c:v>
                </c:pt>
                <c:pt idx="2537">
                  <c:v>-0.125772536073165</c:v>
                </c:pt>
                <c:pt idx="2538">
                  <c:v>-0.125772536073165</c:v>
                </c:pt>
                <c:pt idx="2539">
                  <c:v>-0.125553328161869</c:v>
                </c:pt>
                <c:pt idx="2540">
                  <c:v>-0.125334120250573</c:v>
                </c:pt>
                <c:pt idx="2541">
                  <c:v>-0.125334120250573</c:v>
                </c:pt>
                <c:pt idx="2542">
                  <c:v>-0.125334120250573</c:v>
                </c:pt>
                <c:pt idx="2543">
                  <c:v>-0.125114912339277</c:v>
                </c:pt>
                <c:pt idx="2544">
                  <c:v>-0.125114912339277</c:v>
                </c:pt>
                <c:pt idx="2545">
                  <c:v>-0.124895704427982</c:v>
                </c:pt>
                <c:pt idx="2546">
                  <c:v>-0.124895704427982</c:v>
                </c:pt>
                <c:pt idx="2547">
                  <c:v>-0.124895704427982</c:v>
                </c:pt>
                <c:pt idx="2548">
                  <c:v>-0.124676496516686</c:v>
                </c:pt>
                <c:pt idx="2549">
                  <c:v>-0.124895704427982</c:v>
                </c:pt>
                <c:pt idx="2550">
                  <c:v>-0.124676496516686</c:v>
                </c:pt>
                <c:pt idx="2551">
                  <c:v>-0.12445728860539</c:v>
                </c:pt>
                <c:pt idx="2552">
                  <c:v>-0.12445728860539</c:v>
                </c:pt>
                <c:pt idx="2553">
                  <c:v>-0.124238080694094</c:v>
                </c:pt>
                <c:pt idx="2554">
                  <c:v>-0.12445728860539</c:v>
                </c:pt>
                <c:pt idx="2555">
                  <c:v>-0.124018872782798</c:v>
                </c:pt>
                <c:pt idx="2556">
                  <c:v>-0.124018872782798</c:v>
                </c:pt>
                <c:pt idx="2557">
                  <c:v>-0.124018872782798</c:v>
                </c:pt>
                <c:pt idx="2558">
                  <c:v>-0.123799655418403</c:v>
                </c:pt>
                <c:pt idx="2559">
                  <c:v>-0.124018872782798</c:v>
                </c:pt>
                <c:pt idx="2560">
                  <c:v>-0.123799655418403</c:v>
                </c:pt>
                <c:pt idx="2561">
                  <c:v>-0.123799655418403</c:v>
                </c:pt>
                <c:pt idx="2562">
                  <c:v>-0.123361239595811</c:v>
                </c:pt>
                <c:pt idx="2563">
                  <c:v>-0.123361239595811</c:v>
                </c:pt>
                <c:pt idx="2564">
                  <c:v>-0.123361239595811</c:v>
                </c:pt>
                <c:pt idx="2565">
                  <c:v>-0.123142031684515</c:v>
                </c:pt>
                <c:pt idx="2566">
                  <c:v>-0.123361239595811</c:v>
                </c:pt>
                <c:pt idx="2567">
                  <c:v>-0.123142031684515</c:v>
                </c:pt>
                <c:pt idx="2568">
                  <c:v>-0.123361239595811</c:v>
                </c:pt>
                <c:pt idx="2569">
                  <c:v>-0.122703615861924</c:v>
                </c:pt>
                <c:pt idx="2570">
                  <c:v>-0.122703615861924</c:v>
                </c:pt>
                <c:pt idx="2571">
                  <c:v>-0.122703615861924</c:v>
                </c:pt>
              </c:numCache>
            </c:numRef>
          </c:yVal>
          <c:smooth val="1"/>
          <c:extLst/>
        </c:ser>
        <c:ser>
          <c:idx val="0"/>
          <c:order val="3"/>
          <c:tx>
            <c:v>Anodic</c:v>
          </c:tx>
          <c:spPr>
            <a:ln w="19050" cap="rnd">
              <a:solidFill>
                <a:srgbClr val="FF0000"/>
              </a:solidFill>
              <a:round/>
            </a:ln>
            <a:effectLst/>
          </c:spPr>
          <c:marker>
            <c:symbol val="none"/>
          </c:marker>
          <c:xVal>
            <c:numRef>
              <c:f>'FSB1 Data'!$J$2959:$J$5235</c:f>
              <c:numCache>
                <c:formatCode>General</c:formatCode>
                <c:ptCount val="2277"/>
                <c:pt idx="0">
                  <c:v>2.900197982788086</c:v>
                </c:pt>
                <c:pt idx="1">
                  <c:v>2.900685787200928</c:v>
                </c:pt>
                <c:pt idx="2">
                  <c:v>2.901335954666138</c:v>
                </c:pt>
                <c:pt idx="3">
                  <c:v>2.901661157608032</c:v>
                </c:pt>
                <c:pt idx="4">
                  <c:v>2.902148962020874</c:v>
                </c:pt>
                <c:pt idx="5">
                  <c:v>2.902636528015137</c:v>
                </c:pt>
                <c:pt idx="6">
                  <c:v>2.903286933898925</c:v>
                </c:pt>
                <c:pt idx="7">
                  <c:v>2.903774499893188</c:v>
                </c:pt>
                <c:pt idx="8">
                  <c:v>2.904099702835083</c:v>
                </c:pt>
                <c:pt idx="9">
                  <c:v>2.904749870300293</c:v>
                </c:pt>
                <c:pt idx="10">
                  <c:v>2.905237674713135</c:v>
                </c:pt>
                <c:pt idx="11">
                  <c:v>2.905725479125977</c:v>
                </c:pt>
                <c:pt idx="12">
                  <c:v>2.906213045120239</c:v>
                </c:pt>
                <c:pt idx="13">
                  <c:v>2.906863451004028</c:v>
                </c:pt>
                <c:pt idx="14">
                  <c:v>2.907188415527344</c:v>
                </c:pt>
                <c:pt idx="15">
                  <c:v>2.907838821411133</c:v>
                </c:pt>
                <c:pt idx="16">
                  <c:v>2.908164024353027</c:v>
                </c:pt>
                <c:pt idx="17">
                  <c:v>2.908814191818237</c:v>
                </c:pt>
                <c:pt idx="18">
                  <c:v>2.90930199623108</c:v>
                </c:pt>
                <c:pt idx="19">
                  <c:v>2.909626960754395</c:v>
                </c:pt>
                <c:pt idx="20">
                  <c:v>2.910277366638183</c:v>
                </c:pt>
                <c:pt idx="21">
                  <c:v>2.910764932632447</c:v>
                </c:pt>
                <c:pt idx="22">
                  <c:v>2.911415338516235</c:v>
                </c:pt>
                <c:pt idx="23">
                  <c:v>2.911902904510498</c:v>
                </c:pt>
                <c:pt idx="24">
                  <c:v>2.912228107452393</c:v>
                </c:pt>
                <c:pt idx="25">
                  <c:v>2.912715911865234</c:v>
                </c:pt>
                <c:pt idx="26">
                  <c:v>2.913366079330444</c:v>
                </c:pt>
                <c:pt idx="27">
                  <c:v>2.913853883743285</c:v>
                </c:pt>
                <c:pt idx="28">
                  <c:v>2.914178848266602</c:v>
                </c:pt>
                <c:pt idx="29">
                  <c:v>2.914666652679443</c:v>
                </c:pt>
                <c:pt idx="30">
                  <c:v>2.915316820144653</c:v>
                </c:pt>
                <c:pt idx="31">
                  <c:v>2.915967226028442</c:v>
                </c:pt>
                <c:pt idx="32">
                  <c:v>2.916292428970337</c:v>
                </c:pt>
                <c:pt idx="33">
                  <c:v>2.916779994964599</c:v>
                </c:pt>
                <c:pt idx="34">
                  <c:v>2.917430400848389</c:v>
                </c:pt>
                <c:pt idx="35">
                  <c:v>2.918080568313599</c:v>
                </c:pt>
                <c:pt idx="36">
                  <c:v>2.918405771255493</c:v>
                </c:pt>
                <c:pt idx="37">
                  <c:v>2.919055938720702</c:v>
                </c:pt>
                <c:pt idx="38">
                  <c:v>2.919381141662598</c:v>
                </c:pt>
                <c:pt idx="39">
                  <c:v>2.919868946075439</c:v>
                </c:pt>
                <c:pt idx="40">
                  <c:v>2.920356512069702</c:v>
                </c:pt>
                <c:pt idx="41">
                  <c:v>2.920844316482544</c:v>
                </c:pt>
                <c:pt idx="42">
                  <c:v>2.921494483947754</c:v>
                </c:pt>
                <c:pt idx="43">
                  <c:v>2.921982288360596</c:v>
                </c:pt>
                <c:pt idx="44">
                  <c:v>2.922469854354858</c:v>
                </c:pt>
                <c:pt idx="45">
                  <c:v>2.922795057296753</c:v>
                </c:pt>
                <c:pt idx="46">
                  <c:v>2.923445224761963</c:v>
                </c:pt>
                <c:pt idx="47">
                  <c:v>2.923933029174805</c:v>
                </c:pt>
                <c:pt idx="48">
                  <c:v>2.924420833587646</c:v>
                </c:pt>
                <c:pt idx="49">
                  <c:v>2.924908399581909</c:v>
                </c:pt>
                <c:pt idx="50">
                  <c:v>2.925558805465698</c:v>
                </c:pt>
                <c:pt idx="51">
                  <c:v>2.925883769989014</c:v>
                </c:pt>
                <c:pt idx="52">
                  <c:v>2.926534175872803</c:v>
                </c:pt>
                <c:pt idx="53">
                  <c:v>2.927021741867066</c:v>
                </c:pt>
                <c:pt idx="54">
                  <c:v>2.927509546279907</c:v>
                </c:pt>
                <c:pt idx="55">
                  <c:v>2.92799735069275</c:v>
                </c:pt>
                <c:pt idx="56">
                  <c:v>2.928322315216064</c:v>
                </c:pt>
                <c:pt idx="57">
                  <c:v>2.928972721099853</c:v>
                </c:pt>
                <c:pt idx="58">
                  <c:v>2.929460287094116</c:v>
                </c:pt>
                <c:pt idx="59">
                  <c:v>2.930110692977906</c:v>
                </c:pt>
                <c:pt idx="60">
                  <c:v>2.930598258972168</c:v>
                </c:pt>
                <c:pt idx="61">
                  <c:v>2.930760860443115</c:v>
                </c:pt>
                <c:pt idx="62">
                  <c:v>2.931411266326905</c:v>
                </c:pt>
                <c:pt idx="63">
                  <c:v>2.932061433792114</c:v>
                </c:pt>
                <c:pt idx="64">
                  <c:v>2.932549238204956</c:v>
                </c:pt>
                <c:pt idx="65">
                  <c:v>2.932874202728271</c:v>
                </c:pt>
                <c:pt idx="66">
                  <c:v>2.933362007141114</c:v>
                </c:pt>
                <c:pt idx="67">
                  <c:v>2.934012174606323</c:v>
                </c:pt>
                <c:pt idx="68">
                  <c:v>2.934662580490112</c:v>
                </c:pt>
                <c:pt idx="69">
                  <c:v>2.935312747955323</c:v>
                </c:pt>
                <c:pt idx="70">
                  <c:v>2.935312747955323</c:v>
                </c:pt>
                <c:pt idx="71">
                  <c:v>2.935963153839111</c:v>
                </c:pt>
                <c:pt idx="72">
                  <c:v>2.936450719833374</c:v>
                </c:pt>
                <c:pt idx="73">
                  <c:v>2.937101125717163</c:v>
                </c:pt>
                <c:pt idx="74">
                  <c:v>2.937588691711426</c:v>
                </c:pt>
                <c:pt idx="75">
                  <c:v>2.938239097595215</c:v>
                </c:pt>
                <c:pt idx="76">
                  <c:v>2.938726663589478</c:v>
                </c:pt>
                <c:pt idx="77">
                  <c:v>2.939051866531372</c:v>
                </c:pt>
                <c:pt idx="78">
                  <c:v>2.939539670944214</c:v>
                </c:pt>
                <c:pt idx="79">
                  <c:v>2.940027236938477</c:v>
                </c:pt>
                <c:pt idx="80">
                  <c:v>2.940840244293213</c:v>
                </c:pt>
                <c:pt idx="81">
                  <c:v>2.94100284576416</c:v>
                </c:pt>
                <c:pt idx="82">
                  <c:v>2.941490411758423</c:v>
                </c:pt>
                <c:pt idx="83">
                  <c:v>2.94230318069458</c:v>
                </c:pt>
                <c:pt idx="84">
                  <c:v>2.942790985107422</c:v>
                </c:pt>
                <c:pt idx="85">
                  <c:v>2.943116188049317</c:v>
                </c:pt>
                <c:pt idx="86">
                  <c:v>2.94360375404358</c:v>
                </c:pt>
                <c:pt idx="87">
                  <c:v>2.944091558456421</c:v>
                </c:pt>
                <c:pt idx="88">
                  <c:v>2.944741725921631</c:v>
                </c:pt>
                <c:pt idx="89">
                  <c:v>2.945229530334473</c:v>
                </c:pt>
                <c:pt idx="90">
                  <c:v>2.945554733276367</c:v>
                </c:pt>
                <c:pt idx="91">
                  <c:v>2.946204900741577</c:v>
                </c:pt>
                <c:pt idx="92">
                  <c:v>2.946855306625366</c:v>
                </c:pt>
                <c:pt idx="93">
                  <c:v>2.947180271148682</c:v>
                </c:pt>
                <c:pt idx="94">
                  <c:v>2.947668075561523</c:v>
                </c:pt>
                <c:pt idx="95">
                  <c:v>2.948155641555786</c:v>
                </c:pt>
                <c:pt idx="96">
                  <c:v>2.948643445968627</c:v>
                </c:pt>
                <c:pt idx="97">
                  <c:v>2.94913125038147</c:v>
                </c:pt>
                <c:pt idx="98">
                  <c:v>2.94978141784668</c:v>
                </c:pt>
                <c:pt idx="99">
                  <c:v>2.950106620788574</c:v>
                </c:pt>
                <c:pt idx="100">
                  <c:v>2.950919389724731</c:v>
                </c:pt>
                <c:pt idx="101">
                  <c:v>2.951081991195679</c:v>
                </c:pt>
                <c:pt idx="102">
                  <c:v>2.951732158660889</c:v>
                </c:pt>
                <c:pt idx="103">
                  <c:v>2.952382564544678</c:v>
                </c:pt>
                <c:pt idx="104">
                  <c:v>2.952707767486573</c:v>
                </c:pt>
                <c:pt idx="105">
                  <c:v>2.953195333480834</c:v>
                </c:pt>
                <c:pt idx="106">
                  <c:v>2.953683137893677</c:v>
                </c:pt>
                <c:pt idx="107">
                  <c:v>2.95417070388794</c:v>
                </c:pt>
                <c:pt idx="108">
                  <c:v>2.954495906829834</c:v>
                </c:pt>
                <c:pt idx="109">
                  <c:v>2.955471277236939</c:v>
                </c:pt>
                <c:pt idx="110">
                  <c:v>2.955796480178833</c:v>
                </c:pt>
                <c:pt idx="111">
                  <c:v>2.956446647644042</c:v>
                </c:pt>
                <c:pt idx="112">
                  <c:v>2.956771850585938</c:v>
                </c:pt>
                <c:pt idx="113">
                  <c:v>2.957259654998779</c:v>
                </c:pt>
                <c:pt idx="114">
                  <c:v>2.957747220993042</c:v>
                </c:pt>
                <c:pt idx="115">
                  <c:v>2.958235025405883</c:v>
                </c:pt>
                <c:pt idx="116">
                  <c:v>2.958885192871094</c:v>
                </c:pt>
                <c:pt idx="117">
                  <c:v>2.959210395812988</c:v>
                </c:pt>
                <c:pt idx="118">
                  <c:v>2.959860563278197</c:v>
                </c:pt>
                <c:pt idx="119">
                  <c:v>2.960185766220093</c:v>
                </c:pt>
                <c:pt idx="120">
                  <c:v>2.960836172103881</c:v>
                </c:pt>
                <c:pt idx="121">
                  <c:v>2.961323738098144</c:v>
                </c:pt>
                <c:pt idx="122">
                  <c:v>2.961811542510987</c:v>
                </c:pt>
                <c:pt idx="123">
                  <c:v>2.962299108505249</c:v>
                </c:pt>
                <c:pt idx="124">
                  <c:v>2.962786912918091</c:v>
                </c:pt>
                <c:pt idx="125">
                  <c:v>2.963437080383301</c:v>
                </c:pt>
                <c:pt idx="126">
                  <c:v>2.963924884796143</c:v>
                </c:pt>
                <c:pt idx="127">
                  <c:v>2.964250087738037</c:v>
                </c:pt>
                <c:pt idx="128">
                  <c:v>2.964575052261353</c:v>
                </c:pt>
                <c:pt idx="129">
                  <c:v>2.965388059616089</c:v>
                </c:pt>
                <c:pt idx="130">
                  <c:v>2.965713024139404</c:v>
                </c:pt>
                <c:pt idx="131">
                  <c:v>2.966363430023193</c:v>
                </c:pt>
                <c:pt idx="132">
                  <c:v>2.966851234436035</c:v>
                </c:pt>
                <c:pt idx="133">
                  <c:v>2.967176198959351</c:v>
                </c:pt>
                <c:pt idx="134">
                  <c:v>2.967826604843139</c:v>
                </c:pt>
                <c:pt idx="135">
                  <c:v>2.968314170837403</c:v>
                </c:pt>
                <c:pt idx="136">
                  <c:v>2.968964576721192</c:v>
                </c:pt>
                <c:pt idx="137">
                  <c:v>2.969289541244507</c:v>
                </c:pt>
                <c:pt idx="138">
                  <c:v>2.969939947128296</c:v>
                </c:pt>
                <c:pt idx="139">
                  <c:v>2.970427513122559</c:v>
                </c:pt>
                <c:pt idx="140">
                  <c:v>2.9709153175354</c:v>
                </c:pt>
                <c:pt idx="141">
                  <c:v>2.971403121948241</c:v>
                </c:pt>
                <c:pt idx="142">
                  <c:v>2.971890687942505</c:v>
                </c:pt>
                <c:pt idx="143">
                  <c:v>2.972215890884399</c:v>
                </c:pt>
                <c:pt idx="144">
                  <c:v>2.973028659820557</c:v>
                </c:pt>
                <c:pt idx="145">
                  <c:v>2.973516464233398</c:v>
                </c:pt>
                <c:pt idx="146">
                  <c:v>2.974004030227661</c:v>
                </c:pt>
                <c:pt idx="147">
                  <c:v>2.974329233169556</c:v>
                </c:pt>
                <c:pt idx="148">
                  <c:v>2.974817037582398</c:v>
                </c:pt>
                <c:pt idx="149">
                  <c:v>2.97530460357666</c:v>
                </c:pt>
                <c:pt idx="150">
                  <c:v>2.975955009460448</c:v>
                </c:pt>
                <c:pt idx="151">
                  <c:v>2.976442575454711</c:v>
                </c:pt>
                <c:pt idx="152">
                  <c:v>2.976767778396607</c:v>
                </c:pt>
                <c:pt idx="153">
                  <c:v>2.977580547332764</c:v>
                </c:pt>
                <c:pt idx="154">
                  <c:v>2.977905750274658</c:v>
                </c:pt>
                <c:pt idx="155">
                  <c:v>2.978556156158447</c:v>
                </c:pt>
                <c:pt idx="156">
                  <c:v>2.978881120681763</c:v>
                </c:pt>
                <c:pt idx="157">
                  <c:v>2.979368925094604</c:v>
                </c:pt>
                <c:pt idx="158">
                  <c:v>2.980019092559814</c:v>
                </c:pt>
                <c:pt idx="159">
                  <c:v>2.980669498443603</c:v>
                </c:pt>
                <c:pt idx="160">
                  <c:v>2.981157064437866</c:v>
                </c:pt>
                <c:pt idx="161">
                  <c:v>2.981644868850708</c:v>
                </c:pt>
                <c:pt idx="162">
                  <c:v>2.982132434844971</c:v>
                </c:pt>
                <c:pt idx="163">
                  <c:v>2.982457637786864</c:v>
                </c:pt>
                <c:pt idx="164">
                  <c:v>2.983108043670655</c:v>
                </c:pt>
                <c:pt idx="165">
                  <c:v>2.98343300819397</c:v>
                </c:pt>
                <c:pt idx="166">
                  <c:v>2.983920812606812</c:v>
                </c:pt>
                <c:pt idx="167">
                  <c:v>2.984570980072021</c:v>
                </c:pt>
                <c:pt idx="168">
                  <c:v>2.985058784484863</c:v>
                </c:pt>
                <c:pt idx="169">
                  <c:v>2.985708951950073</c:v>
                </c:pt>
                <c:pt idx="170">
                  <c:v>2.986034154891968</c:v>
                </c:pt>
                <c:pt idx="171">
                  <c:v>2.986684560775757</c:v>
                </c:pt>
                <c:pt idx="172">
                  <c:v>2.987172126770019</c:v>
                </c:pt>
                <c:pt idx="173">
                  <c:v>2.987334728240968</c:v>
                </c:pt>
                <c:pt idx="174">
                  <c:v>2.987984895706177</c:v>
                </c:pt>
                <c:pt idx="175">
                  <c:v>2.988635301589966</c:v>
                </c:pt>
                <c:pt idx="176">
                  <c:v>2.989123106002808</c:v>
                </c:pt>
                <c:pt idx="177">
                  <c:v>2.989610671997071</c:v>
                </c:pt>
                <c:pt idx="178">
                  <c:v>2.990098476409912</c:v>
                </c:pt>
                <c:pt idx="179">
                  <c:v>2.990586042404175</c:v>
                </c:pt>
                <c:pt idx="180">
                  <c:v>2.991073846817017</c:v>
                </c:pt>
                <c:pt idx="181">
                  <c:v>2.991724014282227</c:v>
                </c:pt>
                <c:pt idx="182">
                  <c:v>2.992211818695068</c:v>
                </c:pt>
                <c:pt idx="183">
                  <c:v>2.992699384689331</c:v>
                </c:pt>
                <c:pt idx="184">
                  <c:v>2.993187189102173</c:v>
                </c:pt>
                <c:pt idx="185">
                  <c:v>2.993674993515014</c:v>
                </c:pt>
                <c:pt idx="186">
                  <c:v>2.994162559509277</c:v>
                </c:pt>
                <c:pt idx="187">
                  <c:v>2.994650363922119</c:v>
                </c:pt>
                <c:pt idx="188">
                  <c:v>2.99530053138733</c:v>
                </c:pt>
                <c:pt idx="189">
                  <c:v>2.995625734329223</c:v>
                </c:pt>
                <c:pt idx="190">
                  <c:v>2.99578833580017</c:v>
                </c:pt>
                <c:pt idx="191">
                  <c:v>2.996926307678223</c:v>
                </c:pt>
                <c:pt idx="192">
                  <c:v>2.997251510620117</c:v>
                </c:pt>
                <c:pt idx="193">
                  <c:v>2.997901678085327</c:v>
                </c:pt>
                <c:pt idx="194">
                  <c:v>2.998226881027222</c:v>
                </c:pt>
                <c:pt idx="195">
                  <c:v>2.998714447021485</c:v>
                </c:pt>
                <c:pt idx="196">
                  <c:v>2.999364852905274</c:v>
                </c:pt>
                <c:pt idx="197">
                  <c:v>2.999852418899536</c:v>
                </c:pt>
                <c:pt idx="198">
                  <c:v>3.000340223312378</c:v>
                </c:pt>
                <c:pt idx="199">
                  <c:v>3.00082802772522</c:v>
                </c:pt>
                <c:pt idx="200">
                  <c:v>3.001152992248535</c:v>
                </c:pt>
                <c:pt idx="201">
                  <c:v>3.001965999603271</c:v>
                </c:pt>
                <c:pt idx="202">
                  <c:v>3.002453565597534</c:v>
                </c:pt>
                <c:pt idx="203">
                  <c:v>3.00277876853943</c:v>
                </c:pt>
                <c:pt idx="204">
                  <c:v>3.003266334533691</c:v>
                </c:pt>
                <c:pt idx="205">
                  <c:v>3.003591537475586</c:v>
                </c:pt>
                <c:pt idx="206">
                  <c:v>3.004241943359375</c:v>
                </c:pt>
                <c:pt idx="207">
                  <c:v>3.004729509353638</c:v>
                </c:pt>
                <c:pt idx="208">
                  <c:v>3.005217313766479</c:v>
                </c:pt>
                <c:pt idx="209">
                  <c:v>3.006030082702637</c:v>
                </c:pt>
                <c:pt idx="210">
                  <c:v>3.006355285644531</c:v>
                </c:pt>
                <c:pt idx="211">
                  <c:v>3.00700545310974</c:v>
                </c:pt>
                <c:pt idx="212">
                  <c:v>3.007330656051636</c:v>
                </c:pt>
                <c:pt idx="213">
                  <c:v>3.007818460464478</c:v>
                </c:pt>
                <c:pt idx="214">
                  <c:v>3.008631229400635</c:v>
                </c:pt>
                <c:pt idx="215">
                  <c:v>3.008793830871582</c:v>
                </c:pt>
                <c:pt idx="216">
                  <c:v>3.009281396865845</c:v>
                </c:pt>
                <c:pt idx="217">
                  <c:v>3.009769201278687</c:v>
                </c:pt>
                <c:pt idx="218">
                  <c:v>3.010581970214844</c:v>
                </c:pt>
                <c:pt idx="219">
                  <c:v>3.011069774627685</c:v>
                </c:pt>
                <c:pt idx="220">
                  <c:v>3.01139497756958</c:v>
                </c:pt>
                <c:pt idx="221">
                  <c:v>3.011882543563842</c:v>
                </c:pt>
                <c:pt idx="222">
                  <c:v>3.012370347976685</c:v>
                </c:pt>
                <c:pt idx="223">
                  <c:v>3.012857913970947</c:v>
                </c:pt>
                <c:pt idx="224">
                  <c:v>3.013183116912842</c:v>
                </c:pt>
                <c:pt idx="225">
                  <c:v>3.013833284378052</c:v>
                </c:pt>
                <c:pt idx="226">
                  <c:v>3.014321088790894</c:v>
                </c:pt>
                <c:pt idx="227">
                  <c:v>3.015133857727051</c:v>
                </c:pt>
                <c:pt idx="228">
                  <c:v>3.015621662139893</c:v>
                </c:pt>
                <c:pt idx="229">
                  <c:v>3.015946865081787</c:v>
                </c:pt>
                <c:pt idx="230">
                  <c:v>3.016434431076049</c:v>
                </c:pt>
                <c:pt idx="231">
                  <c:v>3.016759634017944</c:v>
                </c:pt>
                <c:pt idx="232">
                  <c:v>3.017409801483154</c:v>
                </c:pt>
                <c:pt idx="233">
                  <c:v>3.017897605895996</c:v>
                </c:pt>
                <c:pt idx="234">
                  <c:v>3.018547773361206</c:v>
                </c:pt>
                <c:pt idx="235">
                  <c:v>3.019035577774048</c:v>
                </c:pt>
                <c:pt idx="236">
                  <c:v>3.019523382186889</c:v>
                </c:pt>
                <c:pt idx="237">
                  <c:v>3.0201735496521</c:v>
                </c:pt>
                <c:pt idx="238">
                  <c:v>3.020661354064941</c:v>
                </c:pt>
                <c:pt idx="239">
                  <c:v>3.020986318588257</c:v>
                </c:pt>
                <c:pt idx="240">
                  <c:v>3.021311521530152</c:v>
                </c:pt>
                <c:pt idx="241">
                  <c:v>3.021799325942993</c:v>
                </c:pt>
                <c:pt idx="242">
                  <c:v>3.022449493408202</c:v>
                </c:pt>
                <c:pt idx="243">
                  <c:v>3.023099899291992</c:v>
                </c:pt>
                <c:pt idx="244">
                  <c:v>3.023424863815308</c:v>
                </c:pt>
                <c:pt idx="245">
                  <c:v>3.024237871170044</c:v>
                </c:pt>
                <c:pt idx="246">
                  <c:v>3.024400234222412</c:v>
                </c:pt>
                <c:pt idx="247">
                  <c:v>3.025050640106201</c:v>
                </c:pt>
                <c:pt idx="248">
                  <c:v>3.025700807571411</c:v>
                </c:pt>
                <c:pt idx="249">
                  <c:v>3.026026010513306</c:v>
                </c:pt>
                <c:pt idx="250">
                  <c:v>3.026513814926147</c:v>
                </c:pt>
                <c:pt idx="251">
                  <c:v>3.02700138092041</c:v>
                </c:pt>
                <c:pt idx="252">
                  <c:v>3.0276517868042</c:v>
                </c:pt>
                <c:pt idx="253">
                  <c:v>3.028139352798462</c:v>
                </c:pt>
                <c:pt idx="254">
                  <c:v>3.028627157211304</c:v>
                </c:pt>
                <c:pt idx="255">
                  <c:v>3.028952360153198</c:v>
                </c:pt>
                <c:pt idx="256">
                  <c:v>3.029602527618408</c:v>
                </c:pt>
                <c:pt idx="257">
                  <c:v>3.03009033203125</c:v>
                </c:pt>
                <c:pt idx="258">
                  <c:v>3.030415296554565</c:v>
                </c:pt>
                <c:pt idx="259">
                  <c:v>3.031228303909301</c:v>
                </c:pt>
                <c:pt idx="260">
                  <c:v>3.031878471374511</c:v>
                </c:pt>
                <c:pt idx="261">
                  <c:v>3.032203674316406</c:v>
                </c:pt>
                <c:pt idx="262">
                  <c:v>3.032853841781616</c:v>
                </c:pt>
                <c:pt idx="263">
                  <c:v>3.033179044723511</c:v>
                </c:pt>
                <c:pt idx="264">
                  <c:v>3.033504247665406</c:v>
                </c:pt>
                <c:pt idx="265">
                  <c:v>3.033991813659668</c:v>
                </c:pt>
                <c:pt idx="266">
                  <c:v>3.034642219543457</c:v>
                </c:pt>
                <c:pt idx="267">
                  <c:v>3.03512978553772</c:v>
                </c:pt>
                <c:pt idx="268">
                  <c:v>3.035617589950561</c:v>
                </c:pt>
                <c:pt idx="269">
                  <c:v>3.036267757415771</c:v>
                </c:pt>
                <c:pt idx="270">
                  <c:v>3.036755561828613</c:v>
                </c:pt>
                <c:pt idx="271">
                  <c:v>3.037080764770508</c:v>
                </c:pt>
                <c:pt idx="272">
                  <c:v>3.037405729293822</c:v>
                </c:pt>
                <c:pt idx="273">
                  <c:v>3.037893533706665</c:v>
                </c:pt>
                <c:pt idx="274">
                  <c:v>3.038543701171875</c:v>
                </c:pt>
                <c:pt idx="275">
                  <c:v>3.039356708526612</c:v>
                </c:pt>
                <c:pt idx="276">
                  <c:v>3.039844274520874</c:v>
                </c:pt>
                <c:pt idx="277">
                  <c:v>3.040169477462769</c:v>
                </c:pt>
                <c:pt idx="278">
                  <c:v>3.040494680404663</c:v>
                </c:pt>
                <c:pt idx="279">
                  <c:v>3.041144847869873</c:v>
                </c:pt>
                <c:pt idx="280">
                  <c:v>3.041632652282715</c:v>
                </c:pt>
                <c:pt idx="281">
                  <c:v>3.042120218276978</c:v>
                </c:pt>
                <c:pt idx="282">
                  <c:v>3.042608022689819</c:v>
                </c:pt>
                <c:pt idx="283">
                  <c:v>3.043258190155029</c:v>
                </c:pt>
                <c:pt idx="284">
                  <c:v>3.043908596038818</c:v>
                </c:pt>
                <c:pt idx="285">
                  <c:v>3.044396162033081</c:v>
                </c:pt>
                <c:pt idx="286">
                  <c:v>3.044721364974976</c:v>
                </c:pt>
                <c:pt idx="287">
                  <c:v>3.045209169387817</c:v>
                </c:pt>
                <c:pt idx="288">
                  <c:v>3.04569673538208</c:v>
                </c:pt>
                <c:pt idx="289">
                  <c:v>3.046347141265869</c:v>
                </c:pt>
                <c:pt idx="290">
                  <c:v>3.046834707260132</c:v>
                </c:pt>
                <c:pt idx="291">
                  <c:v>3.047322511672974</c:v>
                </c:pt>
                <c:pt idx="292">
                  <c:v>3.047810316085815</c:v>
                </c:pt>
                <c:pt idx="293">
                  <c:v>3.048297882080078</c:v>
                </c:pt>
                <c:pt idx="294">
                  <c:v>3.048948287963867</c:v>
                </c:pt>
                <c:pt idx="295">
                  <c:v>3.049273252487183</c:v>
                </c:pt>
                <c:pt idx="296">
                  <c:v>3.049761056900025</c:v>
                </c:pt>
                <c:pt idx="297">
                  <c:v>3.050248622894286</c:v>
                </c:pt>
                <c:pt idx="298">
                  <c:v>3.050736427307129</c:v>
                </c:pt>
                <c:pt idx="299">
                  <c:v>3.05138659477234</c:v>
                </c:pt>
                <c:pt idx="300">
                  <c:v>3.05187439918518</c:v>
                </c:pt>
                <c:pt idx="301">
                  <c:v>3.052362203598022</c:v>
                </c:pt>
                <c:pt idx="302">
                  <c:v>3.052687168121338</c:v>
                </c:pt>
                <c:pt idx="303">
                  <c:v>3.053500175476074</c:v>
                </c:pt>
                <c:pt idx="304">
                  <c:v>3.053825139999389</c:v>
                </c:pt>
                <c:pt idx="305">
                  <c:v>3.054312944412231</c:v>
                </c:pt>
                <c:pt idx="306">
                  <c:v>3.054800748825073</c:v>
                </c:pt>
                <c:pt idx="307">
                  <c:v>3.055125713348389</c:v>
                </c:pt>
                <c:pt idx="308">
                  <c:v>3.055776119232178</c:v>
                </c:pt>
                <c:pt idx="309">
                  <c:v>3.056588888168335</c:v>
                </c:pt>
                <c:pt idx="310">
                  <c:v>3.057076692581177</c:v>
                </c:pt>
                <c:pt idx="311">
                  <c:v>3.057401657104492</c:v>
                </c:pt>
                <c:pt idx="312">
                  <c:v>3.058052062988281</c:v>
                </c:pt>
                <c:pt idx="313">
                  <c:v>3.058214664459228</c:v>
                </c:pt>
                <c:pt idx="314">
                  <c:v>3.058864831924438</c:v>
                </c:pt>
                <c:pt idx="315">
                  <c:v>3.05935263633728</c:v>
                </c:pt>
                <c:pt idx="316">
                  <c:v>3.059840202331543</c:v>
                </c:pt>
                <c:pt idx="317">
                  <c:v>3.060490608215332</c:v>
                </c:pt>
                <c:pt idx="318">
                  <c:v>3.060978174209595</c:v>
                </c:pt>
                <c:pt idx="319">
                  <c:v>3.06130337715149</c:v>
                </c:pt>
                <c:pt idx="320">
                  <c:v>3.0619535446167</c:v>
                </c:pt>
                <c:pt idx="321">
                  <c:v>3.062441349029541</c:v>
                </c:pt>
                <c:pt idx="322">
                  <c:v>3.062929153442383</c:v>
                </c:pt>
                <c:pt idx="323">
                  <c:v>3.063254117965698</c:v>
                </c:pt>
                <c:pt idx="324">
                  <c:v>3.063904523849488</c:v>
                </c:pt>
                <c:pt idx="325">
                  <c:v>3.064554691314698</c:v>
                </c:pt>
                <c:pt idx="326">
                  <c:v>3.065205097198486</c:v>
                </c:pt>
                <c:pt idx="327">
                  <c:v>3.065367698669434</c:v>
                </c:pt>
                <c:pt idx="328">
                  <c:v>3.065855264663696</c:v>
                </c:pt>
                <c:pt idx="329">
                  <c:v>3.066505670547485</c:v>
                </c:pt>
                <c:pt idx="330">
                  <c:v>3.066993236541748</c:v>
                </c:pt>
                <c:pt idx="331">
                  <c:v>3.067318439483642</c:v>
                </c:pt>
                <c:pt idx="332">
                  <c:v>3.067968606948853</c:v>
                </c:pt>
                <c:pt idx="333">
                  <c:v>3.068619012832642</c:v>
                </c:pt>
                <c:pt idx="334">
                  <c:v>3.069106578826905</c:v>
                </c:pt>
                <c:pt idx="335">
                  <c:v>3.0694317817688</c:v>
                </c:pt>
                <c:pt idx="336">
                  <c:v>3.070082187652588</c:v>
                </c:pt>
                <c:pt idx="337">
                  <c:v>3.070569753646851</c:v>
                </c:pt>
                <c:pt idx="338">
                  <c:v>3.070894956588745</c:v>
                </c:pt>
                <c:pt idx="339">
                  <c:v>3.071382522583008</c:v>
                </c:pt>
                <c:pt idx="340">
                  <c:v>3.072032928466797</c:v>
                </c:pt>
                <c:pt idx="341">
                  <c:v>3.072683095932007</c:v>
                </c:pt>
                <c:pt idx="342">
                  <c:v>3.073008298873901</c:v>
                </c:pt>
                <c:pt idx="343">
                  <c:v>3.073496103286743</c:v>
                </c:pt>
                <c:pt idx="344">
                  <c:v>3.074146270751953</c:v>
                </c:pt>
                <c:pt idx="345">
                  <c:v>3.074634075164795</c:v>
                </c:pt>
                <c:pt idx="346">
                  <c:v>3.075121641159058</c:v>
                </c:pt>
                <c:pt idx="347">
                  <c:v>3.075609445571899</c:v>
                </c:pt>
                <c:pt idx="348">
                  <c:v>3.076097011566162</c:v>
                </c:pt>
                <c:pt idx="349">
                  <c:v>3.076422214508056</c:v>
                </c:pt>
                <c:pt idx="350">
                  <c:v>3.076910018920898</c:v>
                </c:pt>
                <c:pt idx="351">
                  <c:v>3.077722787857056</c:v>
                </c:pt>
                <c:pt idx="352">
                  <c:v>3.078210592269897</c:v>
                </c:pt>
                <c:pt idx="353">
                  <c:v>3.078535556793213</c:v>
                </c:pt>
                <c:pt idx="354">
                  <c:v>3.079023361206055</c:v>
                </c:pt>
                <c:pt idx="355">
                  <c:v>3.079673528671264</c:v>
                </c:pt>
                <c:pt idx="356">
                  <c:v>3.079998731613159</c:v>
                </c:pt>
                <c:pt idx="357">
                  <c:v>3.080486536026001</c:v>
                </c:pt>
                <c:pt idx="358">
                  <c:v>3.081136703491211</c:v>
                </c:pt>
                <c:pt idx="359">
                  <c:v>3.081624507904053</c:v>
                </c:pt>
                <c:pt idx="360">
                  <c:v>3.082274675369263</c:v>
                </c:pt>
                <c:pt idx="361">
                  <c:v>3.082599878311157</c:v>
                </c:pt>
                <c:pt idx="362">
                  <c:v>3.08308744430542</c:v>
                </c:pt>
                <c:pt idx="363">
                  <c:v>3.083575248718262</c:v>
                </c:pt>
                <c:pt idx="364">
                  <c:v>3.084063053131103</c:v>
                </c:pt>
                <c:pt idx="365">
                  <c:v>3.084713220596314</c:v>
                </c:pt>
                <c:pt idx="366">
                  <c:v>3.085201025009155</c:v>
                </c:pt>
                <c:pt idx="367">
                  <c:v>3.085688591003418</c:v>
                </c:pt>
                <c:pt idx="368">
                  <c:v>3.086338996887207</c:v>
                </c:pt>
                <c:pt idx="369">
                  <c:v>3.086663961410522</c:v>
                </c:pt>
                <c:pt idx="370">
                  <c:v>3.087314367294312</c:v>
                </c:pt>
                <c:pt idx="371">
                  <c:v>3.087639570236206</c:v>
                </c:pt>
                <c:pt idx="372">
                  <c:v>3.088289737701416</c:v>
                </c:pt>
                <c:pt idx="373">
                  <c:v>3.088614940643311</c:v>
                </c:pt>
                <c:pt idx="374">
                  <c:v>3.089102506637573</c:v>
                </c:pt>
                <c:pt idx="375">
                  <c:v>3.089590311050415</c:v>
                </c:pt>
                <c:pt idx="376">
                  <c:v>3.090240478515625</c:v>
                </c:pt>
                <c:pt idx="377">
                  <c:v>3.090728282928467</c:v>
                </c:pt>
                <c:pt idx="378">
                  <c:v>3.091378450393677</c:v>
                </c:pt>
                <c:pt idx="379">
                  <c:v>3.091703653335571</c:v>
                </c:pt>
                <c:pt idx="380">
                  <c:v>3.092028856277466</c:v>
                </c:pt>
                <c:pt idx="381">
                  <c:v>3.092516422271728</c:v>
                </c:pt>
                <c:pt idx="382">
                  <c:v>3.093166828155518</c:v>
                </c:pt>
                <c:pt idx="383">
                  <c:v>3.093816995620727</c:v>
                </c:pt>
                <c:pt idx="384">
                  <c:v>3.094304800033569</c:v>
                </c:pt>
                <c:pt idx="385">
                  <c:v>3.094792366027832</c:v>
                </c:pt>
                <c:pt idx="386">
                  <c:v>3.095442771911621</c:v>
                </c:pt>
                <c:pt idx="387">
                  <c:v>3.095767974853515</c:v>
                </c:pt>
                <c:pt idx="388">
                  <c:v>3.095930337905884</c:v>
                </c:pt>
                <c:pt idx="389">
                  <c:v>3.096580743789673</c:v>
                </c:pt>
                <c:pt idx="390">
                  <c:v>3.097068548202515</c:v>
                </c:pt>
                <c:pt idx="391">
                  <c:v>3.097718715667725</c:v>
                </c:pt>
                <c:pt idx="392">
                  <c:v>3.098206520080566</c:v>
                </c:pt>
                <c:pt idx="393">
                  <c:v>3.098856687545776</c:v>
                </c:pt>
                <c:pt idx="394">
                  <c:v>3.099344491958618</c:v>
                </c:pt>
                <c:pt idx="395">
                  <c:v>3.099669456481934</c:v>
                </c:pt>
                <c:pt idx="396">
                  <c:v>3.100157260894776</c:v>
                </c:pt>
                <c:pt idx="397">
                  <c:v>3.100807428359985</c:v>
                </c:pt>
                <c:pt idx="398">
                  <c:v>3.101295232772827</c:v>
                </c:pt>
                <c:pt idx="399">
                  <c:v>3.101620435714721</c:v>
                </c:pt>
                <c:pt idx="400">
                  <c:v>3.102270603179931</c:v>
                </c:pt>
                <c:pt idx="401">
                  <c:v>3.102758407592773</c:v>
                </c:pt>
                <c:pt idx="402">
                  <c:v>3.103408575057984</c:v>
                </c:pt>
                <c:pt idx="403">
                  <c:v>3.103733777999878</c:v>
                </c:pt>
                <c:pt idx="404">
                  <c:v>3.104221343994141</c:v>
                </c:pt>
                <c:pt idx="405">
                  <c:v>3.10487174987793</c:v>
                </c:pt>
                <c:pt idx="406">
                  <c:v>3.105359315872193</c:v>
                </c:pt>
                <c:pt idx="407">
                  <c:v>3.105684518814087</c:v>
                </c:pt>
                <c:pt idx="408">
                  <c:v>3.106497287750244</c:v>
                </c:pt>
                <c:pt idx="409">
                  <c:v>3.106659889221191</c:v>
                </c:pt>
                <c:pt idx="410">
                  <c:v>3.107472896575928</c:v>
                </c:pt>
                <c:pt idx="411">
                  <c:v>3.107797861099243</c:v>
                </c:pt>
                <c:pt idx="412">
                  <c:v>3.108448266983032</c:v>
                </c:pt>
                <c:pt idx="413">
                  <c:v>3.108773469924927</c:v>
                </c:pt>
                <c:pt idx="414">
                  <c:v>3.109423637390137</c:v>
                </c:pt>
                <c:pt idx="415">
                  <c:v>3.10991144180298</c:v>
                </c:pt>
                <c:pt idx="416">
                  <c:v>3.110236406326294</c:v>
                </c:pt>
                <c:pt idx="417">
                  <c:v>3.110724210739136</c:v>
                </c:pt>
                <c:pt idx="418">
                  <c:v>3.111374378204346</c:v>
                </c:pt>
                <c:pt idx="419">
                  <c:v>3.112024784088135</c:v>
                </c:pt>
                <c:pt idx="420">
                  <c:v>3.112349987030029</c:v>
                </c:pt>
                <c:pt idx="421">
                  <c:v>3.112837553024292</c:v>
                </c:pt>
                <c:pt idx="422">
                  <c:v>3.113487958908081</c:v>
                </c:pt>
                <c:pt idx="423">
                  <c:v>3.113812923431396</c:v>
                </c:pt>
                <c:pt idx="424">
                  <c:v>3.114300727844239</c:v>
                </c:pt>
                <c:pt idx="425">
                  <c:v>3.114950895309448</c:v>
                </c:pt>
                <c:pt idx="426">
                  <c:v>3.115601301193237</c:v>
                </c:pt>
                <c:pt idx="427">
                  <c:v>3.115926265716553</c:v>
                </c:pt>
                <c:pt idx="428">
                  <c:v>3.116576671600342</c:v>
                </c:pt>
                <c:pt idx="429">
                  <c:v>3.117064237594604</c:v>
                </c:pt>
                <c:pt idx="430">
                  <c:v>3.117552042007447</c:v>
                </c:pt>
                <c:pt idx="431">
                  <c:v>3.118039846420288</c:v>
                </c:pt>
                <c:pt idx="432">
                  <c:v>3.118364810943604</c:v>
                </c:pt>
                <c:pt idx="433">
                  <c:v>3.118852615356445</c:v>
                </c:pt>
                <c:pt idx="434">
                  <c:v>3.119340419769286</c:v>
                </c:pt>
                <c:pt idx="435">
                  <c:v>3.119990587234497</c:v>
                </c:pt>
                <c:pt idx="436">
                  <c:v>3.12047839164734</c:v>
                </c:pt>
                <c:pt idx="437">
                  <c:v>3.120803356170655</c:v>
                </c:pt>
                <c:pt idx="438">
                  <c:v>3.121453762054444</c:v>
                </c:pt>
                <c:pt idx="439">
                  <c:v>3.122103929519653</c:v>
                </c:pt>
                <c:pt idx="440">
                  <c:v>3.122429132461548</c:v>
                </c:pt>
                <c:pt idx="441">
                  <c:v>3.122916698455811</c:v>
                </c:pt>
                <c:pt idx="442">
                  <c:v>3.1235671043396</c:v>
                </c:pt>
                <c:pt idx="443">
                  <c:v>3.123892307281494</c:v>
                </c:pt>
                <c:pt idx="444">
                  <c:v>3.124542474746704</c:v>
                </c:pt>
                <c:pt idx="445">
                  <c:v>3.125030279159546</c:v>
                </c:pt>
                <c:pt idx="446">
                  <c:v>3.125680446624756</c:v>
                </c:pt>
                <c:pt idx="447">
                  <c:v>3.12600564956665</c:v>
                </c:pt>
                <c:pt idx="448">
                  <c:v>3.12665581703186</c:v>
                </c:pt>
                <c:pt idx="449">
                  <c:v>3.126981019973755</c:v>
                </c:pt>
                <c:pt idx="450">
                  <c:v>3.127631187438965</c:v>
                </c:pt>
                <c:pt idx="451">
                  <c:v>3.128118991851807</c:v>
                </c:pt>
                <c:pt idx="452">
                  <c:v>3.128606796264648</c:v>
                </c:pt>
                <c:pt idx="453">
                  <c:v>3.129256963729858</c:v>
                </c:pt>
                <c:pt idx="454">
                  <c:v>3.129582166671753</c:v>
                </c:pt>
                <c:pt idx="455">
                  <c:v>3.130232334136963</c:v>
                </c:pt>
                <c:pt idx="456">
                  <c:v>3.130557537078857</c:v>
                </c:pt>
                <c:pt idx="457">
                  <c:v>3.131045341491699</c:v>
                </c:pt>
                <c:pt idx="458">
                  <c:v>3.13169550895691</c:v>
                </c:pt>
                <c:pt idx="459">
                  <c:v>3.132020711898804</c:v>
                </c:pt>
                <c:pt idx="460">
                  <c:v>3.132670879364014</c:v>
                </c:pt>
                <c:pt idx="461">
                  <c:v>3.132996082305908</c:v>
                </c:pt>
                <c:pt idx="462">
                  <c:v>3.133646249771118</c:v>
                </c:pt>
                <c:pt idx="463">
                  <c:v>3.13413405418396</c:v>
                </c:pt>
                <c:pt idx="464">
                  <c:v>3.134621858596802</c:v>
                </c:pt>
                <c:pt idx="465">
                  <c:v>3.135109424591064</c:v>
                </c:pt>
                <c:pt idx="466">
                  <c:v>3.135759830474853</c:v>
                </c:pt>
                <c:pt idx="467">
                  <c:v>3.136084794998168</c:v>
                </c:pt>
                <c:pt idx="468">
                  <c:v>3.136735200881958</c:v>
                </c:pt>
                <c:pt idx="469">
                  <c:v>3.137060165405273</c:v>
                </c:pt>
                <c:pt idx="470">
                  <c:v>3.137547969818115</c:v>
                </c:pt>
                <c:pt idx="471">
                  <c:v>3.138360738754273</c:v>
                </c:pt>
                <c:pt idx="472">
                  <c:v>3.138685941696167</c:v>
                </c:pt>
                <c:pt idx="473">
                  <c:v>3.13917374610901</c:v>
                </c:pt>
                <c:pt idx="474">
                  <c:v>3.139661312103271</c:v>
                </c:pt>
                <c:pt idx="475">
                  <c:v>3.139986515045166</c:v>
                </c:pt>
                <c:pt idx="476">
                  <c:v>3.140474319458008</c:v>
                </c:pt>
                <c:pt idx="477">
                  <c:v>3.141124486923218</c:v>
                </c:pt>
                <c:pt idx="478">
                  <c:v>3.141774654388428</c:v>
                </c:pt>
                <c:pt idx="479">
                  <c:v>3.142262458801269</c:v>
                </c:pt>
                <c:pt idx="480">
                  <c:v>3.142587661743164</c:v>
                </c:pt>
                <c:pt idx="481">
                  <c:v>3.143237829208374</c:v>
                </c:pt>
                <c:pt idx="482">
                  <c:v>3.143725633621216</c:v>
                </c:pt>
                <c:pt idx="483">
                  <c:v>3.144213199615479</c:v>
                </c:pt>
                <c:pt idx="484">
                  <c:v>3.144538402557373</c:v>
                </c:pt>
                <c:pt idx="485">
                  <c:v>3.145351171493531</c:v>
                </c:pt>
                <c:pt idx="486">
                  <c:v>3.145838975906372</c:v>
                </c:pt>
                <c:pt idx="487">
                  <c:v>3.146326780319214</c:v>
                </c:pt>
                <c:pt idx="488">
                  <c:v>3.146814346313477</c:v>
                </c:pt>
                <c:pt idx="489">
                  <c:v>3.14730215072632</c:v>
                </c:pt>
                <c:pt idx="490">
                  <c:v>3.147789716720581</c:v>
                </c:pt>
                <c:pt idx="491">
                  <c:v>3.148277521133423</c:v>
                </c:pt>
                <c:pt idx="492">
                  <c:v>3.148765087127686</c:v>
                </c:pt>
                <c:pt idx="493">
                  <c:v>3.14909029006958</c:v>
                </c:pt>
                <c:pt idx="494">
                  <c:v>3.149740695953369</c:v>
                </c:pt>
                <c:pt idx="495">
                  <c:v>3.15039086341858</c:v>
                </c:pt>
                <c:pt idx="496">
                  <c:v>3.150878667831421</c:v>
                </c:pt>
                <c:pt idx="497">
                  <c:v>3.151203632354736</c:v>
                </c:pt>
                <c:pt idx="498">
                  <c:v>3.151691436767578</c:v>
                </c:pt>
                <c:pt idx="499">
                  <c:v>3.15217924118042</c:v>
                </c:pt>
                <c:pt idx="500">
                  <c:v>3.152829408645629</c:v>
                </c:pt>
                <c:pt idx="501">
                  <c:v>3.153317213058472</c:v>
                </c:pt>
                <c:pt idx="502">
                  <c:v>3.153804779052735</c:v>
                </c:pt>
                <c:pt idx="503">
                  <c:v>3.154455184936523</c:v>
                </c:pt>
                <c:pt idx="504">
                  <c:v>3.154780149459839</c:v>
                </c:pt>
                <c:pt idx="505">
                  <c:v>3.155430555343628</c:v>
                </c:pt>
                <c:pt idx="506">
                  <c:v>3.155755758285523</c:v>
                </c:pt>
                <c:pt idx="507">
                  <c:v>3.156243324279784</c:v>
                </c:pt>
                <c:pt idx="508">
                  <c:v>3.156731128692627</c:v>
                </c:pt>
                <c:pt idx="509">
                  <c:v>3.157218694686889</c:v>
                </c:pt>
                <c:pt idx="510">
                  <c:v>3.158031702041626</c:v>
                </c:pt>
                <c:pt idx="511">
                  <c:v>3.15851926803589</c:v>
                </c:pt>
                <c:pt idx="512">
                  <c:v>3.15900707244873</c:v>
                </c:pt>
                <c:pt idx="513">
                  <c:v>3.159494638442993</c:v>
                </c:pt>
                <c:pt idx="514">
                  <c:v>3.159819841384888</c:v>
                </c:pt>
                <c:pt idx="515">
                  <c:v>3.16030764579773</c:v>
                </c:pt>
                <c:pt idx="516">
                  <c:v>3.160795211791993</c:v>
                </c:pt>
                <c:pt idx="517">
                  <c:v>3.16144561767578</c:v>
                </c:pt>
                <c:pt idx="518">
                  <c:v>3.162095785140991</c:v>
                </c:pt>
                <c:pt idx="519">
                  <c:v>3.162258386611938</c:v>
                </c:pt>
                <c:pt idx="520">
                  <c:v>3.162908554077148</c:v>
                </c:pt>
                <c:pt idx="521">
                  <c:v>3.16339635848999</c:v>
                </c:pt>
                <c:pt idx="522">
                  <c:v>3.163884162902832</c:v>
                </c:pt>
                <c:pt idx="523">
                  <c:v>3.164371728897096</c:v>
                </c:pt>
                <c:pt idx="524">
                  <c:v>3.164859533309937</c:v>
                </c:pt>
                <c:pt idx="525">
                  <c:v>3.165347099304199</c:v>
                </c:pt>
                <c:pt idx="526">
                  <c:v>3.16599750518799</c:v>
                </c:pt>
                <c:pt idx="527">
                  <c:v>3.166485071182251</c:v>
                </c:pt>
                <c:pt idx="528">
                  <c:v>3.166972875595093</c:v>
                </c:pt>
                <c:pt idx="529">
                  <c:v>3.167623043060303</c:v>
                </c:pt>
                <c:pt idx="530">
                  <c:v>3.168110847473145</c:v>
                </c:pt>
                <c:pt idx="531">
                  <c:v>3.16843605041504</c:v>
                </c:pt>
                <c:pt idx="532">
                  <c:v>3.16908621788025</c:v>
                </c:pt>
                <c:pt idx="533">
                  <c:v>3.169574022293091</c:v>
                </c:pt>
                <c:pt idx="534">
                  <c:v>3.170061588287354</c:v>
                </c:pt>
                <c:pt idx="535">
                  <c:v>3.170549392700195</c:v>
                </c:pt>
                <c:pt idx="536">
                  <c:v>3.171199560165406</c:v>
                </c:pt>
                <c:pt idx="537">
                  <c:v>3.1715247631073</c:v>
                </c:pt>
                <c:pt idx="538">
                  <c:v>3.172012567520141</c:v>
                </c:pt>
                <c:pt idx="539">
                  <c:v>3.172500133514404</c:v>
                </c:pt>
                <c:pt idx="540">
                  <c:v>3.172987937927246</c:v>
                </c:pt>
                <c:pt idx="541">
                  <c:v>3.173638105392456</c:v>
                </c:pt>
                <c:pt idx="542">
                  <c:v>3.173963308334351</c:v>
                </c:pt>
                <c:pt idx="543">
                  <c:v>3.174776077270508</c:v>
                </c:pt>
                <c:pt idx="544">
                  <c:v>3.175101280212403</c:v>
                </c:pt>
                <c:pt idx="545">
                  <c:v>3.175589084625244</c:v>
                </c:pt>
                <c:pt idx="546">
                  <c:v>3.176239252090454</c:v>
                </c:pt>
                <c:pt idx="547">
                  <c:v>3.176564455032349</c:v>
                </c:pt>
                <c:pt idx="548">
                  <c:v>3.177052021026611</c:v>
                </c:pt>
                <c:pt idx="549">
                  <c:v>3.177377223968506</c:v>
                </c:pt>
                <c:pt idx="550">
                  <c:v>3.177865028381348</c:v>
                </c:pt>
                <c:pt idx="551">
                  <c:v>3.178677797317505</c:v>
                </c:pt>
                <c:pt idx="552">
                  <c:v>3.179003000259399</c:v>
                </c:pt>
                <c:pt idx="553">
                  <c:v>3.179653167724609</c:v>
                </c:pt>
                <c:pt idx="554">
                  <c:v>3.180140972137451</c:v>
                </c:pt>
                <c:pt idx="555">
                  <c:v>3.180628538131714</c:v>
                </c:pt>
                <c:pt idx="556">
                  <c:v>3.181278944015503</c:v>
                </c:pt>
                <c:pt idx="557">
                  <c:v>3.181603908538818</c:v>
                </c:pt>
                <c:pt idx="558">
                  <c:v>3.181929111480713</c:v>
                </c:pt>
                <c:pt idx="559">
                  <c:v>3.182742118835449</c:v>
                </c:pt>
                <c:pt idx="560">
                  <c:v>3.183229684829712</c:v>
                </c:pt>
                <c:pt idx="561">
                  <c:v>3.183880090713501</c:v>
                </c:pt>
                <c:pt idx="562">
                  <c:v>3.184205055236817</c:v>
                </c:pt>
                <c:pt idx="563">
                  <c:v>3.184530258178711</c:v>
                </c:pt>
                <c:pt idx="564">
                  <c:v>3.185018062591553</c:v>
                </c:pt>
                <c:pt idx="565">
                  <c:v>3.185505628585815</c:v>
                </c:pt>
                <c:pt idx="566">
                  <c:v>3.186156034469604</c:v>
                </c:pt>
                <c:pt idx="567">
                  <c:v>3.18648099899292</c:v>
                </c:pt>
                <c:pt idx="568">
                  <c:v>3.187294006347657</c:v>
                </c:pt>
                <c:pt idx="569">
                  <c:v>3.18778157234192</c:v>
                </c:pt>
                <c:pt idx="570">
                  <c:v>3.188269376754761</c:v>
                </c:pt>
                <c:pt idx="571">
                  <c:v>3.188756942749024</c:v>
                </c:pt>
                <c:pt idx="572">
                  <c:v>3.189244747161865</c:v>
                </c:pt>
                <c:pt idx="573">
                  <c:v>3.189732551574707</c:v>
                </c:pt>
                <c:pt idx="574">
                  <c:v>3.190057516098022</c:v>
                </c:pt>
                <c:pt idx="575">
                  <c:v>3.190707921981811</c:v>
                </c:pt>
                <c:pt idx="576">
                  <c:v>3.191358089447021</c:v>
                </c:pt>
                <c:pt idx="577">
                  <c:v>3.191845893859862</c:v>
                </c:pt>
                <c:pt idx="578">
                  <c:v>3.192333459854126</c:v>
                </c:pt>
                <c:pt idx="579">
                  <c:v>3.19265866279602</c:v>
                </c:pt>
                <c:pt idx="580">
                  <c:v>3.19330906867981</c:v>
                </c:pt>
                <c:pt idx="581">
                  <c:v>3.193471431732178</c:v>
                </c:pt>
                <c:pt idx="582">
                  <c:v>3.194284439086914</c:v>
                </c:pt>
                <c:pt idx="583">
                  <c:v>3.194772005081177</c:v>
                </c:pt>
                <c:pt idx="584">
                  <c:v>3.195259809494018</c:v>
                </c:pt>
                <c:pt idx="585">
                  <c:v>3.195747375488281</c:v>
                </c:pt>
                <c:pt idx="586">
                  <c:v>3.196235179901123</c:v>
                </c:pt>
                <c:pt idx="587">
                  <c:v>3.196722984313964</c:v>
                </c:pt>
                <c:pt idx="588">
                  <c:v>3.197210550308228</c:v>
                </c:pt>
                <c:pt idx="589">
                  <c:v>3.197860956192017</c:v>
                </c:pt>
                <c:pt idx="590">
                  <c:v>3.198348522186279</c:v>
                </c:pt>
                <c:pt idx="591">
                  <c:v>3.198673725128174</c:v>
                </c:pt>
                <c:pt idx="592">
                  <c:v>3.199323892593384</c:v>
                </c:pt>
                <c:pt idx="593">
                  <c:v>3.199649095535278</c:v>
                </c:pt>
                <c:pt idx="594">
                  <c:v>3.200299501419068</c:v>
                </c:pt>
                <c:pt idx="595">
                  <c:v>3.200949668884278</c:v>
                </c:pt>
                <c:pt idx="596">
                  <c:v>3.201274871826172</c:v>
                </c:pt>
                <c:pt idx="597">
                  <c:v>3.201925039291382</c:v>
                </c:pt>
                <c:pt idx="598">
                  <c:v>3.202412843704223</c:v>
                </c:pt>
                <c:pt idx="599">
                  <c:v>3.20273780822754</c:v>
                </c:pt>
                <c:pt idx="600">
                  <c:v>3.203388214111328</c:v>
                </c:pt>
                <c:pt idx="601">
                  <c:v>3.203713417053223</c:v>
                </c:pt>
                <c:pt idx="602">
                  <c:v>3.204363584518433</c:v>
                </c:pt>
                <c:pt idx="603">
                  <c:v>3.204851388931275</c:v>
                </c:pt>
                <c:pt idx="604">
                  <c:v>3.205501556396485</c:v>
                </c:pt>
                <c:pt idx="605">
                  <c:v>3.20582675933838</c:v>
                </c:pt>
                <c:pt idx="606">
                  <c:v>3.206314325332642</c:v>
                </c:pt>
                <c:pt idx="607">
                  <c:v>3.206802129745483</c:v>
                </c:pt>
                <c:pt idx="608">
                  <c:v>3.207452297210694</c:v>
                </c:pt>
                <c:pt idx="609">
                  <c:v>3.207777500152588</c:v>
                </c:pt>
                <c:pt idx="610">
                  <c:v>3.208427906036377</c:v>
                </c:pt>
                <c:pt idx="611">
                  <c:v>3.20891547203064</c:v>
                </c:pt>
                <c:pt idx="612">
                  <c:v>3.20956587791443</c:v>
                </c:pt>
                <c:pt idx="613">
                  <c:v>3.209890842437744</c:v>
                </c:pt>
                <c:pt idx="614">
                  <c:v>3.210378646850586</c:v>
                </c:pt>
                <c:pt idx="615">
                  <c:v>3.211028814315795</c:v>
                </c:pt>
                <c:pt idx="616">
                  <c:v>3.211354017257691</c:v>
                </c:pt>
                <c:pt idx="617">
                  <c:v>3.211841821670532</c:v>
                </c:pt>
                <c:pt idx="618">
                  <c:v>3.212329387664795</c:v>
                </c:pt>
                <c:pt idx="619">
                  <c:v>3.212979793548584</c:v>
                </c:pt>
                <c:pt idx="620">
                  <c:v>3.213467359542847</c:v>
                </c:pt>
                <c:pt idx="621">
                  <c:v>3.214117765426636</c:v>
                </c:pt>
                <c:pt idx="622">
                  <c:v>3.214442729949951</c:v>
                </c:pt>
                <c:pt idx="623">
                  <c:v>3.214930534362793</c:v>
                </c:pt>
                <c:pt idx="624">
                  <c:v>3.215418338775635</c:v>
                </c:pt>
                <c:pt idx="625">
                  <c:v>3.21574330329895</c:v>
                </c:pt>
                <c:pt idx="626">
                  <c:v>3.21639370918274</c:v>
                </c:pt>
                <c:pt idx="627">
                  <c:v>3.21704387664795</c:v>
                </c:pt>
                <c:pt idx="628">
                  <c:v>3.217531681060791</c:v>
                </c:pt>
                <c:pt idx="629">
                  <c:v>3.217856884002685</c:v>
                </c:pt>
                <c:pt idx="630">
                  <c:v>3.218507051467896</c:v>
                </c:pt>
                <c:pt idx="631">
                  <c:v>3.218994855880738</c:v>
                </c:pt>
                <c:pt idx="632">
                  <c:v>3.219482421875</c:v>
                </c:pt>
                <c:pt idx="633">
                  <c:v>3.219970226287842</c:v>
                </c:pt>
                <c:pt idx="634">
                  <c:v>3.220620393753052</c:v>
                </c:pt>
                <c:pt idx="635">
                  <c:v>3.221108198165894</c:v>
                </c:pt>
                <c:pt idx="636">
                  <c:v>3.221595764160156</c:v>
                </c:pt>
                <c:pt idx="637">
                  <c:v>3.221920967102051</c:v>
                </c:pt>
                <c:pt idx="638">
                  <c:v>3.22257137298584</c:v>
                </c:pt>
                <c:pt idx="639">
                  <c:v>3.222896337509155</c:v>
                </c:pt>
                <c:pt idx="640">
                  <c:v>3.223546743392945</c:v>
                </c:pt>
                <c:pt idx="641">
                  <c:v>3.224034309387207</c:v>
                </c:pt>
                <c:pt idx="642">
                  <c:v>3.224522113800049</c:v>
                </c:pt>
                <c:pt idx="643">
                  <c:v>3.224847316741944</c:v>
                </c:pt>
                <c:pt idx="644">
                  <c:v>3.225497484207154</c:v>
                </c:pt>
                <c:pt idx="645">
                  <c:v>3.226147890090943</c:v>
                </c:pt>
                <c:pt idx="646">
                  <c:v>3.226635456085205</c:v>
                </c:pt>
                <c:pt idx="647">
                  <c:v>3.2269606590271</c:v>
                </c:pt>
                <c:pt idx="648">
                  <c:v>3.22761082649231</c:v>
                </c:pt>
                <c:pt idx="649">
                  <c:v>3.228098630905151</c:v>
                </c:pt>
                <c:pt idx="650">
                  <c:v>3.228423833847046</c:v>
                </c:pt>
                <c:pt idx="651">
                  <c:v>3.22891139984131</c:v>
                </c:pt>
                <c:pt idx="652">
                  <c:v>3.229561805725098</c:v>
                </c:pt>
                <c:pt idx="653">
                  <c:v>3.230211973190308</c:v>
                </c:pt>
                <c:pt idx="654">
                  <c:v>3.230699777603149</c:v>
                </c:pt>
                <c:pt idx="655">
                  <c:v>3.231187343597412</c:v>
                </c:pt>
                <c:pt idx="656">
                  <c:v>3.231675148010254</c:v>
                </c:pt>
                <c:pt idx="657">
                  <c:v>3.232000350952148</c:v>
                </c:pt>
                <c:pt idx="658">
                  <c:v>3.232650518417359</c:v>
                </c:pt>
                <c:pt idx="659">
                  <c:v>3.2331383228302</c:v>
                </c:pt>
                <c:pt idx="660">
                  <c:v>3.233625888824463</c:v>
                </c:pt>
                <c:pt idx="661">
                  <c:v>3.234113693237305</c:v>
                </c:pt>
                <c:pt idx="662">
                  <c:v>3.234763860702515</c:v>
                </c:pt>
                <c:pt idx="663">
                  <c:v>3.235089063644409</c:v>
                </c:pt>
                <c:pt idx="664">
                  <c:v>3.235576629638671</c:v>
                </c:pt>
                <c:pt idx="665">
                  <c:v>3.236227035522461</c:v>
                </c:pt>
                <c:pt idx="666">
                  <c:v>3.236552238464355</c:v>
                </c:pt>
                <c:pt idx="667">
                  <c:v>3.237039804458618</c:v>
                </c:pt>
                <c:pt idx="668">
                  <c:v>3.237690210342407</c:v>
                </c:pt>
                <c:pt idx="669">
                  <c:v>3.238502979278564</c:v>
                </c:pt>
                <c:pt idx="670">
                  <c:v>3.238828182220459</c:v>
                </c:pt>
                <c:pt idx="671">
                  <c:v>3.239315748214722</c:v>
                </c:pt>
                <c:pt idx="672">
                  <c:v>3.239640951156616</c:v>
                </c:pt>
                <c:pt idx="673">
                  <c:v>3.240291118621826</c:v>
                </c:pt>
                <c:pt idx="674">
                  <c:v>3.240778923034668</c:v>
                </c:pt>
                <c:pt idx="675">
                  <c:v>3.241104125976563</c:v>
                </c:pt>
                <c:pt idx="676">
                  <c:v>3.241591691970825</c:v>
                </c:pt>
                <c:pt idx="677">
                  <c:v>3.242242097854614</c:v>
                </c:pt>
                <c:pt idx="678">
                  <c:v>3.242729663848877</c:v>
                </c:pt>
                <c:pt idx="679">
                  <c:v>3.24321746826172</c:v>
                </c:pt>
                <c:pt idx="680">
                  <c:v>3.24386763572693</c:v>
                </c:pt>
                <c:pt idx="681">
                  <c:v>3.24435544013977</c:v>
                </c:pt>
                <c:pt idx="682">
                  <c:v>3.244843244552613</c:v>
                </c:pt>
                <c:pt idx="683">
                  <c:v>3.245330810546875</c:v>
                </c:pt>
                <c:pt idx="684">
                  <c:v>3.245656013488769</c:v>
                </c:pt>
                <c:pt idx="685">
                  <c:v>3.246143579483032</c:v>
                </c:pt>
                <c:pt idx="686">
                  <c:v>3.246793985366821</c:v>
                </c:pt>
                <c:pt idx="687">
                  <c:v>3.247444152832031</c:v>
                </c:pt>
                <c:pt idx="688">
                  <c:v>3.247931957244873</c:v>
                </c:pt>
                <c:pt idx="689">
                  <c:v>3.248257160186768</c:v>
                </c:pt>
                <c:pt idx="690">
                  <c:v>3.248907327651978</c:v>
                </c:pt>
                <c:pt idx="691">
                  <c:v>3.249232530593872</c:v>
                </c:pt>
                <c:pt idx="692">
                  <c:v>3.249720096588135</c:v>
                </c:pt>
                <c:pt idx="693">
                  <c:v>3.250370502471924</c:v>
                </c:pt>
                <c:pt idx="694">
                  <c:v>3.250858068466187</c:v>
                </c:pt>
                <c:pt idx="695">
                  <c:v>3.251508474349975</c:v>
                </c:pt>
                <c:pt idx="696">
                  <c:v>3.251996040344239</c:v>
                </c:pt>
                <c:pt idx="697">
                  <c:v>3.252321243286133</c:v>
                </c:pt>
                <c:pt idx="698">
                  <c:v>3.252809047698975</c:v>
                </c:pt>
                <c:pt idx="699">
                  <c:v>3.253296613693237</c:v>
                </c:pt>
                <c:pt idx="700">
                  <c:v>3.25378441810608</c:v>
                </c:pt>
                <c:pt idx="701">
                  <c:v>3.254272222518921</c:v>
                </c:pt>
                <c:pt idx="702">
                  <c:v>3.254922389984131</c:v>
                </c:pt>
                <c:pt idx="703">
                  <c:v>3.255410194396973</c:v>
                </c:pt>
                <c:pt idx="704">
                  <c:v>3.255897760391236</c:v>
                </c:pt>
                <c:pt idx="705">
                  <c:v>3.256385564804077</c:v>
                </c:pt>
                <c:pt idx="706">
                  <c:v>3.256873130798339</c:v>
                </c:pt>
                <c:pt idx="707">
                  <c:v>3.257360935211181</c:v>
                </c:pt>
                <c:pt idx="708">
                  <c:v>3.257848501205444</c:v>
                </c:pt>
                <c:pt idx="709">
                  <c:v>3.258336305618286</c:v>
                </c:pt>
                <c:pt idx="710">
                  <c:v>3.259149074554443</c:v>
                </c:pt>
                <c:pt idx="711">
                  <c:v>3.259474277496338</c:v>
                </c:pt>
                <c:pt idx="712">
                  <c:v>3.259799480438232</c:v>
                </c:pt>
                <c:pt idx="713">
                  <c:v>3.260449647903443</c:v>
                </c:pt>
                <c:pt idx="714">
                  <c:v>3.260937452316284</c:v>
                </c:pt>
                <c:pt idx="715">
                  <c:v>3.261425018310547</c:v>
                </c:pt>
                <c:pt idx="716">
                  <c:v>3.261750221252442</c:v>
                </c:pt>
                <c:pt idx="717">
                  <c:v>3.26240062713623</c:v>
                </c:pt>
                <c:pt idx="718">
                  <c:v>3.262725591659546</c:v>
                </c:pt>
                <c:pt idx="719">
                  <c:v>3.263538599014282</c:v>
                </c:pt>
                <c:pt idx="720">
                  <c:v>3.263863563537598</c:v>
                </c:pt>
                <c:pt idx="721">
                  <c:v>3.26435136795044</c:v>
                </c:pt>
                <c:pt idx="722">
                  <c:v>3.265001535415649</c:v>
                </c:pt>
                <c:pt idx="723">
                  <c:v>3.265489339828491</c:v>
                </c:pt>
                <c:pt idx="724">
                  <c:v>3.265977144241333</c:v>
                </c:pt>
                <c:pt idx="725">
                  <c:v>3.266302108764648</c:v>
                </c:pt>
                <c:pt idx="726">
                  <c:v>3.266952514648437</c:v>
                </c:pt>
                <c:pt idx="727">
                  <c:v>3.267277479171753</c:v>
                </c:pt>
                <c:pt idx="728">
                  <c:v>3.267927885055542</c:v>
                </c:pt>
                <c:pt idx="729">
                  <c:v>3.268578052520752</c:v>
                </c:pt>
                <c:pt idx="730">
                  <c:v>3.268903255462647</c:v>
                </c:pt>
                <c:pt idx="731">
                  <c:v>3.269553661346436</c:v>
                </c:pt>
                <c:pt idx="732">
                  <c:v>3.270041227340698</c:v>
                </c:pt>
                <c:pt idx="733">
                  <c:v>3.270366430282593</c:v>
                </c:pt>
                <c:pt idx="734">
                  <c:v>3.271016597747803</c:v>
                </c:pt>
                <c:pt idx="735">
                  <c:v>3.271667003631592</c:v>
                </c:pt>
                <c:pt idx="736">
                  <c:v>3.272154569625854</c:v>
                </c:pt>
                <c:pt idx="737">
                  <c:v>3.272642374038696</c:v>
                </c:pt>
                <c:pt idx="738">
                  <c:v>3.27312994003296</c:v>
                </c:pt>
                <c:pt idx="739">
                  <c:v>3.273617744445801</c:v>
                </c:pt>
                <c:pt idx="740">
                  <c:v>3.273942947387696</c:v>
                </c:pt>
                <c:pt idx="741">
                  <c:v>3.274430513381958</c:v>
                </c:pt>
                <c:pt idx="742">
                  <c:v>3.275080919265747</c:v>
                </c:pt>
                <c:pt idx="743">
                  <c:v>3.275568485260009</c:v>
                </c:pt>
                <c:pt idx="744">
                  <c:v>3.276218891143798</c:v>
                </c:pt>
                <c:pt idx="745">
                  <c:v>3.276706457138061</c:v>
                </c:pt>
                <c:pt idx="746">
                  <c:v>3.277031660079956</c:v>
                </c:pt>
                <c:pt idx="747">
                  <c:v>3.277682065963745</c:v>
                </c:pt>
                <c:pt idx="748">
                  <c:v>3.278007030487061</c:v>
                </c:pt>
                <c:pt idx="749">
                  <c:v>3.278494834899903</c:v>
                </c:pt>
                <c:pt idx="750">
                  <c:v>3.279145002365113</c:v>
                </c:pt>
                <c:pt idx="751">
                  <c:v>3.279632806777954</c:v>
                </c:pt>
                <c:pt idx="752">
                  <c:v>3.280445575714111</c:v>
                </c:pt>
                <c:pt idx="753">
                  <c:v>3.280770778656006</c:v>
                </c:pt>
                <c:pt idx="754">
                  <c:v>3.281258583068847</c:v>
                </c:pt>
                <c:pt idx="755">
                  <c:v>3.28174614906311</c:v>
                </c:pt>
                <c:pt idx="756">
                  <c:v>3.282071352005005</c:v>
                </c:pt>
                <c:pt idx="757">
                  <c:v>3.282558917999267</c:v>
                </c:pt>
                <c:pt idx="758">
                  <c:v>3.28304672241211</c:v>
                </c:pt>
                <c:pt idx="759">
                  <c:v>3.283534526824952</c:v>
                </c:pt>
                <c:pt idx="760">
                  <c:v>3.284347295761109</c:v>
                </c:pt>
                <c:pt idx="761">
                  <c:v>3.284672498703003</c:v>
                </c:pt>
                <c:pt idx="762">
                  <c:v>3.285160064697266</c:v>
                </c:pt>
                <c:pt idx="763">
                  <c:v>3.285810470581055</c:v>
                </c:pt>
                <c:pt idx="764">
                  <c:v>3.28613543510437</c:v>
                </c:pt>
                <c:pt idx="765">
                  <c:v>3.28678584098816</c:v>
                </c:pt>
                <c:pt idx="766">
                  <c:v>3.286948442459106</c:v>
                </c:pt>
                <c:pt idx="767">
                  <c:v>3.287761211395264</c:v>
                </c:pt>
                <c:pt idx="768">
                  <c:v>3.288249015808105</c:v>
                </c:pt>
                <c:pt idx="769">
                  <c:v>3.28873658180237</c:v>
                </c:pt>
                <c:pt idx="770">
                  <c:v>3.28922438621521</c:v>
                </c:pt>
                <c:pt idx="771">
                  <c:v>3.289549350738525</c:v>
                </c:pt>
                <c:pt idx="772">
                  <c:v>3.290199756622315</c:v>
                </c:pt>
                <c:pt idx="773">
                  <c:v>3.290849924087524</c:v>
                </c:pt>
                <c:pt idx="774">
                  <c:v>3.291175127029419</c:v>
                </c:pt>
                <c:pt idx="775">
                  <c:v>3.29166293144226</c:v>
                </c:pt>
                <c:pt idx="776">
                  <c:v>3.292313098907471</c:v>
                </c:pt>
                <c:pt idx="777">
                  <c:v>3.292800903320312</c:v>
                </c:pt>
                <c:pt idx="778">
                  <c:v>3.293451070785523</c:v>
                </c:pt>
                <c:pt idx="779">
                  <c:v>3.293776273727417</c:v>
                </c:pt>
                <c:pt idx="780">
                  <c:v>3.29426383972168</c:v>
                </c:pt>
                <c:pt idx="781">
                  <c:v>3.294751644134521</c:v>
                </c:pt>
                <c:pt idx="782">
                  <c:v>3.295076847076416</c:v>
                </c:pt>
                <c:pt idx="783">
                  <c:v>3.295727014541626</c:v>
                </c:pt>
                <c:pt idx="784">
                  <c:v>3.296214818954468</c:v>
                </c:pt>
                <c:pt idx="785">
                  <c:v>3.296864986419678</c:v>
                </c:pt>
                <c:pt idx="786">
                  <c:v>3.29735279083252</c:v>
                </c:pt>
                <c:pt idx="787">
                  <c:v>3.297677993774414</c:v>
                </c:pt>
                <c:pt idx="788">
                  <c:v>3.298328161239624</c:v>
                </c:pt>
                <c:pt idx="789">
                  <c:v>3.298653364181519</c:v>
                </c:pt>
                <c:pt idx="790">
                  <c:v>3.299303531646728</c:v>
                </c:pt>
                <c:pt idx="791">
                  <c:v>3.299628734588623</c:v>
                </c:pt>
                <c:pt idx="792">
                  <c:v>3.300278902053833</c:v>
                </c:pt>
                <c:pt idx="793">
                  <c:v>3.300766706466675</c:v>
                </c:pt>
                <c:pt idx="794">
                  <c:v>3.301254510879517</c:v>
                </c:pt>
                <c:pt idx="795">
                  <c:v>3.301904678344727</c:v>
                </c:pt>
                <c:pt idx="796">
                  <c:v>3.302392482757568</c:v>
                </c:pt>
                <c:pt idx="797">
                  <c:v>3.302717447280884</c:v>
                </c:pt>
                <c:pt idx="798">
                  <c:v>3.303367853164673</c:v>
                </c:pt>
                <c:pt idx="799">
                  <c:v>3.303692817687989</c:v>
                </c:pt>
                <c:pt idx="800">
                  <c:v>3.304343223571777</c:v>
                </c:pt>
                <c:pt idx="801">
                  <c:v>3.30483078956604</c:v>
                </c:pt>
                <c:pt idx="802">
                  <c:v>3.305481195449828</c:v>
                </c:pt>
                <c:pt idx="803">
                  <c:v>3.305968761444092</c:v>
                </c:pt>
                <c:pt idx="804">
                  <c:v>3.306456565856934</c:v>
                </c:pt>
                <c:pt idx="805">
                  <c:v>3.306781768798828</c:v>
                </c:pt>
                <c:pt idx="806">
                  <c:v>3.30726933479309</c:v>
                </c:pt>
                <c:pt idx="807">
                  <c:v>3.307594537734986</c:v>
                </c:pt>
                <c:pt idx="808">
                  <c:v>3.308244943618774</c:v>
                </c:pt>
                <c:pt idx="809">
                  <c:v>3.308732509613037</c:v>
                </c:pt>
                <c:pt idx="810">
                  <c:v>3.309220314025878</c:v>
                </c:pt>
                <c:pt idx="811">
                  <c:v>3.309870481491088</c:v>
                </c:pt>
                <c:pt idx="812">
                  <c:v>3.310358285903931</c:v>
                </c:pt>
                <c:pt idx="813">
                  <c:v>3.311008453369139</c:v>
                </c:pt>
                <c:pt idx="814">
                  <c:v>3.311496257781983</c:v>
                </c:pt>
                <c:pt idx="815">
                  <c:v>3.311821460723876</c:v>
                </c:pt>
                <c:pt idx="816">
                  <c:v>3.312471628189086</c:v>
                </c:pt>
                <c:pt idx="817">
                  <c:v>3.312959432601928</c:v>
                </c:pt>
                <c:pt idx="818">
                  <c:v>3.313446998596191</c:v>
                </c:pt>
                <c:pt idx="819">
                  <c:v>3.313772201538085</c:v>
                </c:pt>
                <c:pt idx="820">
                  <c:v>3.314584970474243</c:v>
                </c:pt>
                <c:pt idx="821">
                  <c:v>3.315072774887084</c:v>
                </c:pt>
                <c:pt idx="822">
                  <c:v>3.315560340881348</c:v>
                </c:pt>
                <c:pt idx="823">
                  <c:v>3.316048145294188</c:v>
                </c:pt>
                <c:pt idx="824">
                  <c:v>3.316373348236084</c:v>
                </c:pt>
                <c:pt idx="825">
                  <c:v>3.316860914230346</c:v>
                </c:pt>
                <c:pt idx="826">
                  <c:v>3.317511320114136</c:v>
                </c:pt>
                <c:pt idx="827">
                  <c:v>3.317836284637451</c:v>
                </c:pt>
                <c:pt idx="828">
                  <c:v>3.318324089050293</c:v>
                </c:pt>
                <c:pt idx="829">
                  <c:v>3.318974256515503</c:v>
                </c:pt>
                <c:pt idx="830">
                  <c:v>3.319462060928344</c:v>
                </c:pt>
                <c:pt idx="831">
                  <c:v>3.320112228393555</c:v>
                </c:pt>
                <c:pt idx="832">
                  <c:v>3.320600032806397</c:v>
                </c:pt>
                <c:pt idx="833">
                  <c:v>3.321087837219238</c:v>
                </c:pt>
                <c:pt idx="834">
                  <c:v>3.321412801742554</c:v>
                </c:pt>
                <c:pt idx="835">
                  <c:v>3.321900606155395</c:v>
                </c:pt>
                <c:pt idx="836">
                  <c:v>3.322388172149658</c:v>
                </c:pt>
                <c:pt idx="837">
                  <c:v>3.323201179504394</c:v>
                </c:pt>
                <c:pt idx="838">
                  <c:v>3.323688745498657</c:v>
                </c:pt>
                <c:pt idx="839">
                  <c:v>3.324013948440552</c:v>
                </c:pt>
                <c:pt idx="840">
                  <c:v>3.324501752853394</c:v>
                </c:pt>
                <c:pt idx="841">
                  <c:v>3.324826717376709</c:v>
                </c:pt>
                <c:pt idx="842">
                  <c:v>3.325639724731445</c:v>
                </c:pt>
                <c:pt idx="843">
                  <c:v>3.32596468925476</c:v>
                </c:pt>
                <c:pt idx="844">
                  <c:v>3.326452493667602</c:v>
                </c:pt>
                <c:pt idx="845">
                  <c:v>3.32726526260376</c:v>
                </c:pt>
                <c:pt idx="846">
                  <c:v>3.327590465545655</c:v>
                </c:pt>
                <c:pt idx="847">
                  <c:v>3.328240871429443</c:v>
                </c:pt>
                <c:pt idx="848">
                  <c:v>3.328565835952759</c:v>
                </c:pt>
                <c:pt idx="849">
                  <c:v>3.328728437423706</c:v>
                </c:pt>
                <c:pt idx="850">
                  <c:v>3.32970380783081</c:v>
                </c:pt>
                <c:pt idx="851">
                  <c:v>3.330029010772705</c:v>
                </c:pt>
                <c:pt idx="852">
                  <c:v>3.330516815185547</c:v>
                </c:pt>
                <c:pt idx="853">
                  <c:v>3.331166982650757</c:v>
                </c:pt>
                <c:pt idx="854">
                  <c:v>3.331817150115967</c:v>
                </c:pt>
                <c:pt idx="855">
                  <c:v>3.33214235305786</c:v>
                </c:pt>
                <c:pt idx="856">
                  <c:v>3.332630157470703</c:v>
                </c:pt>
                <c:pt idx="857">
                  <c:v>3.333442926406859</c:v>
                </c:pt>
                <c:pt idx="858">
                  <c:v>3.333605527877807</c:v>
                </c:pt>
                <c:pt idx="859">
                  <c:v>3.334093332290649</c:v>
                </c:pt>
                <c:pt idx="860">
                  <c:v>3.334580898284912</c:v>
                </c:pt>
                <c:pt idx="861">
                  <c:v>3.3352313041687</c:v>
                </c:pt>
                <c:pt idx="862">
                  <c:v>3.335881471633911</c:v>
                </c:pt>
                <c:pt idx="863">
                  <c:v>3.336369276046753</c:v>
                </c:pt>
                <c:pt idx="864">
                  <c:v>3.336856842041015</c:v>
                </c:pt>
                <c:pt idx="865">
                  <c:v>3.33718204498291</c:v>
                </c:pt>
                <c:pt idx="866">
                  <c:v>3.337507247924805</c:v>
                </c:pt>
                <c:pt idx="867">
                  <c:v>3.338320016860962</c:v>
                </c:pt>
                <c:pt idx="868">
                  <c:v>3.338807821273803</c:v>
                </c:pt>
                <c:pt idx="869">
                  <c:v>3.33913278579712</c:v>
                </c:pt>
                <c:pt idx="870">
                  <c:v>3.339783191680908</c:v>
                </c:pt>
                <c:pt idx="871">
                  <c:v>3.340270757675171</c:v>
                </c:pt>
                <c:pt idx="872">
                  <c:v>3.340758562088013</c:v>
                </c:pt>
                <c:pt idx="873">
                  <c:v>3.341408729553222</c:v>
                </c:pt>
                <c:pt idx="874">
                  <c:v>3.341733932495117</c:v>
                </c:pt>
                <c:pt idx="875">
                  <c:v>3.342384099960327</c:v>
                </c:pt>
                <c:pt idx="876">
                  <c:v>3.342871904373168</c:v>
                </c:pt>
                <c:pt idx="877">
                  <c:v>3.343359708786011</c:v>
                </c:pt>
                <c:pt idx="878">
                  <c:v>3.344009876251221</c:v>
                </c:pt>
                <c:pt idx="879">
                  <c:v>3.344335079193115</c:v>
                </c:pt>
                <c:pt idx="880">
                  <c:v>3.344822645187378</c:v>
                </c:pt>
                <c:pt idx="881">
                  <c:v>3.34531044960022</c:v>
                </c:pt>
                <c:pt idx="882">
                  <c:v>3.345635652542115</c:v>
                </c:pt>
                <c:pt idx="883">
                  <c:v>3.346285820007324</c:v>
                </c:pt>
                <c:pt idx="884">
                  <c:v>3.346773624420166</c:v>
                </c:pt>
                <c:pt idx="885">
                  <c:v>3.347423791885376</c:v>
                </c:pt>
                <c:pt idx="886">
                  <c:v>3.347911596298218</c:v>
                </c:pt>
                <c:pt idx="887">
                  <c:v>3.348399162292481</c:v>
                </c:pt>
                <c:pt idx="888">
                  <c:v>3.348886966705323</c:v>
                </c:pt>
                <c:pt idx="889">
                  <c:v>3.349374532699585</c:v>
                </c:pt>
                <c:pt idx="890">
                  <c:v>3.349862337112427</c:v>
                </c:pt>
                <c:pt idx="891">
                  <c:v>3.350512742996216</c:v>
                </c:pt>
                <c:pt idx="892">
                  <c:v>3.350837707519532</c:v>
                </c:pt>
                <c:pt idx="893">
                  <c:v>3.351325511932373</c:v>
                </c:pt>
                <c:pt idx="894">
                  <c:v>3.351813077926636</c:v>
                </c:pt>
                <c:pt idx="895">
                  <c:v>3.352463483810424</c:v>
                </c:pt>
                <c:pt idx="896">
                  <c:v>3.352788686752319</c:v>
                </c:pt>
                <c:pt idx="897">
                  <c:v>3.353438854217529</c:v>
                </c:pt>
                <c:pt idx="898">
                  <c:v>3.353926658630371</c:v>
                </c:pt>
                <c:pt idx="899">
                  <c:v>3.354251623153686</c:v>
                </c:pt>
                <c:pt idx="900">
                  <c:v>3.354902029037475</c:v>
                </c:pt>
                <c:pt idx="901">
                  <c:v>3.355389595031738</c:v>
                </c:pt>
                <c:pt idx="902">
                  <c:v>3.355877399444579</c:v>
                </c:pt>
                <c:pt idx="903">
                  <c:v>3.35652756690979</c:v>
                </c:pt>
                <c:pt idx="904">
                  <c:v>3.356852769851684</c:v>
                </c:pt>
                <c:pt idx="905">
                  <c:v>3.357503175735474</c:v>
                </c:pt>
                <c:pt idx="906">
                  <c:v>3.357990741729737</c:v>
                </c:pt>
                <c:pt idx="907">
                  <c:v>3.358478546142578</c:v>
                </c:pt>
                <c:pt idx="908">
                  <c:v>3.35896611213684</c:v>
                </c:pt>
                <c:pt idx="909">
                  <c:v>3.359291315078735</c:v>
                </c:pt>
                <c:pt idx="910">
                  <c:v>3.359779119491577</c:v>
                </c:pt>
                <c:pt idx="911">
                  <c:v>3.360591888427735</c:v>
                </c:pt>
                <c:pt idx="912">
                  <c:v>3.361079692840576</c:v>
                </c:pt>
                <c:pt idx="913">
                  <c:v>3.36156725883484</c:v>
                </c:pt>
                <c:pt idx="914">
                  <c:v>3.361892461776733</c:v>
                </c:pt>
                <c:pt idx="915">
                  <c:v>3.362542629241943</c:v>
                </c:pt>
                <c:pt idx="916">
                  <c:v>3.363030433654784</c:v>
                </c:pt>
                <c:pt idx="917">
                  <c:v>3.363680601119995</c:v>
                </c:pt>
                <c:pt idx="918">
                  <c:v>3.363843202590943</c:v>
                </c:pt>
                <c:pt idx="919">
                  <c:v>3.364655971527099</c:v>
                </c:pt>
                <c:pt idx="920">
                  <c:v>3.365143775939941</c:v>
                </c:pt>
                <c:pt idx="921">
                  <c:v>3.365468978881835</c:v>
                </c:pt>
                <c:pt idx="922">
                  <c:v>3.366119146347046</c:v>
                </c:pt>
                <c:pt idx="923">
                  <c:v>3.366606950759887</c:v>
                </c:pt>
                <c:pt idx="924">
                  <c:v>3.366932153701782</c:v>
                </c:pt>
                <c:pt idx="925">
                  <c:v>3.367582321166992</c:v>
                </c:pt>
                <c:pt idx="926">
                  <c:v>3.367907524108887</c:v>
                </c:pt>
                <c:pt idx="927">
                  <c:v>3.368720293045044</c:v>
                </c:pt>
                <c:pt idx="928">
                  <c:v>3.369208097457885</c:v>
                </c:pt>
                <c:pt idx="929">
                  <c:v>3.369695663452148</c:v>
                </c:pt>
                <c:pt idx="930">
                  <c:v>3.37018346786499</c:v>
                </c:pt>
                <c:pt idx="931">
                  <c:v>3.370346069335937</c:v>
                </c:pt>
                <c:pt idx="932">
                  <c:v>3.371158838272095</c:v>
                </c:pt>
                <c:pt idx="933">
                  <c:v>3.371484041213989</c:v>
                </c:pt>
                <c:pt idx="934">
                  <c:v>3.371971607208252</c:v>
                </c:pt>
                <c:pt idx="935">
                  <c:v>3.372459411621093</c:v>
                </c:pt>
                <c:pt idx="936">
                  <c:v>3.373109579086304</c:v>
                </c:pt>
                <c:pt idx="937">
                  <c:v>3.373759984970093</c:v>
                </c:pt>
                <c:pt idx="938">
                  <c:v>3.374247550964355</c:v>
                </c:pt>
                <c:pt idx="939">
                  <c:v>3.374735355377198</c:v>
                </c:pt>
                <c:pt idx="940">
                  <c:v>3.375222921371459</c:v>
                </c:pt>
                <c:pt idx="941">
                  <c:v>3.375548124313354</c:v>
                </c:pt>
                <c:pt idx="942">
                  <c:v>3.376035928726196</c:v>
                </c:pt>
                <c:pt idx="943">
                  <c:v>3.376686096191406</c:v>
                </c:pt>
                <c:pt idx="944">
                  <c:v>3.377173900604248</c:v>
                </c:pt>
                <c:pt idx="945">
                  <c:v>3.377661466598511</c:v>
                </c:pt>
                <c:pt idx="946">
                  <c:v>3.378149271011353</c:v>
                </c:pt>
                <c:pt idx="947">
                  <c:v>3.378474473953246</c:v>
                </c:pt>
                <c:pt idx="948">
                  <c:v>3.379124641418457</c:v>
                </c:pt>
                <c:pt idx="949">
                  <c:v>3.379775047302246</c:v>
                </c:pt>
                <c:pt idx="950">
                  <c:v>3.380100011825561</c:v>
                </c:pt>
                <c:pt idx="951">
                  <c:v>3.380750417709351</c:v>
                </c:pt>
                <c:pt idx="952">
                  <c:v>3.381075382232666</c:v>
                </c:pt>
                <c:pt idx="953">
                  <c:v>3.381725788116455</c:v>
                </c:pt>
                <c:pt idx="954">
                  <c:v>3.382213592529297</c:v>
                </c:pt>
                <c:pt idx="955">
                  <c:v>3.38270115852356</c:v>
                </c:pt>
                <c:pt idx="956">
                  <c:v>3.383188962936402</c:v>
                </c:pt>
                <c:pt idx="957">
                  <c:v>3.383676528930664</c:v>
                </c:pt>
                <c:pt idx="958">
                  <c:v>3.384164333343505</c:v>
                </c:pt>
                <c:pt idx="959">
                  <c:v>3.384651899337768</c:v>
                </c:pt>
                <c:pt idx="960">
                  <c:v>3.385139703750611</c:v>
                </c:pt>
                <c:pt idx="961">
                  <c:v>3.38578987121582</c:v>
                </c:pt>
                <c:pt idx="962">
                  <c:v>3.386277675628662</c:v>
                </c:pt>
                <c:pt idx="963">
                  <c:v>3.386765480041503</c:v>
                </c:pt>
                <c:pt idx="964">
                  <c:v>3.387253046035767</c:v>
                </c:pt>
                <c:pt idx="965">
                  <c:v>3.387740850448608</c:v>
                </c:pt>
                <c:pt idx="966">
                  <c:v>3.388391017913819</c:v>
                </c:pt>
                <c:pt idx="967">
                  <c:v>3.388553619384765</c:v>
                </c:pt>
                <c:pt idx="968">
                  <c:v>3.389041423797607</c:v>
                </c:pt>
                <c:pt idx="969">
                  <c:v>3.389691591262818</c:v>
                </c:pt>
                <c:pt idx="970">
                  <c:v>3.390179395675659</c:v>
                </c:pt>
                <c:pt idx="971">
                  <c:v>3.390829563140868</c:v>
                </c:pt>
                <c:pt idx="972">
                  <c:v>3.391154766082764</c:v>
                </c:pt>
                <c:pt idx="973">
                  <c:v>3.391804933547973</c:v>
                </c:pt>
                <c:pt idx="974">
                  <c:v>3.392130136489867</c:v>
                </c:pt>
                <c:pt idx="975">
                  <c:v>3.392780542373657</c:v>
                </c:pt>
                <c:pt idx="976">
                  <c:v>3.39326810836792</c:v>
                </c:pt>
                <c:pt idx="977">
                  <c:v>3.393593311309814</c:v>
                </c:pt>
                <c:pt idx="978">
                  <c:v>3.394406080245972</c:v>
                </c:pt>
                <c:pt idx="979">
                  <c:v>3.394893884658813</c:v>
                </c:pt>
                <c:pt idx="980">
                  <c:v>3.395381450653076</c:v>
                </c:pt>
                <c:pt idx="981">
                  <c:v>3.395869255065918</c:v>
                </c:pt>
                <c:pt idx="982">
                  <c:v>3.39635682106018</c:v>
                </c:pt>
                <c:pt idx="983">
                  <c:v>3.396844625473022</c:v>
                </c:pt>
                <c:pt idx="984">
                  <c:v>3.397332429885864</c:v>
                </c:pt>
                <c:pt idx="985">
                  <c:v>3.397819995880126</c:v>
                </c:pt>
                <c:pt idx="986">
                  <c:v>3.398470401763916</c:v>
                </c:pt>
                <c:pt idx="987">
                  <c:v>3.398795366287231</c:v>
                </c:pt>
                <c:pt idx="988">
                  <c:v>3.39944577217102</c:v>
                </c:pt>
                <c:pt idx="989">
                  <c:v>3.399933338165283</c:v>
                </c:pt>
                <c:pt idx="990">
                  <c:v>3.400421142578125</c:v>
                </c:pt>
                <c:pt idx="991">
                  <c:v>3.400908946990967</c:v>
                </c:pt>
                <c:pt idx="992">
                  <c:v>3.401396512985229</c:v>
                </c:pt>
                <c:pt idx="993">
                  <c:v>3.401721715927124</c:v>
                </c:pt>
                <c:pt idx="994">
                  <c:v>3.402209281921387</c:v>
                </c:pt>
                <c:pt idx="995">
                  <c:v>3.403022289276123</c:v>
                </c:pt>
                <c:pt idx="996">
                  <c:v>3.403509855270386</c:v>
                </c:pt>
                <c:pt idx="997">
                  <c:v>3.403997659683228</c:v>
                </c:pt>
                <c:pt idx="998">
                  <c:v>3.404485464096069</c:v>
                </c:pt>
                <c:pt idx="999">
                  <c:v>3.405135631561279</c:v>
                </c:pt>
                <c:pt idx="1000">
                  <c:v>3.405460834503173</c:v>
                </c:pt>
                <c:pt idx="1001">
                  <c:v>3.405785799026489</c:v>
                </c:pt>
                <c:pt idx="1002">
                  <c:v>3.406436204910278</c:v>
                </c:pt>
                <c:pt idx="1003">
                  <c:v>3.406923770904541</c:v>
                </c:pt>
                <c:pt idx="1004">
                  <c:v>3.40757417678833</c:v>
                </c:pt>
                <c:pt idx="1005">
                  <c:v>3.407899379730224</c:v>
                </c:pt>
                <c:pt idx="1006">
                  <c:v>3.408549547195435</c:v>
                </c:pt>
                <c:pt idx="1007">
                  <c:v>3.409037351608277</c:v>
                </c:pt>
                <c:pt idx="1008">
                  <c:v>3.409362316131592</c:v>
                </c:pt>
                <c:pt idx="1009">
                  <c:v>3.409850120544433</c:v>
                </c:pt>
                <c:pt idx="1010">
                  <c:v>3.410500288009644</c:v>
                </c:pt>
                <c:pt idx="1011">
                  <c:v>3.410825490951538</c:v>
                </c:pt>
                <c:pt idx="1012">
                  <c:v>3.411638259887695</c:v>
                </c:pt>
                <c:pt idx="1013">
                  <c:v>3.411963462829589</c:v>
                </c:pt>
                <c:pt idx="1014">
                  <c:v>3.412288665771484</c:v>
                </c:pt>
                <c:pt idx="1015">
                  <c:v>3.413101434707641</c:v>
                </c:pt>
                <c:pt idx="1016">
                  <c:v>3.413426637649536</c:v>
                </c:pt>
                <c:pt idx="1017">
                  <c:v>3.414239406585693</c:v>
                </c:pt>
                <c:pt idx="1018">
                  <c:v>3.41440200805664</c:v>
                </c:pt>
                <c:pt idx="1019">
                  <c:v>3.415052413940429</c:v>
                </c:pt>
                <c:pt idx="1020">
                  <c:v>3.415539979934692</c:v>
                </c:pt>
                <c:pt idx="1021">
                  <c:v>3.416027784347534</c:v>
                </c:pt>
                <c:pt idx="1022">
                  <c:v>3.416677951812744</c:v>
                </c:pt>
                <c:pt idx="1023">
                  <c:v>3.417165756225586</c:v>
                </c:pt>
                <c:pt idx="1024">
                  <c:v>3.417653322219848</c:v>
                </c:pt>
                <c:pt idx="1025">
                  <c:v>3.417978525161743</c:v>
                </c:pt>
                <c:pt idx="1026">
                  <c:v>3.418466329574584</c:v>
                </c:pt>
                <c:pt idx="1027">
                  <c:v>3.419116497039794</c:v>
                </c:pt>
                <c:pt idx="1028">
                  <c:v>3.419441699981689</c:v>
                </c:pt>
                <c:pt idx="1029">
                  <c:v>3.4200918674469</c:v>
                </c:pt>
                <c:pt idx="1030">
                  <c:v>3.420742273330688</c:v>
                </c:pt>
                <c:pt idx="1031">
                  <c:v>3.421067237854004</c:v>
                </c:pt>
                <c:pt idx="1032">
                  <c:v>3.421717643737793</c:v>
                </c:pt>
                <c:pt idx="1033">
                  <c:v>3.422042846679687</c:v>
                </c:pt>
                <c:pt idx="1034">
                  <c:v>3.42253041267395</c:v>
                </c:pt>
                <c:pt idx="1035">
                  <c:v>3.423018217086792</c:v>
                </c:pt>
                <c:pt idx="1036">
                  <c:v>3.423668384552002</c:v>
                </c:pt>
                <c:pt idx="1037">
                  <c:v>3.424156188964844</c:v>
                </c:pt>
                <c:pt idx="1038">
                  <c:v>3.424806356430054</c:v>
                </c:pt>
                <c:pt idx="1039">
                  <c:v>3.425131559371948</c:v>
                </c:pt>
                <c:pt idx="1040">
                  <c:v>3.42561936378479</c:v>
                </c:pt>
                <c:pt idx="1041">
                  <c:v>3.426106929779053</c:v>
                </c:pt>
                <c:pt idx="1042">
                  <c:v>3.426594734191895</c:v>
                </c:pt>
                <c:pt idx="1043">
                  <c:v>3.427082300186157</c:v>
                </c:pt>
                <c:pt idx="1044">
                  <c:v>3.427570104598999</c:v>
                </c:pt>
                <c:pt idx="1045">
                  <c:v>3.428057670593261</c:v>
                </c:pt>
                <c:pt idx="1046">
                  <c:v>3.428708076477051</c:v>
                </c:pt>
                <c:pt idx="1047">
                  <c:v>3.429195642471314</c:v>
                </c:pt>
                <c:pt idx="1048">
                  <c:v>3.429683446884155</c:v>
                </c:pt>
                <c:pt idx="1049">
                  <c:v>3.430171251296997</c:v>
                </c:pt>
                <c:pt idx="1050">
                  <c:v>3.430658817291259</c:v>
                </c:pt>
                <c:pt idx="1051">
                  <c:v>3.431146621704101</c:v>
                </c:pt>
                <c:pt idx="1052">
                  <c:v>3.431634187698364</c:v>
                </c:pt>
                <c:pt idx="1053">
                  <c:v>3.432121992111206</c:v>
                </c:pt>
                <c:pt idx="1054">
                  <c:v>3.432772159576416</c:v>
                </c:pt>
                <c:pt idx="1055">
                  <c:v>3.433097362518311</c:v>
                </c:pt>
                <c:pt idx="1056">
                  <c:v>3.433585166931153</c:v>
                </c:pt>
                <c:pt idx="1057">
                  <c:v>3.434235334396362</c:v>
                </c:pt>
                <c:pt idx="1058">
                  <c:v>3.434560537338257</c:v>
                </c:pt>
                <c:pt idx="1059">
                  <c:v>3.435048103332519</c:v>
                </c:pt>
                <c:pt idx="1060">
                  <c:v>3.435535907745361</c:v>
                </c:pt>
                <c:pt idx="1061">
                  <c:v>3.43618631362915</c:v>
                </c:pt>
                <c:pt idx="1062">
                  <c:v>3.43683648109436</c:v>
                </c:pt>
                <c:pt idx="1063">
                  <c:v>3.437324285507202</c:v>
                </c:pt>
                <c:pt idx="1064">
                  <c:v>3.437811851501465</c:v>
                </c:pt>
                <c:pt idx="1065">
                  <c:v>3.43813705444336</c:v>
                </c:pt>
                <c:pt idx="1066">
                  <c:v>3.438787221908569</c:v>
                </c:pt>
                <c:pt idx="1067">
                  <c:v>3.439112424850463</c:v>
                </c:pt>
                <c:pt idx="1068">
                  <c:v>3.439762592315674</c:v>
                </c:pt>
                <c:pt idx="1069">
                  <c:v>3.440250396728515</c:v>
                </c:pt>
                <c:pt idx="1070">
                  <c:v>3.44057559967041</c:v>
                </c:pt>
                <c:pt idx="1071">
                  <c:v>3.44122576713562</c:v>
                </c:pt>
                <c:pt idx="1072">
                  <c:v>3.441876173019408</c:v>
                </c:pt>
                <c:pt idx="1073">
                  <c:v>3.442363739013671</c:v>
                </c:pt>
                <c:pt idx="1074">
                  <c:v>3.442851543426514</c:v>
                </c:pt>
                <c:pt idx="1075">
                  <c:v>3.443176746368408</c:v>
                </c:pt>
                <c:pt idx="1076">
                  <c:v>3.443501710891724</c:v>
                </c:pt>
                <c:pt idx="1077">
                  <c:v>3.44431471824646</c:v>
                </c:pt>
                <c:pt idx="1078">
                  <c:v>3.444639682769775</c:v>
                </c:pt>
                <c:pt idx="1079">
                  <c:v>3.445452690124511</c:v>
                </c:pt>
                <c:pt idx="1080">
                  <c:v>3.445777654647827</c:v>
                </c:pt>
                <c:pt idx="1081">
                  <c:v>3.446428060531616</c:v>
                </c:pt>
                <c:pt idx="1082">
                  <c:v>3.446915626525878</c:v>
                </c:pt>
                <c:pt idx="1083">
                  <c:v>3.447240829467773</c:v>
                </c:pt>
                <c:pt idx="1084">
                  <c:v>3.447891235351563</c:v>
                </c:pt>
                <c:pt idx="1085">
                  <c:v>3.448216199874877</c:v>
                </c:pt>
                <c:pt idx="1086">
                  <c:v>3.448866605758667</c:v>
                </c:pt>
                <c:pt idx="1087">
                  <c:v>3.449191570281983</c:v>
                </c:pt>
                <c:pt idx="1088">
                  <c:v>3.45000457763672</c:v>
                </c:pt>
                <c:pt idx="1089">
                  <c:v>3.450492143630981</c:v>
                </c:pt>
                <c:pt idx="1090">
                  <c:v>3.450817346572876</c:v>
                </c:pt>
                <c:pt idx="1091">
                  <c:v>3.451305150985718</c:v>
                </c:pt>
                <c:pt idx="1092">
                  <c:v>3.45179271697998</c:v>
                </c:pt>
                <c:pt idx="1093">
                  <c:v>3.452280521392822</c:v>
                </c:pt>
                <c:pt idx="1094">
                  <c:v>3.452930688858032</c:v>
                </c:pt>
                <c:pt idx="1095">
                  <c:v>3.453418493270873</c:v>
                </c:pt>
                <c:pt idx="1096">
                  <c:v>3.453906059265137</c:v>
                </c:pt>
                <c:pt idx="1097">
                  <c:v>3.454556465148925</c:v>
                </c:pt>
                <c:pt idx="1098">
                  <c:v>3.45488166809082</c:v>
                </c:pt>
                <c:pt idx="1099">
                  <c:v>3.455369234085083</c:v>
                </c:pt>
                <c:pt idx="1100">
                  <c:v>3.456019639968871</c:v>
                </c:pt>
                <c:pt idx="1101">
                  <c:v>3.456344604492187</c:v>
                </c:pt>
                <c:pt idx="1102">
                  <c:v>3.456832408905029</c:v>
                </c:pt>
                <c:pt idx="1103">
                  <c:v>3.457319974899292</c:v>
                </c:pt>
                <c:pt idx="1104">
                  <c:v>3.457807779312134</c:v>
                </c:pt>
                <c:pt idx="1105">
                  <c:v>3.458458185195922</c:v>
                </c:pt>
                <c:pt idx="1106">
                  <c:v>3.45927095413208</c:v>
                </c:pt>
                <c:pt idx="1107">
                  <c:v>3.459596157073975</c:v>
                </c:pt>
                <c:pt idx="1108">
                  <c:v>3.45992112159729</c:v>
                </c:pt>
                <c:pt idx="1109">
                  <c:v>3.460408926010131</c:v>
                </c:pt>
                <c:pt idx="1110">
                  <c:v>3.460896492004394</c:v>
                </c:pt>
                <c:pt idx="1111">
                  <c:v>3.461384296417237</c:v>
                </c:pt>
                <c:pt idx="1112">
                  <c:v>3.461872100830078</c:v>
                </c:pt>
                <c:pt idx="1113">
                  <c:v>3.462522268295288</c:v>
                </c:pt>
                <c:pt idx="1114">
                  <c:v>3.46301007270813</c:v>
                </c:pt>
                <c:pt idx="1115">
                  <c:v>3.46366024017334</c:v>
                </c:pt>
                <c:pt idx="1116">
                  <c:v>3.463985443115234</c:v>
                </c:pt>
                <c:pt idx="1117">
                  <c:v>3.464473009109497</c:v>
                </c:pt>
                <c:pt idx="1118">
                  <c:v>3.46496081352234</c:v>
                </c:pt>
                <c:pt idx="1119">
                  <c:v>3.465610980987549</c:v>
                </c:pt>
                <c:pt idx="1120">
                  <c:v>3.465936183929443</c:v>
                </c:pt>
                <c:pt idx="1121">
                  <c:v>3.466423988342285</c:v>
                </c:pt>
                <c:pt idx="1122">
                  <c:v>3.467074155807495</c:v>
                </c:pt>
                <c:pt idx="1123">
                  <c:v>3.467561960220337</c:v>
                </c:pt>
                <c:pt idx="1124">
                  <c:v>3.468049526214599</c:v>
                </c:pt>
                <c:pt idx="1125">
                  <c:v>3.468537330627442</c:v>
                </c:pt>
                <c:pt idx="1126">
                  <c:v>3.468862533569335</c:v>
                </c:pt>
                <c:pt idx="1127">
                  <c:v>3.469512701034546</c:v>
                </c:pt>
                <c:pt idx="1128">
                  <c:v>3.470163106918335</c:v>
                </c:pt>
                <c:pt idx="1129">
                  <c:v>3.47048807144165</c:v>
                </c:pt>
                <c:pt idx="1130">
                  <c:v>3.471301078796387</c:v>
                </c:pt>
                <c:pt idx="1131">
                  <c:v>3.471463441848754</c:v>
                </c:pt>
                <c:pt idx="1132">
                  <c:v>3.472113847732544</c:v>
                </c:pt>
                <c:pt idx="1133">
                  <c:v>3.472601413726806</c:v>
                </c:pt>
                <c:pt idx="1134">
                  <c:v>3.4729266166687</c:v>
                </c:pt>
                <c:pt idx="1135">
                  <c:v>3.473414421081543</c:v>
                </c:pt>
                <c:pt idx="1136">
                  <c:v>3.473901987075806</c:v>
                </c:pt>
                <c:pt idx="1137">
                  <c:v>3.474389791488647</c:v>
                </c:pt>
                <c:pt idx="1138">
                  <c:v>3.475202560424804</c:v>
                </c:pt>
                <c:pt idx="1139">
                  <c:v>3.475690364837646</c:v>
                </c:pt>
                <c:pt idx="1140">
                  <c:v>3.476177930831909</c:v>
                </c:pt>
                <c:pt idx="1141">
                  <c:v>3.476503133773803</c:v>
                </c:pt>
                <c:pt idx="1142">
                  <c:v>3.476990938186645</c:v>
                </c:pt>
                <c:pt idx="1143">
                  <c:v>3.477641105651855</c:v>
                </c:pt>
                <c:pt idx="1144">
                  <c:v>3.478128910064697</c:v>
                </c:pt>
                <c:pt idx="1145">
                  <c:v>3.478616476058959</c:v>
                </c:pt>
                <c:pt idx="1146">
                  <c:v>3.479104280471802</c:v>
                </c:pt>
                <c:pt idx="1147">
                  <c:v>3.479592084884643</c:v>
                </c:pt>
                <c:pt idx="1148">
                  <c:v>3.480079650878906</c:v>
                </c:pt>
                <c:pt idx="1149">
                  <c:v>3.480567455291748</c:v>
                </c:pt>
                <c:pt idx="1150">
                  <c:v>3.481217622756958</c:v>
                </c:pt>
                <c:pt idx="1151">
                  <c:v>3.481705427169799</c:v>
                </c:pt>
                <c:pt idx="1152">
                  <c:v>3.482192993164062</c:v>
                </c:pt>
                <c:pt idx="1153">
                  <c:v>3.482680797576905</c:v>
                </c:pt>
                <c:pt idx="1154">
                  <c:v>3.483006000518799</c:v>
                </c:pt>
                <c:pt idx="1155">
                  <c:v>3.483493566513061</c:v>
                </c:pt>
                <c:pt idx="1156">
                  <c:v>3.484306335449219</c:v>
                </c:pt>
                <c:pt idx="1157">
                  <c:v>3.484631538391114</c:v>
                </c:pt>
                <c:pt idx="1158">
                  <c:v>3.485119342803955</c:v>
                </c:pt>
                <c:pt idx="1159">
                  <c:v>3.485606908798218</c:v>
                </c:pt>
                <c:pt idx="1160">
                  <c:v>3.486257314682007</c:v>
                </c:pt>
                <c:pt idx="1161">
                  <c:v>3.486744880676269</c:v>
                </c:pt>
                <c:pt idx="1162">
                  <c:v>3.487232685089111</c:v>
                </c:pt>
                <c:pt idx="1163">
                  <c:v>3.487720489501953</c:v>
                </c:pt>
                <c:pt idx="1164">
                  <c:v>3.488208055496216</c:v>
                </c:pt>
                <c:pt idx="1165">
                  <c:v>3.488858461380004</c:v>
                </c:pt>
                <c:pt idx="1166">
                  <c:v>3.489346027374267</c:v>
                </c:pt>
                <c:pt idx="1167">
                  <c:v>3.489671230316162</c:v>
                </c:pt>
                <c:pt idx="1168">
                  <c:v>3.490159034729003</c:v>
                </c:pt>
                <c:pt idx="1169">
                  <c:v>3.490809202194214</c:v>
                </c:pt>
                <c:pt idx="1170">
                  <c:v>3.491297006607056</c:v>
                </c:pt>
                <c:pt idx="1171">
                  <c:v>3.49178457260132</c:v>
                </c:pt>
                <c:pt idx="1172">
                  <c:v>3.492272377014159</c:v>
                </c:pt>
                <c:pt idx="1173">
                  <c:v>3.492759943008422</c:v>
                </c:pt>
                <c:pt idx="1174">
                  <c:v>3.493410348892212</c:v>
                </c:pt>
                <c:pt idx="1175">
                  <c:v>3.493897914886475</c:v>
                </c:pt>
                <c:pt idx="1176">
                  <c:v>3.494060516357422</c:v>
                </c:pt>
                <c:pt idx="1177">
                  <c:v>3.494873285293579</c:v>
                </c:pt>
                <c:pt idx="1178">
                  <c:v>3.495035886764526</c:v>
                </c:pt>
                <c:pt idx="1179">
                  <c:v>3.495686292648315</c:v>
                </c:pt>
                <c:pt idx="1180">
                  <c:v>3.496499061584473</c:v>
                </c:pt>
                <c:pt idx="1181">
                  <c:v>3.496824264526367</c:v>
                </c:pt>
                <c:pt idx="1182">
                  <c:v>3.49731183052063</c:v>
                </c:pt>
                <c:pt idx="1183">
                  <c:v>3.497962236404419</c:v>
                </c:pt>
                <c:pt idx="1184">
                  <c:v>3.498449802398681</c:v>
                </c:pt>
                <c:pt idx="1185">
                  <c:v>3.498937606811524</c:v>
                </c:pt>
                <c:pt idx="1186">
                  <c:v>3.499425411224364</c:v>
                </c:pt>
                <c:pt idx="1187">
                  <c:v>3.499912977218627</c:v>
                </c:pt>
                <c:pt idx="1188">
                  <c:v>3.500238180160522</c:v>
                </c:pt>
                <c:pt idx="1189">
                  <c:v>3.500888347625733</c:v>
                </c:pt>
                <c:pt idx="1190">
                  <c:v>3.501376152038574</c:v>
                </c:pt>
                <c:pt idx="1191">
                  <c:v>3.501863956451416</c:v>
                </c:pt>
                <c:pt idx="1192">
                  <c:v>3.502514123916626</c:v>
                </c:pt>
                <c:pt idx="1193">
                  <c:v>3.503001928329468</c:v>
                </c:pt>
                <c:pt idx="1194">
                  <c:v>3.503326892852783</c:v>
                </c:pt>
                <c:pt idx="1195">
                  <c:v>3.503977298736573</c:v>
                </c:pt>
                <c:pt idx="1196">
                  <c:v>3.504627466201782</c:v>
                </c:pt>
                <c:pt idx="1197">
                  <c:v>3.504952669143677</c:v>
                </c:pt>
                <c:pt idx="1198">
                  <c:v>3.505440235137939</c:v>
                </c:pt>
                <c:pt idx="1199">
                  <c:v>3.506090641021729</c:v>
                </c:pt>
                <c:pt idx="1200">
                  <c:v>3.506415843963623</c:v>
                </c:pt>
                <c:pt idx="1201">
                  <c:v>3.506903409957885</c:v>
                </c:pt>
                <c:pt idx="1202">
                  <c:v>3.507391214370728</c:v>
                </c:pt>
                <c:pt idx="1203">
                  <c:v>3.508041381835938</c:v>
                </c:pt>
                <c:pt idx="1204">
                  <c:v>3.508366584777832</c:v>
                </c:pt>
                <c:pt idx="1205">
                  <c:v>3.509016752243042</c:v>
                </c:pt>
                <c:pt idx="1206">
                  <c:v>3.509341955184937</c:v>
                </c:pt>
                <c:pt idx="1207">
                  <c:v>3.510154724121094</c:v>
                </c:pt>
                <c:pt idx="1208">
                  <c:v>3.510479927062988</c:v>
                </c:pt>
                <c:pt idx="1209">
                  <c:v>3.51096773147583</c:v>
                </c:pt>
                <c:pt idx="1210">
                  <c:v>3.51161789894104</c:v>
                </c:pt>
                <c:pt idx="1211">
                  <c:v>3.512105703353881</c:v>
                </c:pt>
                <c:pt idx="1212">
                  <c:v>3.512430906295776</c:v>
                </c:pt>
                <c:pt idx="1213">
                  <c:v>3.512918472290039</c:v>
                </c:pt>
                <c:pt idx="1214">
                  <c:v>3.513568878173828</c:v>
                </c:pt>
                <c:pt idx="1215">
                  <c:v>3.514219045639038</c:v>
                </c:pt>
                <c:pt idx="1216">
                  <c:v>3.514544248580933</c:v>
                </c:pt>
                <c:pt idx="1217">
                  <c:v>3.515031814575195</c:v>
                </c:pt>
                <c:pt idx="1218">
                  <c:v>3.515519618988037</c:v>
                </c:pt>
                <c:pt idx="1219">
                  <c:v>3.515844821929931</c:v>
                </c:pt>
                <c:pt idx="1220">
                  <c:v>3.516657590866088</c:v>
                </c:pt>
                <c:pt idx="1221">
                  <c:v>3.516982793807983</c:v>
                </c:pt>
                <c:pt idx="1222">
                  <c:v>3.517470359802246</c:v>
                </c:pt>
                <c:pt idx="1223">
                  <c:v>3.518120765686035</c:v>
                </c:pt>
                <c:pt idx="1224">
                  <c:v>3.518608331680297</c:v>
                </c:pt>
                <c:pt idx="1225">
                  <c:v>3.519096136093139</c:v>
                </c:pt>
                <c:pt idx="1226">
                  <c:v>3.519583702087403</c:v>
                </c:pt>
                <c:pt idx="1227">
                  <c:v>3.520071506500244</c:v>
                </c:pt>
                <c:pt idx="1228">
                  <c:v>3.520559310913085</c:v>
                </c:pt>
                <c:pt idx="1229">
                  <c:v>3.521209478378295</c:v>
                </c:pt>
                <c:pt idx="1230">
                  <c:v>3.521534681320191</c:v>
                </c:pt>
                <c:pt idx="1231">
                  <c:v>3.522184848785401</c:v>
                </c:pt>
                <c:pt idx="1232">
                  <c:v>3.522672653198241</c:v>
                </c:pt>
                <c:pt idx="1233">
                  <c:v>3.523160219192505</c:v>
                </c:pt>
                <c:pt idx="1234">
                  <c:v>3.523648023605347</c:v>
                </c:pt>
                <c:pt idx="1235">
                  <c:v>3.524135828018188</c:v>
                </c:pt>
                <c:pt idx="1236">
                  <c:v>3.524623394012451</c:v>
                </c:pt>
                <c:pt idx="1237">
                  <c:v>3.52527379989624</c:v>
                </c:pt>
                <c:pt idx="1238">
                  <c:v>3.525761365890503</c:v>
                </c:pt>
                <c:pt idx="1239">
                  <c:v>3.526249170303344</c:v>
                </c:pt>
                <c:pt idx="1240">
                  <c:v>3.526736736297608</c:v>
                </c:pt>
                <c:pt idx="1241">
                  <c:v>3.52722454071045</c:v>
                </c:pt>
                <c:pt idx="1242">
                  <c:v>3.527712345123291</c:v>
                </c:pt>
                <c:pt idx="1243">
                  <c:v>3.528199911117554</c:v>
                </c:pt>
                <c:pt idx="1244">
                  <c:v>3.528850317001343</c:v>
                </c:pt>
                <c:pt idx="1245">
                  <c:v>3.529337882995606</c:v>
                </c:pt>
                <c:pt idx="1246">
                  <c:v>3.5296630859375</c:v>
                </c:pt>
                <c:pt idx="1247">
                  <c:v>3.53031325340271</c:v>
                </c:pt>
                <c:pt idx="1248">
                  <c:v>3.530801057815552</c:v>
                </c:pt>
                <c:pt idx="1249">
                  <c:v>3.531126260757447</c:v>
                </c:pt>
                <c:pt idx="1250">
                  <c:v>3.531776428222656</c:v>
                </c:pt>
                <c:pt idx="1251">
                  <c:v>3.532101631164551</c:v>
                </c:pt>
                <c:pt idx="1252">
                  <c:v>3.532751798629761</c:v>
                </c:pt>
                <c:pt idx="1253">
                  <c:v>3.533239603042603</c:v>
                </c:pt>
                <c:pt idx="1254">
                  <c:v>3.533889770507813</c:v>
                </c:pt>
                <c:pt idx="1255">
                  <c:v>3.534377574920655</c:v>
                </c:pt>
                <c:pt idx="1256">
                  <c:v>3.534865140914917</c:v>
                </c:pt>
                <c:pt idx="1257">
                  <c:v>3.535190343856812</c:v>
                </c:pt>
                <c:pt idx="1258">
                  <c:v>3.5358407497406</c:v>
                </c:pt>
                <c:pt idx="1259">
                  <c:v>3.536328315734863</c:v>
                </c:pt>
                <c:pt idx="1260">
                  <c:v>3.536653518676758</c:v>
                </c:pt>
                <c:pt idx="1261">
                  <c:v>3.537141084671021</c:v>
                </c:pt>
                <c:pt idx="1262">
                  <c:v>3.537791490554809</c:v>
                </c:pt>
                <c:pt idx="1263">
                  <c:v>3.538279294967651</c:v>
                </c:pt>
                <c:pt idx="1264">
                  <c:v>3.538766860961914</c:v>
                </c:pt>
                <c:pt idx="1265">
                  <c:v>3.539254665374755</c:v>
                </c:pt>
                <c:pt idx="1266">
                  <c:v>3.539904832839966</c:v>
                </c:pt>
                <c:pt idx="1267">
                  <c:v>3.540392637252808</c:v>
                </c:pt>
                <c:pt idx="1268">
                  <c:v>3.540717601776123</c:v>
                </c:pt>
                <c:pt idx="1269">
                  <c:v>3.541205406188964</c:v>
                </c:pt>
                <c:pt idx="1270">
                  <c:v>3.541693210601807</c:v>
                </c:pt>
                <c:pt idx="1271">
                  <c:v>3.542505979537964</c:v>
                </c:pt>
                <c:pt idx="1272">
                  <c:v>3.542831182479858</c:v>
                </c:pt>
                <c:pt idx="1273">
                  <c:v>3.543318748474121</c:v>
                </c:pt>
                <c:pt idx="1274">
                  <c:v>3.54396915435791</c:v>
                </c:pt>
                <c:pt idx="1275">
                  <c:v>3.544294118881226</c:v>
                </c:pt>
                <c:pt idx="1276">
                  <c:v>3.544781923294067</c:v>
                </c:pt>
                <c:pt idx="1277">
                  <c:v>3.545432090759277</c:v>
                </c:pt>
                <c:pt idx="1278">
                  <c:v>3.545757293701172</c:v>
                </c:pt>
                <c:pt idx="1279">
                  <c:v>3.54640769958496</c:v>
                </c:pt>
                <c:pt idx="1280">
                  <c:v>3.546895265579223</c:v>
                </c:pt>
                <c:pt idx="1281">
                  <c:v>3.547220468521118</c:v>
                </c:pt>
                <c:pt idx="1282">
                  <c:v>3.547870635986328</c:v>
                </c:pt>
                <c:pt idx="1283">
                  <c:v>3.548195838928223</c:v>
                </c:pt>
                <c:pt idx="1284">
                  <c:v>3.548846006393433</c:v>
                </c:pt>
                <c:pt idx="1285">
                  <c:v>3.549333810806275</c:v>
                </c:pt>
                <c:pt idx="1286">
                  <c:v>3.549659013748168</c:v>
                </c:pt>
                <c:pt idx="1287">
                  <c:v>3.550309181213379</c:v>
                </c:pt>
                <c:pt idx="1288">
                  <c:v>3.550959587097168</c:v>
                </c:pt>
                <c:pt idx="1289">
                  <c:v>3.551447153091431</c:v>
                </c:pt>
                <c:pt idx="1290">
                  <c:v>3.551934957504273</c:v>
                </c:pt>
                <c:pt idx="1291">
                  <c:v>3.552260160446167</c:v>
                </c:pt>
                <c:pt idx="1292">
                  <c:v>3.552910327911377</c:v>
                </c:pt>
                <c:pt idx="1293">
                  <c:v>3.553398132324219</c:v>
                </c:pt>
                <c:pt idx="1294">
                  <c:v>3.553885698318481</c:v>
                </c:pt>
                <c:pt idx="1295">
                  <c:v>3.554373502731323</c:v>
                </c:pt>
                <c:pt idx="1296">
                  <c:v>3.554861068725586</c:v>
                </c:pt>
                <c:pt idx="1297">
                  <c:v>3.555511474609375</c:v>
                </c:pt>
                <c:pt idx="1298">
                  <c:v>3.555999040603638</c:v>
                </c:pt>
                <c:pt idx="1299">
                  <c:v>3.556324243545532</c:v>
                </c:pt>
                <c:pt idx="1300">
                  <c:v>3.556974649429321</c:v>
                </c:pt>
                <c:pt idx="1301">
                  <c:v>3.557462215423584</c:v>
                </c:pt>
                <c:pt idx="1302">
                  <c:v>3.557787418365479</c:v>
                </c:pt>
                <c:pt idx="1303">
                  <c:v>3.558437585830688</c:v>
                </c:pt>
                <c:pt idx="1304">
                  <c:v>3.55892539024353</c:v>
                </c:pt>
                <c:pt idx="1305">
                  <c:v>3.55957555770874</c:v>
                </c:pt>
                <c:pt idx="1306">
                  <c:v>3.560063362121582</c:v>
                </c:pt>
                <c:pt idx="1307">
                  <c:v>3.560551166534424</c:v>
                </c:pt>
                <c:pt idx="1308">
                  <c:v>3.561038732528687</c:v>
                </c:pt>
                <c:pt idx="1309">
                  <c:v>3.561363935470581</c:v>
                </c:pt>
                <c:pt idx="1310">
                  <c:v>3.562014102935791</c:v>
                </c:pt>
                <c:pt idx="1311">
                  <c:v>3.562501907348633</c:v>
                </c:pt>
                <c:pt idx="1312">
                  <c:v>3.563152074813843</c:v>
                </c:pt>
                <c:pt idx="1313">
                  <c:v>3.563477277755738</c:v>
                </c:pt>
                <c:pt idx="1314">
                  <c:v>3.56396508216858</c:v>
                </c:pt>
                <c:pt idx="1315">
                  <c:v>3.564615249633789</c:v>
                </c:pt>
                <c:pt idx="1316">
                  <c:v>3.565103054046631</c:v>
                </c:pt>
                <c:pt idx="1317">
                  <c:v>3.565753221511841</c:v>
                </c:pt>
                <c:pt idx="1318">
                  <c:v>3.566078424453734</c:v>
                </c:pt>
                <c:pt idx="1319">
                  <c:v>3.566565990447998</c:v>
                </c:pt>
                <c:pt idx="1320">
                  <c:v>3.566728591918945</c:v>
                </c:pt>
                <c:pt idx="1321">
                  <c:v>3.56770396232605</c:v>
                </c:pt>
                <c:pt idx="1322">
                  <c:v>3.568029165267945</c:v>
                </c:pt>
                <c:pt idx="1323">
                  <c:v>3.568679571151734</c:v>
                </c:pt>
                <c:pt idx="1324">
                  <c:v>3.569167137145996</c:v>
                </c:pt>
                <c:pt idx="1325">
                  <c:v>3.569492340087891</c:v>
                </c:pt>
                <c:pt idx="1326">
                  <c:v>3.5701425075531</c:v>
                </c:pt>
                <c:pt idx="1327">
                  <c:v>3.570467710494995</c:v>
                </c:pt>
                <c:pt idx="1328">
                  <c:v>3.571443080902099</c:v>
                </c:pt>
                <c:pt idx="1329">
                  <c:v>3.571768283843994</c:v>
                </c:pt>
                <c:pt idx="1330">
                  <c:v>3.572418451309203</c:v>
                </c:pt>
                <c:pt idx="1331">
                  <c:v>3.572743654251098</c:v>
                </c:pt>
                <c:pt idx="1332">
                  <c:v>3.573231458663941</c:v>
                </c:pt>
                <c:pt idx="1333">
                  <c:v>3.573719024658203</c:v>
                </c:pt>
                <c:pt idx="1334">
                  <c:v>3.574206829071044</c:v>
                </c:pt>
                <c:pt idx="1335">
                  <c:v>3.574694395065308</c:v>
                </c:pt>
                <c:pt idx="1336">
                  <c:v>3.575182199478149</c:v>
                </c:pt>
                <c:pt idx="1337">
                  <c:v>3.575670003890991</c:v>
                </c:pt>
                <c:pt idx="1338">
                  <c:v>3.576320171356201</c:v>
                </c:pt>
                <c:pt idx="1339">
                  <c:v>3.576807975769043</c:v>
                </c:pt>
                <c:pt idx="1340">
                  <c:v>3.577458143234252</c:v>
                </c:pt>
                <c:pt idx="1341">
                  <c:v>3.5776207447052</c:v>
                </c:pt>
                <c:pt idx="1342">
                  <c:v>3.578108549118042</c:v>
                </c:pt>
                <c:pt idx="1343">
                  <c:v>3.578596115112305</c:v>
                </c:pt>
                <c:pt idx="1344">
                  <c:v>3.579083919525146</c:v>
                </c:pt>
                <c:pt idx="1345">
                  <c:v>3.579734086990357</c:v>
                </c:pt>
                <c:pt idx="1346">
                  <c:v>3.580221891403198</c:v>
                </c:pt>
                <c:pt idx="1347">
                  <c:v>3.580709457397461</c:v>
                </c:pt>
                <c:pt idx="1348">
                  <c:v>3.58135986328125</c:v>
                </c:pt>
                <c:pt idx="1349">
                  <c:v>3.581685066223144</c:v>
                </c:pt>
                <c:pt idx="1350">
                  <c:v>3.582172632217407</c:v>
                </c:pt>
                <c:pt idx="1351">
                  <c:v>3.582660436630248</c:v>
                </c:pt>
                <c:pt idx="1352">
                  <c:v>3.583148002624512</c:v>
                </c:pt>
                <c:pt idx="1353">
                  <c:v>3.583798408508301</c:v>
                </c:pt>
                <c:pt idx="1354">
                  <c:v>3.584285974502563</c:v>
                </c:pt>
                <c:pt idx="1355">
                  <c:v>3.584773778915406</c:v>
                </c:pt>
                <c:pt idx="1356">
                  <c:v>3.585261344909668</c:v>
                </c:pt>
                <c:pt idx="1357">
                  <c:v>3.58574914932251</c:v>
                </c:pt>
                <c:pt idx="1358">
                  <c:v>3.586236953735352</c:v>
                </c:pt>
                <c:pt idx="1359">
                  <c:v>3.586887121200561</c:v>
                </c:pt>
                <c:pt idx="1360">
                  <c:v>3.587374925613404</c:v>
                </c:pt>
                <c:pt idx="1361">
                  <c:v>3.588025093078613</c:v>
                </c:pt>
                <c:pt idx="1362">
                  <c:v>3.588350296020508</c:v>
                </c:pt>
                <c:pt idx="1363">
                  <c:v>3.588675498962403</c:v>
                </c:pt>
                <c:pt idx="1364">
                  <c:v>3.589325666427613</c:v>
                </c:pt>
                <c:pt idx="1365">
                  <c:v>3.589975833892822</c:v>
                </c:pt>
                <c:pt idx="1366">
                  <c:v>3.590301036834717</c:v>
                </c:pt>
                <c:pt idx="1367">
                  <c:v>3.59078884124756</c:v>
                </c:pt>
                <c:pt idx="1368">
                  <c:v>3.591276407241821</c:v>
                </c:pt>
                <c:pt idx="1369">
                  <c:v>3.59192681312561</c:v>
                </c:pt>
                <c:pt idx="1370">
                  <c:v>3.592414379119873</c:v>
                </c:pt>
                <c:pt idx="1371">
                  <c:v>3.592902183532714</c:v>
                </c:pt>
                <c:pt idx="1372">
                  <c:v>3.593389987945557</c:v>
                </c:pt>
                <c:pt idx="1373">
                  <c:v>3.593877553939819</c:v>
                </c:pt>
                <c:pt idx="1374">
                  <c:v>3.594365358352661</c:v>
                </c:pt>
                <c:pt idx="1375">
                  <c:v>3.594690322875977</c:v>
                </c:pt>
                <c:pt idx="1376">
                  <c:v>3.595178127288818</c:v>
                </c:pt>
                <c:pt idx="1377">
                  <c:v>3.595828294754028</c:v>
                </c:pt>
                <c:pt idx="1378">
                  <c:v>3.596478700637817</c:v>
                </c:pt>
                <c:pt idx="1379">
                  <c:v>3.596803903579711</c:v>
                </c:pt>
                <c:pt idx="1380">
                  <c:v>3.597454071044922</c:v>
                </c:pt>
                <c:pt idx="1381">
                  <c:v>3.597779273986817</c:v>
                </c:pt>
                <c:pt idx="1382">
                  <c:v>3.598429441452027</c:v>
                </c:pt>
                <c:pt idx="1383">
                  <c:v>3.598917245864868</c:v>
                </c:pt>
                <c:pt idx="1384">
                  <c:v>3.599242448806763</c:v>
                </c:pt>
                <c:pt idx="1385">
                  <c:v>3.599892616271973</c:v>
                </c:pt>
                <c:pt idx="1386">
                  <c:v>3.600542783737183</c:v>
                </c:pt>
                <c:pt idx="1387">
                  <c:v>3.600867986679077</c:v>
                </c:pt>
                <c:pt idx="1388">
                  <c:v>3.601518392562866</c:v>
                </c:pt>
                <c:pt idx="1389">
                  <c:v>3.602005958557129</c:v>
                </c:pt>
                <c:pt idx="1390">
                  <c:v>3.602493762969971</c:v>
                </c:pt>
                <c:pt idx="1391">
                  <c:v>3.602981328964234</c:v>
                </c:pt>
                <c:pt idx="1392">
                  <c:v>3.603469133377075</c:v>
                </c:pt>
                <c:pt idx="1393">
                  <c:v>3.603956937789917</c:v>
                </c:pt>
                <c:pt idx="1394">
                  <c:v>3.60444450378418</c:v>
                </c:pt>
                <c:pt idx="1395">
                  <c:v>3.604932308197022</c:v>
                </c:pt>
                <c:pt idx="1396">
                  <c:v>3.605582475662231</c:v>
                </c:pt>
                <c:pt idx="1397">
                  <c:v>3.606070280075073</c:v>
                </c:pt>
                <c:pt idx="1398">
                  <c:v>3.606557846069336</c:v>
                </c:pt>
                <c:pt idx="1399">
                  <c:v>3.607045650482178</c:v>
                </c:pt>
                <c:pt idx="1400">
                  <c:v>3.607370853424073</c:v>
                </c:pt>
                <c:pt idx="1401">
                  <c:v>3.607858419418334</c:v>
                </c:pt>
                <c:pt idx="1402">
                  <c:v>3.608508825302124</c:v>
                </c:pt>
                <c:pt idx="1403">
                  <c:v>3.609158992767334</c:v>
                </c:pt>
                <c:pt idx="1404">
                  <c:v>3.609484195709228</c:v>
                </c:pt>
                <c:pt idx="1405">
                  <c:v>3.609971761703491</c:v>
                </c:pt>
                <c:pt idx="1406">
                  <c:v>3.61062216758728</c:v>
                </c:pt>
                <c:pt idx="1407">
                  <c:v>3.610947370529175</c:v>
                </c:pt>
                <c:pt idx="1408">
                  <c:v>3.611434936523437</c:v>
                </c:pt>
                <c:pt idx="1409">
                  <c:v>3.612085342407226</c:v>
                </c:pt>
                <c:pt idx="1410">
                  <c:v>3.612410306930542</c:v>
                </c:pt>
                <c:pt idx="1411">
                  <c:v>3.613060712814331</c:v>
                </c:pt>
                <c:pt idx="1412">
                  <c:v>3.613710880279541</c:v>
                </c:pt>
                <c:pt idx="1413">
                  <c:v>3.614198684692383</c:v>
                </c:pt>
                <c:pt idx="1414">
                  <c:v>3.614686250686645</c:v>
                </c:pt>
                <c:pt idx="1415">
                  <c:v>3.615174055099488</c:v>
                </c:pt>
                <c:pt idx="1416">
                  <c:v>3.61566185951233</c:v>
                </c:pt>
                <c:pt idx="1417">
                  <c:v>3.615986824035644</c:v>
                </c:pt>
                <c:pt idx="1418">
                  <c:v>3.616637229919434</c:v>
                </c:pt>
                <c:pt idx="1419">
                  <c:v>3.617124795913697</c:v>
                </c:pt>
                <c:pt idx="1420">
                  <c:v>3.617775201797486</c:v>
                </c:pt>
                <c:pt idx="1421">
                  <c:v>3.618262767791748</c:v>
                </c:pt>
                <c:pt idx="1422">
                  <c:v>3.618587970733642</c:v>
                </c:pt>
                <c:pt idx="1423">
                  <c:v>3.619238376617432</c:v>
                </c:pt>
                <c:pt idx="1424">
                  <c:v>3.619725942611695</c:v>
                </c:pt>
                <c:pt idx="1425">
                  <c:v>3.620051145553589</c:v>
                </c:pt>
                <c:pt idx="1426">
                  <c:v>3.620538711547852</c:v>
                </c:pt>
                <c:pt idx="1427">
                  <c:v>3.621189117431641</c:v>
                </c:pt>
                <c:pt idx="1428">
                  <c:v>3.621676683425903</c:v>
                </c:pt>
                <c:pt idx="1429">
                  <c:v>3.622164487838745</c:v>
                </c:pt>
                <c:pt idx="1430">
                  <c:v>3.622489690780639</c:v>
                </c:pt>
                <c:pt idx="1431">
                  <c:v>3.62313985824585</c:v>
                </c:pt>
                <c:pt idx="1432">
                  <c:v>3.623627662658692</c:v>
                </c:pt>
                <c:pt idx="1433">
                  <c:v>3.624115228652954</c:v>
                </c:pt>
                <c:pt idx="1434">
                  <c:v>3.624603033065795</c:v>
                </c:pt>
                <c:pt idx="1435">
                  <c:v>3.625090837478638</c:v>
                </c:pt>
                <c:pt idx="1436">
                  <c:v>3.625741004943848</c:v>
                </c:pt>
                <c:pt idx="1437">
                  <c:v>3.626228809356689</c:v>
                </c:pt>
                <c:pt idx="1438">
                  <c:v>3.626716375350952</c:v>
                </c:pt>
                <c:pt idx="1439">
                  <c:v>3.627204179763794</c:v>
                </c:pt>
                <c:pt idx="1440">
                  <c:v>3.627691745758057</c:v>
                </c:pt>
                <c:pt idx="1441">
                  <c:v>3.628179550170899</c:v>
                </c:pt>
                <c:pt idx="1442">
                  <c:v>3.628992319107056</c:v>
                </c:pt>
                <c:pt idx="1443">
                  <c:v>3.629154920578003</c:v>
                </c:pt>
                <c:pt idx="1444">
                  <c:v>3.629642724990844</c:v>
                </c:pt>
                <c:pt idx="1445">
                  <c:v>3.630292892456055</c:v>
                </c:pt>
                <c:pt idx="1446">
                  <c:v>3.630455493927001</c:v>
                </c:pt>
                <c:pt idx="1447">
                  <c:v>3.631430864334106</c:v>
                </c:pt>
                <c:pt idx="1448">
                  <c:v>3.631756067276001</c:v>
                </c:pt>
                <c:pt idx="1449">
                  <c:v>3.632243633270263</c:v>
                </c:pt>
                <c:pt idx="1450">
                  <c:v>3.632894039154053</c:v>
                </c:pt>
                <c:pt idx="1451">
                  <c:v>3.633219242095948</c:v>
                </c:pt>
                <c:pt idx="1452">
                  <c:v>3.633869409561157</c:v>
                </c:pt>
                <c:pt idx="1453">
                  <c:v>3.634357213973999</c:v>
                </c:pt>
                <c:pt idx="1454">
                  <c:v>3.634844779968261</c:v>
                </c:pt>
                <c:pt idx="1455">
                  <c:v>3.635332584381103</c:v>
                </c:pt>
                <c:pt idx="1456">
                  <c:v>3.635657787322998</c:v>
                </c:pt>
                <c:pt idx="1457">
                  <c:v>3.636307954788207</c:v>
                </c:pt>
                <c:pt idx="1458">
                  <c:v>3.63679575920105</c:v>
                </c:pt>
                <c:pt idx="1459">
                  <c:v>3.637283325195313</c:v>
                </c:pt>
                <c:pt idx="1460">
                  <c:v>3.637771129608154</c:v>
                </c:pt>
                <c:pt idx="1461">
                  <c:v>3.638421297073365</c:v>
                </c:pt>
                <c:pt idx="1462">
                  <c:v>3.639071702957154</c:v>
                </c:pt>
                <c:pt idx="1463">
                  <c:v>3.639234066009521</c:v>
                </c:pt>
                <c:pt idx="1464">
                  <c:v>3.63988447189331</c:v>
                </c:pt>
                <c:pt idx="1465">
                  <c:v>3.640372037887573</c:v>
                </c:pt>
                <c:pt idx="1466">
                  <c:v>3.640697240829468</c:v>
                </c:pt>
                <c:pt idx="1467">
                  <c:v>3.641347646713257</c:v>
                </c:pt>
                <c:pt idx="1468">
                  <c:v>3.64183521270752</c:v>
                </c:pt>
                <c:pt idx="1469">
                  <c:v>3.642648220062255</c:v>
                </c:pt>
                <c:pt idx="1470">
                  <c:v>3.642810583114623</c:v>
                </c:pt>
                <c:pt idx="1471">
                  <c:v>3.643298387527466</c:v>
                </c:pt>
                <c:pt idx="1472">
                  <c:v>3.643948554992676</c:v>
                </c:pt>
                <c:pt idx="1473">
                  <c:v>3.644436359405518</c:v>
                </c:pt>
                <c:pt idx="1474">
                  <c:v>3.644761562347413</c:v>
                </c:pt>
                <c:pt idx="1475">
                  <c:v>3.645411729812622</c:v>
                </c:pt>
                <c:pt idx="1476">
                  <c:v>3.645899534225464</c:v>
                </c:pt>
                <c:pt idx="1477">
                  <c:v>3.646549701690674</c:v>
                </c:pt>
                <c:pt idx="1478">
                  <c:v>3.647037506103516</c:v>
                </c:pt>
                <c:pt idx="1479">
                  <c:v>3.64736270904541</c:v>
                </c:pt>
                <c:pt idx="1480">
                  <c:v>3.64801287651062</c:v>
                </c:pt>
                <c:pt idx="1481">
                  <c:v>3.648500680923462</c:v>
                </c:pt>
                <c:pt idx="1482">
                  <c:v>3.648988246917725</c:v>
                </c:pt>
                <c:pt idx="1483">
                  <c:v>3.64931344985962</c:v>
                </c:pt>
                <c:pt idx="1484">
                  <c:v>3.649801015853881</c:v>
                </c:pt>
                <c:pt idx="1485">
                  <c:v>3.650451421737671</c:v>
                </c:pt>
                <c:pt idx="1486">
                  <c:v>3.650938987731934</c:v>
                </c:pt>
                <c:pt idx="1487">
                  <c:v>3.651426792144775</c:v>
                </c:pt>
                <c:pt idx="1488">
                  <c:v>3.651914596557617</c:v>
                </c:pt>
                <c:pt idx="1489">
                  <c:v>3.652564764022827</c:v>
                </c:pt>
                <c:pt idx="1490">
                  <c:v>3.653052568435669</c:v>
                </c:pt>
                <c:pt idx="1491">
                  <c:v>3.653540134429931</c:v>
                </c:pt>
                <c:pt idx="1492">
                  <c:v>3.653865337371826</c:v>
                </c:pt>
                <c:pt idx="1493">
                  <c:v>3.654515504837036</c:v>
                </c:pt>
                <c:pt idx="1494">
                  <c:v>3.655165910720824</c:v>
                </c:pt>
                <c:pt idx="1495">
                  <c:v>3.655653476715087</c:v>
                </c:pt>
                <c:pt idx="1496">
                  <c:v>3.65614128112793</c:v>
                </c:pt>
                <c:pt idx="1497">
                  <c:v>3.656629085540771</c:v>
                </c:pt>
                <c:pt idx="1498">
                  <c:v>3.656954050064087</c:v>
                </c:pt>
                <c:pt idx="1499">
                  <c:v>3.657604455947876</c:v>
                </c:pt>
                <c:pt idx="1500">
                  <c:v>3.65809202194214</c:v>
                </c:pt>
                <c:pt idx="1501">
                  <c:v>3.65857982635498</c:v>
                </c:pt>
                <c:pt idx="1502">
                  <c:v>3.65922999382019</c:v>
                </c:pt>
                <c:pt idx="1503">
                  <c:v>3.659717798233032</c:v>
                </c:pt>
                <c:pt idx="1504">
                  <c:v>3.660043001174927</c:v>
                </c:pt>
                <c:pt idx="1505">
                  <c:v>3.660693168640137</c:v>
                </c:pt>
                <c:pt idx="1506">
                  <c:v>3.661018371582031</c:v>
                </c:pt>
                <c:pt idx="1507">
                  <c:v>3.661505937576294</c:v>
                </c:pt>
                <c:pt idx="1508">
                  <c:v>3.66166853904724</c:v>
                </c:pt>
                <c:pt idx="1509">
                  <c:v>3.662644147872925</c:v>
                </c:pt>
                <c:pt idx="1510">
                  <c:v>3.663131713867188</c:v>
                </c:pt>
                <c:pt idx="1511">
                  <c:v>3.663944482803345</c:v>
                </c:pt>
                <c:pt idx="1512">
                  <c:v>3.664269685745239</c:v>
                </c:pt>
                <c:pt idx="1513">
                  <c:v>3.664757490158081</c:v>
                </c:pt>
                <c:pt idx="1514">
                  <c:v>3.665082454681397</c:v>
                </c:pt>
                <c:pt idx="1515">
                  <c:v>3.665732860565185</c:v>
                </c:pt>
                <c:pt idx="1516">
                  <c:v>3.66605806350708</c:v>
                </c:pt>
                <c:pt idx="1517">
                  <c:v>3.666545629501343</c:v>
                </c:pt>
                <c:pt idx="1518">
                  <c:v>3.667033433914184</c:v>
                </c:pt>
                <c:pt idx="1519">
                  <c:v>3.667846202850342</c:v>
                </c:pt>
                <c:pt idx="1520">
                  <c:v>3.668008804321289</c:v>
                </c:pt>
                <c:pt idx="1521">
                  <c:v>3.668821573257447</c:v>
                </c:pt>
                <c:pt idx="1522">
                  <c:v>3.669309377670288</c:v>
                </c:pt>
                <c:pt idx="1523">
                  <c:v>3.669796943664551</c:v>
                </c:pt>
                <c:pt idx="1524">
                  <c:v>3.670284748077393</c:v>
                </c:pt>
                <c:pt idx="1525">
                  <c:v>3.670772552490235</c:v>
                </c:pt>
                <c:pt idx="1526">
                  <c:v>3.671260118484497</c:v>
                </c:pt>
                <c:pt idx="1527">
                  <c:v>3.67174792289734</c:v>
                </c:pt>
                <c:pt idx="1528">
                  <c:v>3.672235488891601</c:v>
                </c:pt>
                <c:pt idx="1529">
                  <c:v>3.672723293304443</c:v>
                </c:pt>
                <c:pt idx="1530">
                  <c:v>3.673211097717285</c:v>
                </c:pt>
                <c:pt idx="1531">
                  <c:v>3.673861265182495</c:v>
                </c:pt>
                <c:pt idx="1532">
                  <c:v>3.67418646812439</c:v>
                </c:pt>
                <c:pt idx="1533">
                  <c:v>3.674674034118652</c:v>
                </c:pt>
                <c:pt idx="1534">
                  <c:v>3.675324440002442</c:v>
                </c:pt>
                <c:pt idx="1535">
                  <c:v>3.675649404525756</c:v>
                </c:pt>
                <c:pt idx="1536">
                  <c:v>3.676299810409545</c:v>
                </c:pt>
                <c:pt idx="1537">
                  <c:v>3.676787376403808</c:v>
                </c:pt>
                <c:pt idx="1538">
                  <c:v>3.677437782287598</c:v>
                </c:pt>
                <c:pt idx="1539">
                  <c:v>3.677762985229492</c:v>
                </c:pt>
                <c:pt idx="1540">
                  <c:v>3.678250551223755</c:v>
                </c:pt>
                <c:pt idx="1541">
                  <c:v>3.678738355636597</c:v>
                </c:pt>
                <c:pt idx="1542">
                  <c:v>3.679388523101806</c:v>
                </c:pt>
                <c:pt idx="1543">
                  <c:v>3.679713726043701</c:v>
                </c:pt>
                <c:pt idx="1544">
                  <c:v>3.680363893508911</c:v>
                </c:pt>
                <c:pt idx="1545">
                  <c:v>3.680851697921753</c:v>
                </c:pt>
                <c:pt idx="1546">
                  <c:v>3.681339502334595</c:v>
                </c:pt>
                <c:pt idx="1547">
                  <c:v>3.681827068328858</c:v>
                </c:pt>
                <c:pt idx="1548">
                  <c:v>3.6823148727417</c:v>
                </c:pt>
                <c:pt idx="1549">
                  <c:v>3.68296504020691</c:v>
                </c:pt>
                <c:pt idx="1550">
                  <c:v>3.683290243148804</c:v>
                </c:pt>
                <c:pt idx="1551">
                  <c:v>3.683777809143067</c:v>
                </c:pt>
                <c:pt idx="1552">
                  <c:v>3.68475341796875</c:v>
                </c:pt>
                <c:pt idx="1553">
                  <c:v>3.684916019439698</c:v>
                </c:pt>
                <c:pt idx="1554">
                  <c:v>3.685566186904907</c:v>
                </c:pt>
                <c:pt idx="1555">
                  <c:v>3.685891389846802</c:v>
                </c:pt>
                <c:pt idx="1556">
                  <c:v>3.686216354370117</c:v>
                </c:pt>
                <c:pt idx="1557">
                  <c:v>3.686866760253907</c:v>
                </c:pt>
                <c:pt idx="1558">
                  <c:v>3.687516927719116</c:v>
                </c:pt>
                <c:pt idx="1559">
                  <c:v>3.688004732131958</c:v>
                </c:pt>
                <c:pt idx="1560">
                  <c:v>3.688329935073852</c:v>
                </c:pt>
                <c:pt idx="1561">
                  <c:v>3.68914270401001</c:v>
                </c:pt>
                <c:pt idx="1562">
                  <c:v>3.689630508422852</c:v>
                </c:pt>
                <c:pt idx="1563">
                  <c:v>3.689955472946167</c:v>
                </c:pt>
                <c:pt idx="1564">
                  <c:v>3.690443277359009</c:v>
                </c:pt>
                <c:pt idx="1565">
                  <c:v>3.691093444824219</c:v>
                </c:pt>
                <c:pt idx="1566">
                  <c:v>3.691418647766114</c:v>
                </c:pt>
                <c:pt idx="1567">
                  <c:v>3.691906452178955</c:v>
                </c:pt>
                <c:pt idx="1568">
                  <c:v>3.692394018173218</c:v>
                </c:pt>
                <c:pt idx="1569">
                  <c:v>3.693044424057007</c:v>
                </c:pt>
                <c:pt idx="1570">
                  <c:v>3.693531990051269</c:v>
                </c:pt>
                <c:pt idx="1571">
                  <c:v>3.693857192993164</c:v>
                </c:pt>
                <c:pt idx="1572">
                  <c:v>3.694507360458374</c:v>
                </c:pt>
                <c:pt idx="1573">
                  <c:v>3.694995164871216</c:v>
                </c:pt>
                <c:pt idx="1574">
                  <c:v>3.695320367813111</c:v>
                </c:pt>
                <c:pt idx="1575">
                  <c:v>3.69597053527832</c:v>
                </c:pt>
                <c:pt idx="1576">
                  <c:v>3.696458339691161</c:v>
                </c:pt>
                <c:pt idx="1577">
                  <c:v>3.696945905685424</c:v>
                </c:pt>
                <c:pt idx="1578">
                  <c:v>3.697596311569214</c:v>
                </c:pt>
                <c:pt idx="1579">
                  <c:v>3.698083877563477</c:v>
                </c:pt>
                <c:pt idx="1580">
                  <c:v>3.698734283447266</c:v>
                </c:pt>
                <c:pt idx="1581">
                  <c:v>3.699059247970581</c:v>
                </c:pt>
                <c:pt idx="1582">
                  <c:v>3.699384450912476</c:v>
                </c:pt>
                <c:pt idx="1583">
                  <c:v>3.700197458267212</c:v>
                </c:pt>
                <c:pt idx="1584">
                  <c:v>3.700522422790528</c:v>
                </c:pt>
                <c:pt idx="1585">
                  <c:v>3.700847625732422</c:v>
                </c:pt>
                <c:pt idx="1586">
                  <c:v>3.701497793197632</c:v>
                </c:pt>
                <c:pt idx="1587">
                  <c:v>3.70214819908142</c:v>
                </c:pt>
                <c:pt idx="1588">
                  <c:v>3.702635765075684</c:v>
                </c:pt>
                <c:pt idx="1589">
                  <c:v>3.702960968017578</c:v>
                </c:pt>
                <c:pt idx="1590">
                  <c:v>3.70344877243042</c:v>
                </c:pt>
                <c:pt idx="1591">
                  <c:v>3.704098939895629</c:v>
                </c:pt>
                <c:pt idx="1592">
                  <c:v>3.704586744308472</c:v>
                </c:pt>
                <c:pt idx="1593">
                  <c:v>3.704911708831787</c:v>
                </c:pt>
                <c:pt idx="1594">
                  <c:v>3.705562114715576</c:v>
                </c:pt>
                <c:pt idx="1595">
                  <c:v>3.706212282180786</c:v>
                </c:pt>
                <c:pt idx="1596">
                  <c:v>3.706700086593628</c:v>
                </c:pt>
                <c:pt idx="1597">
                  <c:v>3.707350254058838</c:v>
                </c:pt>
                <c:pt idx="1598">
                  <c:v>3.707675457000733</c:v>
                </c:pt>
                <c:pt idx="1599">
                  <c:v>3.708000659942627</c:v>
                </c:pt>
                <c:pt idx="1600">
                  <c:v>3.708650827407837</c:v>
                </c:pt>
                <c:pt idx="1601">
                  <c:v>3.70913863182068</c:v>
                </c:pt>
                <c:pt idx="1602">
                  <c:v>3.709463834762573</c:v>
                </c:pt>
                <c:pt idx="1603">
                  <c:v>3.710114002227783</c:v>
                </c:pt>
                <c:pt idx="1604">
                  <c:v>3.710601806640625</c:v>
                </c:pt>
                <c:pt idx="1605">
                  <c:v>3.711089372634888</c:v>
                </c:pt>
                <c:pt idx="1606">
                  <c:v>3.711739778518677</c:v>
                </c:pt>
                <c:pt idx="1607">
                  <c:v>3.71222734451294</c:v>
                </c:pt>
                <c:pt idx="1608">
                  <c:v>3.712715148925781</c:v>
                </c:pt>
                <c:pt idx="1609">
                  <c:v>3.713202714920044</c:v>
                </c:pt>
                <c:pt idx="1610">
                  <c:v>3.713690519332886</c:v>
                </c:pt>
                <c:pt idx="1611">
                  <c:v>3.714178323745727</c:v>
                </c:pt>
                <c:pt idx="1612">
                  <c:v>3.714828491210937</c:v>
                </c:pt>
                <c:pt idx="1613">
                  <c:v>3.715316295623779</c:v>
                </c:pt>
                <c:pt idx="1614">
                  <c:v>3.715803861618042</c:v>
                </c:pt>
                <c:pt idx="1615">
                  <c:v>3.716129064559937</c:v>
                </c:pt>
                <c:pt idx="1616">
                  <c:v>3.716616868972779</c:v>
                </c:pt>
                <c:pt idx="1617">
                  <c:v>3.717104434967041</c:v>
                </c:pt>
                <c:pt idx="1618">
                  <c:v>3.71775484085083</c:v>
                </c:pt>
                <c:pt idx="1619">
                  <c:v>3.718079805374145</c:v>
                </c:pt>
                <c:pt idx="1620">
                  <c:v>3.718892812728881</c:v>
                </c:pt>
                <c:pt idx="1621">
                  <c:v>3.719380378723144</c:v>
                </c:pt>
                <c:pt idx="1622">
                  <c:v>3.719705581665039</c:v>
                </c:pt>
                <c:pt idx="1623">
                  <c:v>3.720193147659302</c:v>
                </c:pt>
                <c:pt idx="1624">
                  <c:v>3.720680952072144</c:v>
                </c:pt>
                <c:pt idx="1625">
                  <c:v>3.721331119537354</c:v>
                </c:pt>
                <c:pt idx="1626">
                  <c:v>3.721818923950195</c:v>
                </c:pt>
                <c:pt idx="1627">
                  <c:v>3.722469329833984</c:v>
                </c:pt>
                <c:pt idx="1628">
                  <c:v>3.7227942943573</c:v>
                </c:pt>
                <c:pt idx="1629">
                  <c:v>3.723282098770142</c:v>
                </c:pt>
                <c:pt idx="1630">
                  <c:v>3.723769664764405</c:v>
                </c:pt>
                <c:pt idx="1631">
                  <c:v>3.724257469177246</c:v>
                </c:pt>
                <c:pt idx="1632">
                  <c:v>3.724907636642456</c:v>
                </c:pt>
                <c:pt idx="1633">
                  <c:v>3.725070238113404</c:v>
                </c:pt>
                <c:pt idx="1634">
                  <c:v>3.725720643997193</c:v>
                </c:pt>
                <c:pt idx="1635">
                  <c:v>3.726370811462403</c:v>
                </c:pt>
                <c:pt idx="1636">
                  <c:v>3.726858615875243</c:v>
                </c:pt>
                <c:pt idx="1637">
                  <c:v>3.727508783340454</c:v>
                </c:pt>
                <c:pt idx="1638">
                  <c:v>3.727996587753296</c:v>
                </c:pt>
                <c:pt idx="1639">
                  <c:v>3.728321790695191</c:v>
                </c:pt>
                <c:pt idx="1640">
                  <c:v>3.728809356689453</c:v>
                </c:pt>
                <c:pt idx="1641">
                  <c:v>3.729297161102295</c:v>
                </c:pt>
                <c:pt idx="1642">
                  <c:v>3.729784727096558</c:v>
                </c:pt>
                <c:pt idx="1643">
                  <c:v>3.730272531509399</c:v>
                </c:pt>
                <c:pt idx="1644">
                  <c:v>3.730922698974609</c:v>
                </c:pt>
                <c:pt idx="1645">
                  <c:v>3.731410503387451</c:v>
                </c:pt>
                <c:pt idx="1646">
                  <c:v>3.731898069381714</c:v>
                </c:pt>
                <c:pt idx="1647">
                  <c:v>3.732385873794556</c:v>
                </c:pt>
                <c:pt idx="1648">
                  <c:v>3.732873678207398</c:v>
                </c:pt>
                <c:pt idx="1649">
                  <c:v>3.733523845672608</c:v>
                </c:pt>
                <c:pt idx="1650">
                  <c:v>3.733849048614502</c:v>
                </c:pt>
                <c:pt idx="1651">
                  <c:v>3.734336614608764</c:v>
                </c:pt>
                <c:pt idx="1652">
                  <c:v>3.734824419021606</c:v>
                </c:pt>
                <c:pt idx="1653">
                  <c:v>3.735474586486817</c:v>
                </c:pt>
                <c:pt idx="1654">
                  <c:v>3.735799789428711</c:v>
                </c:pt>
                <c:pt idx="1655">
                  <c:v>3.736450195312499</c:v>
                </c:pt>
                <c:pt idx="1656">
                  <c:v>3.736937761306763</c:v>
                </c:pt>
                <c:pt idx="1657">
                  <c:v>3.737588167190552</c:v>
                </c:pt>
                <c:pt idx="1658">
                  <c:v>3.737913131713867</c:v>
                </c:pt>
                <c:pt idx="1659">
                  <c:v>3.738400936126708</c:v>
                </c:pt>
                <c:pt idx="1660">
                  <c:v>3.738888740539551</c:v>
                </c:pt>
                <c:pt idx="1661">
                  <c:v>3.739538908004761</c:v>
                </c:pt>
                <c:pt idx="1662">
                  <c:v>3.739864110946655</c:v>
                </c:pt>
                <c:pt idx="1663">
                  <c:v>3.740514278411865</c:v>
                </c:pt>
                <c:pt idx="1664">
                  <c:v>3.741002082824707</c:v>
                </c:pt>
                <c:pt idx="1665">
                  <c:v>3.74148964881897</c:v>
                </c:pt>
                <c:pt idx="1666">
                  <c:v>3.741977453231811</c:v>
                </c:pt>
                <c:pt idx="1667">
                  <c:v>3.742302656173706</c:v>
                </c:pt>
                <c:pt idx="1668">
                  <c:v>3.742952823638916</c:v>
                </c:pt>
                <c:pt idx="1669">
                  <c:v>3.743603229522705</c:v>
                </c:pt>
                <c:pt idx="1670">
                  <c:v>3.744090795516968</c:v>
                </c:pt>
                <c:pt idx="1671">
                  <c:v>3.744415998458862</c:v>
                </c:pt>
                <c:pt idx="1672">
                  <c:v>3.744903564453125</c:v>
                </c:pt>
                <c:pt idx="1673">
                  <c:v>3.745391368865968</c:v>
                </c:pt>
                <c:pt idx="1674">
                  <c:v>3.745879173278808</c:v>
                </c:pt>
                <c:pt idx="1675">
                  <c:v>3.746529340744019</c:v>
                </c:pt>
                <c:pt idx="1676">
                  <c:v>3.747017145156861</c:v>
                </c:pt>
                <c:pt idx="1677">
                  <c:v>3.747667312622071</c:v>
                </c:pt>
                <c:pt idx="1678">
                  <c:v>3.748155117034912</c:v>
                </c:pt>
                <c:pt idx="1679">
                  <c:v>3.748642683029174</c:v>
                </c:pt>
                <c:pt idx="1680">
                  <c:v>3.749130487442017</c:v>
                </c:pt>
                <c:pt idx="1681">
                  <c:v>3.749780654907227</c:v>
                </c:pt>
                <c:pt idx="1682">
                  <c:v>3.750105857849121</c:v>
                </c:pt>
                <c:pt idx="1683">
                  <c:v>3.750593662261963</c:v>
                </c:pt>
                <c:pt idx="1684">
                  <c:v>3.750918626785278</c:v>
                </c:pt>
                <c:pt idx="1685">
                  <c:v>3.751406431198119</c:v>
                </c:pt>
                <c:pt idx="1686">
                  <c:v>3.752219200134277</c:v>
                </c:pt>
                <c:pt idx="1687">
                  <c:v>3.75270700454712</c:v>
                </c:pt>
                <c:pt idx="1688">
                  <c:v>3.753194570541382</c:v>
                </c:pt>
                <c:pt idx="1689">
                  <c:v>3.753519773483277</c:v>
                </c:pt>
                <c:pt idx="1690">
                  <c:v>3.754007577896118</c:v>
                </c:pt>
                <c:pt idx="1691">
                  <c:v>3.754495143890381</c:v>
                </c:pt>
                <c:pt idx="1692">
                  <c:v>3.754982948303223</c:v>
                </c:pt>
                <c:pt idx="1693">
                  <c:v>3.755470514297485</c:v>
                </c:pt>
                <c:pt idx="1694">
                  <c:v>3.756120920181274</c:v>
                </c:pt>
                <c:pt idx="1695">
                  <c:v>3.756608486175537</c:v>
                </c:pt>
                <c:pt idx="1696">
                  <c:v>3.75709629058838</c:v>
                </c:pt>
                <c:pt idx="1697">
                  <c:v>3.757746458053589</c:v>
                </c:pt>
                <c:pt idx="1698">
                  <c:v>3.758234262466431</c:v>
                </c:pt>
                <c:pt idx="1699">
                  <c:v>3.758722066879273</c:v>
                </c:pt>
                <c:pt idx="1700">
                  <c:v>3.759209632873535</c:v>
                </c:pt>
                <c:pt idx="1701">
                  <c:v>3.759697437286377</c:v>
                </c:pt>
                <c:pt idx="1702">
                  <c:v>3.760347604751587</c:v>
                </c:pt>
                <c:pt idx="1703">
                  <c:v>3.760672807693481</c:v>
                </c:pt>
                <c:pt idx="1704">
                  <c:v>3.761322975158691</c:v>
                </c:pt>
                <c:pt idx="1705">
                  <c:v>3.761810779571533</c:v>
                </c:pt>
                <c:pt idx="1706">
                  <c:v>3.762135982513428</c:v>
                </c:pt>
                <c:pt idx="1707">
                  <c:v>3.762786149978638</c:v>
                </c:pt>
                <c:pt idx="1708">
                  <c:v>3.762948751449585</c:v>
                </c:pt>
                <c:pt idx="1709">
                  <c:v>3.763598918914795</c:v>
                </c:pt>
                <c:pt idx="1710">
                  <c:v>3.764249324798583</c:v>
                </c:pt>
                <c:pt idx="1711">
                  <c:v>3.764737129211426</c:v>
                </c:pt>
                <c:pt idx="1712">
                  <c:v>3.765224695205688</c:v>
                </c:pt>
                <c:pt idx="1713">
                  <c:v>3.765549898147583</c:v>
                </c:pt>
                <c:pt idx="1714">
                  <c:v>3.766200065612793</c:v>
                </c:pt>
                <c:pt idx="1715">
                  <c:v>3.766525268554688</c:v>
                </c:pt>
                <c:pt idx="1716">
                  <c:v>3.767175436019897</c:v>
                </c:pt>
                <c:pt idx="1717">
                  <c:v>3.767500638961792</c:v>
                </c:pt>
                <c:pt idx="1718">
                  <c:v>3.76831340789795</c:v>
                </c:pt>
                <c:pt idx="1719">
                  <c:v>3.768801212310791</c:v>
                </c:pt>
                <c:pt idx="1720">
                  <c:v>3.769451379776001</c:v>
                </c:pt>
                <c:pt idx="1721">
                  <c:v>3.769613981246948</c:v>
                </c:pt>
                <c:pt idx="1722">
                  <c:v>3.770264387130738</c:v>
                </c:pt>
                <c:pt idx="1723">
                  <c:v>3.770589590072632</c:v>
                </c:pt>
                <c:pt idx="1724">
                  <c:v>3.771239757537842</c:v>
                </c:pt>
                <c:pt idx="1725">
                  <c:v>3.771727561950684</c:v>
                </c:pt>
                <c:pt idx="1726">
                  <c:v>3.772215127944946</c:v>
                </c:pt>
                <c:pt idx="1727">
                  <c:v>3.772865533828734</c:v>
                </c:pt>
                <c:pt idx="1728">
                  <c:v>3.773353099822998</c:v>
                </c:pt>
                <c:pt idx="1729">
                  <c:v>3.773840904235839</c:v>
                </c:pt>
                <c:pt idx="1730">
                  <c:v>3.774165868759156</c:v>
                </c:pt>
                <c:pt idx="1731">
                  <c:v>3.774653673171997</c:v>
                </c:pt>
                <c:pt idx="1732">
                  <c:v>3.775141477584839</c:v>
                </c:pt>
                <c:pt idx="1733">
                  <c:v>3.77579164505005</c:v>
                </c:pt>
                <c:pt idx="1734">
                  <c:v>3.776116847991944</c:v>
                </c:pt>
                <c:pt idx="1735">
                  <c:v>3.7769296169281</c:v>
                </c:pt>
                <c:pt idx="1736">
                  <c:v>3.777417421340943</c:v>
                </c:pt>
                <c:pt idx="1737">
                  <c:v>3.777904987335205</c:v>
                </c:pt>
                <c:pt idx="1738">
                  <c:v>3.778392791748047</c:v>
                </c:pt>
                <c:pt idx="1739">
                  <c:v>3.778717994689941</c:v>
                </c:pt>
                <c:pt idx="1740">
                  <c:v>3.779368162155151</c:v>
                </c:pt>
                <c:pt idx="1741">
                  <c:v>3.779855966567993</c:v>
                </c:pt>
                <c:pt idx="1742">
                  <c:v>3.780343532562256</c:v>
                </c:pt>
                <c:pt idx="1743">
                  <c:v>3.780993938446045</c:v>
                </c:pt>
                <c:pt idx="1744">
                  <c:v>3.781318902969361</c:v>
                </c:pt>
                <c:pt idx="1745">
                  <c:v>3.781806707382202</c:v>
                </c:pt>
                <c:pt idx="1746">
                  <c:v>3.782294511795044</c:v>
                </c:pt>
                <c:pt idx="1747">
                  <c:v>3.782944679260254</c:v>
                </c:pt>
                <c:pt idx="1748">
                  <c:v>3.783432483673096</c:v>
                </c:pt>
                <c:pt idx="1749">
                  <c:v>3.78392004966736</c:v>
                </c:pt>
                <c:pt idx="1750">
                  <c:v>3.784245252609253</c:v>
                </c:pt>
                <c:pt idx="1751">
                  <c:v>3.784895420074463</c:v>
                </c:pt>
                <c:pt idx="1752">
                  <c:v>3.785383224487305</c:v>
                </c:pt>
                <c:pt idx="1753">
                  <c:v>3.786033391952515</c:v>
                </c:pt>
                <c:pt idx="1754">
                  <c:v>3.786358594894409</c:v>
                </c:pt>
                <c:pt idx="1755">
                  <c:v>3.787009000778198</c:v>
                </c:pt>
                <c:pt idx="1756">
                  <c:v>3.787496566772461</c:v>
                </c:pt>
                <c:pt idx="1757">
                  <c:v>3.787821769714356</c:v>
                </c:pt>
                <c:pt idx="1758">
                  <c:v>3.788471937179565</c:v>
                </c:pt>
                <c:pt idx="1759">
                  <c:v>3.788959741592408</c:v>
                </c:pt>
                <c:pt idx="1760">
                  <c:v>3.78944730758667</c:v>
                </c:pt>
                <c:pt idx="1761">
                  <c:v>3.789935111999512</c:v>
                </c:pt>
                <c:pt idx="1762">
                  <c:v>3.790422916412354</c:v>
                </c:pt>
                <c:pt idx="1763">
                  <c:v>3.791073083877563</c:v>
                </c:pt>
                <c:pt idx="1764">
                  <c:v>3.791560888290406</c:v>
                </c:pt>
                <c:pt idx="1765">
                  <c:v>3.792048454284667</c:v>
                </c:pt>
                <c:pt idx="1766">
                  <c:v>3.79253625869751</c:v>
                </c:pt>
                <c:pt idx="1767">
                  <c:v>3.793023824691773</c:v>
                </c:pt>
                <c:pt idx="1768">
                  <c:v>3.793511629104615</c:v>
                </c:pt>
                <c:pt idx="1769">
                  <c:v>3.793999433517456</c:v>
                </c:pt>
                <c:pt idx="1770">
                  <c:v>3.794486999511719</c:v>
                </c:pt>
                <c:pt idx="1771">
                  <c:v>3.79497480392456</c:v>
                </c:pt>
                <c:pt idx="1772">
                  <c:v>3.795462369918822</c:v>
                </c:pt>
                <c:pt idx="1773">
                  <c:v>3.796112775802613</c:v>
                </c:pt>
                <c:pt idx="1774">
                  <c:v>3.796600341796875</c:v>
                </c:pt>
                <c:pt idx="1775">
                  <c:v>3.796925544738769</c:v>
                </c:pt>
                <c:pt idx="1776">
                  <c:v>3.797250747680664</c:v>
                </c:pt>
                <c:pt idx="1777">
                  <c:v>3.798063516616821</c:v>
                </c:pt>
                <c:pt idx="1778">
                  <c:v>3.798551321029663</c:v>
                </c:pt>
                <c:pt idx="1779">
                  <c:v>3.799038887023926</c:v>
                </c:pt>
                <c:pt idx="1780">
                  <c:v>3.79936408996582</c:v>
                </c:pt>
                <c:pt idx="1781">
                  <c:v>3.800176858901978</c:v>
                </c:pt>
                <c:pt idx="1782">
                  <c:v>3.800664663314819</c:v>
                </c:pt>
                <c:pt idx="1783">
                  <c:v>3.800989866256714</c:v>
                </c:pt>
                <c:pt idx="1784">
                  <c:v>3.801640033721923</c:v>
                </c:pt>
                <c:pt idx="1785">
                  <c:v>3.802127838134765</c:v>
                </c:pt>
                <c:pt idx="1786">
                  <c:v>3.802615404129027</c:v>
                </c:pt>
                <c:pt idx="1787">
                  <c:v>3.803265810012817</c:v>
                </c:pt>
                <c:pt idx="1788">
                  <c:v>3.803590774536133</c:v>
                </c:pt>
                <c:pt idx="1789">
                  <c:v>3.804078578948975</c:v>
                </c:pt>
                <c:pt idx="1790">
                  <c:v>3.804566383361816</c:v>
                </c:pt>
                <c:pt idx="1791">
                  <c:v>3.804891347885132</c:v>
                </c:pt>
                <c:pt idx="1792">
                  <c:v>3.805541753768921</c:v>
                </c:pt>
                <c:pt idx="1793">
                  <c:v>3.806191921234131</c:v>
                </c:pt>
                <c:pt idx="1794">
                  <c:v>3.806679725646973</c:v>
                </c:pt>
                <c:pt idx="1795">
                  <c:v>3.807167291641236</c:v>
                </c:pt>
                <c:pt idx="1796">
                  <c:v>3.807655096054077</c:v>
                </c:pt>
                <c:pt idx="1797">
                  <c:v>3.808305263519287</c:v>
                </c:pt>
                <c:pt idx="1798">
                  <c:v>3.808630466461181</c:v>
                </c:pt>
                <c:pt idx="1799">
                  <c:v>3.809118270874023</c:v>
                </c:pt>
                <c:pt idx="1800">
                  <c:v>3.809605836868285</c:v>
                </c:pt>
                <c:pt idx="1801">
                  <c:v>3.810256242752075</c:v>
                </c:pt>
                <c:pt idx="1802">
                  <c:v>3.810743808746338</c:v>
                </c:pt>
                <c:pt idx="1803">
                  <c:v>3.811231613159179</c:v>
                </c:pt>
                <c:pt idx="1804">
                  <c:v>3.811881780624389</c:v>
                </c:pt>
                <c:pt idx="1805">
                  <c:v>3.812206983566283</c:v>
                </c:pt>
                <c:pt idx="1806">
                  <c:v>3.812532186508178</c:v>
                </c:pt>
                <c:pt idx="1807">
                  <c:v>3.813182353973389</c:v>
                </c:pt>
                <c:pt idx="1808">
                  <c:v>3.81367015838623</c:v>
                </c:pt>
                <c:pt idx="1809">
                  <c:v>3.814157724380493</c:v>
                </c:pt>
                <c:pt idx="1810">
                  <c:v>3.814808130264281</c:v>
                </c:pt>
                <c:pt idx="1811">
                  <c:v>3.815295696258544</c:v>
                </c:pt>
                <c:pt idx="1812">
                  <c:v>3.815620899200439</c:v>
                </c:pt>
                <c:pt idx="1813">
                  <c:v>3.816433668136597</c:v>
                </c:pt>
                <c:pt idx="1814">
                  <c:v>3.81675887107849</c:v>
                </c:pt>
                <c:pt idx="1815">
                  <c:v>3.817246675491333</c:v>
                </c:pt>
                <c:pt idx="1816">
                  <c:v>3.817734241485596</c:v>
                </c:pt>
                <c:pt idx="1817">
                  <c:v>3.818222045898437</c:v>
                </c:pt>
                <c:pt idx="1818">
                  <c:v>3.818709850311279</c:v>
                </c:pt>
                <c:pt idx="1819">
                  <c:v>3.819360017776489</c:v>
                </c:pt>
                <c:pt idx="1820">
                  <c:v>3.819522619247436</c:v>
                </c:pt>
                <c:pt idx="1821">
                  <c:v>3.820335388183594</c:v>
                </c:pt>
                <c:pt idx="1822">
                  <c:v>3.820823192596435</c:v>
                </c:pt>
                <c:pt idx="1823">
                  <c:v>3.82114815711975</c:v>
                </c:pt>
                <c:pt idx="1824">
                  <c:v>3.821635961532593</c:v>
                </c:pt>
                <c:pt idx="1825">
                  <c:v>3.822286128997803</c:v>
                </c:pt>
                <c:pt idx="1826">
                  <c:v>3.822611331939697</c:v>
                </c:pt>
                <c:pt idx="1827">
                  <c:v>3.823424100875854</c:v>
                </c:pt>
                <c:pt idx="1828">
                  <c:v>3.823749303817749</c:v>
                </c:pt>
                <c:pt idx="1829">
                  <c:v>3.824237108230591</c:v>
                </c:pt>
                <c:pt idx="1830">
                  <c:v>3.824887275695801</c:v>
                </c:pt>
                <c:pt idx="1831">
                  <c:v>3.825212478637695</c:v>
                </c:pt>
                <c:pt idx="1832">
                  <c:v>3.825862646102905</c:v>
                </c:pt>
                <c:pt idx="1833">
                  <c:v>3.826350450515747</c:v>
                </c:pt>
                <c:pt idx="1834">
                  <c:v>3.827000617980957</c:v>
                </c:pt>
                <c:pt idx="1835">
                  <c:v>3.827325820922852</c:v>
                </c:pt>
                <c:pt idx="1836">
                  <c:v>3.827976226806641</c:v>
                </c:pt>
                <c:pt idx="1837">
                  <c:v>3.828138589859009</c:v>
                </c:pt>
                <c:pt idx="1838">
                  <c:v>3.828951597213745</c:v>
                </c:pt>
                <c:pt idx="1839">
                  <c:v>3.829439163208007</c:v>
                </c:pt>
                <c:pt idx="1840">
                  <c:v>3.829764366149903</c:v>
                </c:pt>
                <c:pt idx="1841">
                  <c:v>3.830252170562743</c:v>
                </c:pt>
                <c:pt idx="1842">
                  <c:v>3.830902338027954</c:v>
                </c:pt>
                <c:pt idx="1843">
                  <c:v>3.831552743911743</c:v>
                </c:pt>
                <c:pt idx="1844">
                  <c:v>3.832040309906005</c:v>
                </c:pt>
                <c:pt idx="1845">
                  <c:v>3.8323655128479</c:v>
                </c:pt>
                <c:pt idx="1846">
                  <c:v>3.83301568031311</c:v>
                </c:pt>
                <c:pt idx="1847">
                  <c:v>3.833340883255004</c:v>
                </c:pt>
                <c:pt idx="1848">
                  <c:v>3.833991050720215</c:v>
                </c:pt>
                <c:pt idx="1849">
                  <c:v>3.834316253662109</c:v>
                </c:pt>
                <c:pt idx="1850">
                  <c:v>3.834966659545898</c:v>
                </c:pt>
                <c:pt idx="1851">
                  <c:v>3.835616827011108</c:v>
                </c:pt>
                <c:pt idx="1852">
                  <c:v>3.835942029953002</c:v>
                </c:pt>
                <c:pt idx="1853">
                  <c:v>3.836592197418212</c:v>
                </c:pt>
                <c:pt idx="1854">
                  <c:v>3.837080001831055</c:v>
                </c:pt>
                <c:pt idx="1855">
                  <c:v>3.837405204772949</c:v>
                </c:pt>
                <c:pt idx="1856">
                  <c:v>3.837892770767212</c:v>
                </c:pt>
                <c:pt idx="1857">
                  <c:v>3.838380575180054</c:v>
                </c:pt>
                <c:pt idx="1858">
                  <c:v>3.838868141174316</c:v>
                </c:pt>
                <c:pt idx="1859">
                  <c:v>3.839681148529053</c:v>
                </c:pt>
                <c:pt idx="1860">
                  <c:v>3.840168714523315</c:v>
                </c:pt>
                <c:pt idx="1861">
                  <c:v>3.84049391746521</c:v>
                </c:pt>
                <c:pt idx="1862">
                  <c:v>3.840981721878052</c:v>
                </c:pt>
                <c:pt idx="1863">
                  <c:v>3.841631889343261</c:v>
                </c:pt>
                <c:pt idx="1864">
                  <c:v>3.841957092285156</c:v>
                </c:pt>
                <c:pt idx="1865">
                  <c:v>3.842444658279419</c:v>
                </c:pt>
                <c:pt idx="1866">
                  <c:v>3.842932462692261</c:v>
                </c:pt>
                <c:pt idx="1867">
                  <c:v>3.843420028686524</c:v>
                </c:pt>
                <c:pt idx="1868">
                  <c:v>3.844070434570312</c:v>
                </c:pt>
                <c:pt idx="1869">
                  <c:v>3.844558000564575</c:v>
                </c:pt>
                <c:pt idx="1870">
                  <c:v>3.845208406448364</c:v>
                </c:pt>
                <c:pt idx="1871">
                  <c:v>3.845533609390259</c:v>
                </c:pt>
                <c:pt idx="1872">
                  <c:v>3.84618377685547</c:v>
                </c:pt>
                <c:pt idx="1873">
                  <c:v>3.846508979797363</c:v>
                </c:pt>
                <c:pt idx="1874">
                  <c:v>3.847159147262573</c:v>
                </c:pt>
                <c:pt idx="1875">
                  <c:v>3.847484350204468</c:v>
                </c:pt>
                <c:pt idx="1876">
                  <c:v>3.84797215461731</c:v>
                </c:pt>
                <c:pt idx="1877">
                  <c:v>3.848622322082519</c:v>
                </c:pt>
                <c:pt idx="1878">
                  <c:v>3.849272489547729</c:v>
                </c:pt>
                <c:pt idx="1879">
                  <c:v>3.849597692489624</c:v>
                </c:pt>
                <c:pt idx="1880">
                  <c:v>3.850085496902465</c:v>
                </c:pt>
                <c:pt idx="1881">
                  <c:v>3.850573062896728</c:v>
                </c:pt>
                <c:pt idx="1882">
                  <c:v>3.85106086730957</c:v>
                </c:pt>
                <c:pt idx="1883">
                  <c:v>3.851548671722412</c:v>
                </c:pt>
                <c:pt idx="1884">
                  <c:v>3.852036237716675</c:v>
                </c:pt>
                <c:pt idx="1885">
                  <c:v>3.852686643600463</c:v>
                </c:pt>
                <c:pt idx="1886">
                  <c:v>3.853499412536621</c:v>
                </c:pt>
                <c:pt idx="1887">
                  <c:v>3.853662014007568</c:v>
                </c:pt>
                <c:pt idx="1888">
                  <c:v>3.854149580001831</c:v>
                </c:pt>
                <c:pt idx="1889">
                  <c:v>3.854637384414673</c:v>
                </c:pt>
                <c:pt idx="1890">
                  <c:v>3.855287551879883</c:v>
                </c:pt>
                <c:pt idx="1891">
                  <c:v>3.855775356292724</c:v>
                </c:pt>
                <c:pt idx="1892">
                  <c:v>3.856100559234619</c:v>
                </c:pt>
                <c:pt idx="1893">
                  <c:v>3.856750726699828</c:v>
                </c:pt>
                <c:pt idx="1894">
                  <c:v>3.857238531112671</c:v>
                </c:pt>
                <c:pt idx="1895">
                  <c:v>3.857726097106934</c:v>
                </c:pt>
                <c:pt idx="1896">
                  <c:v>3.858051300048827</c:v>
                </c:pt>
                <c:pt idx="1897">
                  <c:v>3.858701467514038</c:v>
                </c:pt>
                <c:pt idx="1898">
                  <c:v>3.85918927192688</c:v>
                </c:pt>
                <c:pt idx="1899">
                  <c:v>3.859514474868774</c:v>
                </c:pt>
                <c:pt idx="1900">
                  <c:v>3.860164642333985</c:v>
                </c:pt>
                <c:pt idx="1901">
                  <c:v>3.860652446746826</c:v>
                </c:pt>
                <c:pt idx="1902">
                  <c:v>3.861302614212036</c:v>
                </c:pt>
                <c:pt idx="1903">
                  <c:v>3.861790418624878</c:v>
                </c:pt>
                <c:pt idx="1904">
                  <c:v>3.86227798461914</c:v>
                </c:pt>
                <c:pt idx="1905">
                  <c:v>3.862765789031982</c:v>
                </c:pt>
                <c:pt idx="1906">
                  <c:v>3.863253593444823</c:v>
                </c:pt>
                <c:pt idx="1907">
                  <c:v>3.863741159439087</c:v>
                </c:pt>
                <c:pt idx="1908">
                  <c:v>3.864228963851929</c:v>
                </c:pt>
                <c:pt idx="1909">
                  <c:v>3.864879131317139</c:v>
                </c:pt>
                <c:pt idx="1910">
                  <c:v>3.86536693572998</c:v>
                </c:pt>
                <c:pt idx="1911">
                  <c:v>3.865854501724243</c:v>
                </c:pt>
                <c:pt idx="1912">
                  <c:v>3.866342306137084</c:v>
                </c:pt>
                <c:pt idx="1913">
                  <c:v>3.866829872131348</c:v>
                </c:pt>
                <c:pt idx="1914">
                  <c:v>3.867480278015137</c:v>
                </c:pt>
                <c:pt idx="1915">
                  <c:v>3.867805480957031</c:v>
                </c:pt>
                <c:pt idx="1916">
                  <c:v>3.868293046951294</c:v>
                </c:pt>
                <c:pt idx="1917">
                  <c:v>3.868780851364136</c:v>
                </c:pt>
                <c:pt idx="1918">
                  <c:v>3.869268417358398</c:v>
                </c:pt>
                <c:pt idx="1919">
                  <c:v>3.86975622177124</c:v>
                </c:pt>
                <c:pt idx="1920">
                  <c:v>3.87040638923645</c:v>
                </c:pt>
                <c:pt idx="1921">
                  <c:v>3.870894193649291</c:v>
                </c:pt>
                <c:pt idx="1922">
                  <c:v>3.871381998062134</c:v>
                </c:pt>
                <c:pt idx="1923">
                  <c:v>3.872032165527344</c:v>
                </c:pt>
                <c:pt idx="1924">
                  <c:v>3.872194766998291</c:v>
                </c:pt>
                <c:pt idx="1925">
                  <c:v>3.8728449344635</c:v>
                </c:pt>
                <c:pt idx="1926">
                  <c:v>3.87349534034729</c:v>
                </c:pt>
                <c:pt idx="1927">
                  <c:v>3.873982906341553</c:v>
                </c:pt>
                <c:pt idx="1928">
                  <c:v>3.874308109283447</c:v>
                </c:pt>
                <c:pt idx="1929">
                  <c:v>3.874795913696288</c:v>
                </c:pt>
                <c:pt idx="1930">
                  <c:v>3.875283479690551</c:v>
                </c:pt>
                <c:pt idx="1931">
                  <c:v>3.875771284103394</c:v>
                </c:pt>
                <c:pt idx="1932">
                  <c:v>3.876421451568603</c:v>
                </c:pt>
                <c:pt idx="1933">
                  <c:v>3.876909255981445</c:v>
                </c:pt>
                <c:pt idx="1934">
                  <c:v>3.877396821975708</c:v>
                </c:pt>
                <c:pt idx="1935">
                  <c:v>3.877884626388549</c:v>
                </c:pt>
                <c:pt idx="1936">
                  <c:v>3.87853503227234</c:v>
                </c:pt>
                <c:pt idx="1937">
                  <c:v>3.879022598266601</c:v>
                </c:pt>
                <c:pt idx="1938">
                  <c:v>3.879347801208496</c:v>
                </c:pt>
                <c:pt idx="1939">
                  <c:v>3.879835367202759</c:v>
                </c:pt>
                <c:pt idx="1940">
                  <c:v>3.880323171615601</c:v>
                </c:pt>
                <c:pt idx="1941">
                  <c:v>3.880810976028442</c:v>
                </c:pt>
                <c:pt idx="1942">
                  <c:v>3.881298542022705</c:v>
                </c:pt>
                <c:pt idx="1943">
                  <c:v>3.8816237449646</c:v>
                </c:pt>
                <c:pt idx="1944">
                  <c:v>3.882436513900757</c:v>
                </c:pt>
                <c:pt idx="1945">
                  <c:v>3.882924318313599</c:v>
                </c:pt>
                <c:pt idx="1946">
                  <c:v>3.883411884307861</c:v>
                </c:pt>
                <c:pt idx="1947">
                  <c:v>3.883899688720703</c:v>
                </c:pt>
                <c:pt idx="1948">
                  <c:v>3.884387493133544</c:v>
                </c:pt>
                <c:pt idx="1949">
                  <c:v>3.884875059127807</c:v>
                </c:pt>
                <c:pt idx="1950">
                  <c:v>3.885362863540649</c:v>
                </c:pt>
                <c:pt idx="1951">
                  <c:v>3.886013031005859</c:v>
                </c:pt>
                <c:pt idx="1952">
                  <c:v>3.8865008354187</c:v>
                </c:pt>
                <c:pt idx="1953">
                  <c:v>3.886988401412964</c:v>
                </c:pt>
                <c:pt idx="1954">
                  <c:v>3.887476205825806</c:v>
                </c:pt>
                <c:pt idx="1955">
                  <c:v>3.887963771820069</c:v>
                </c:pt>
                <c:pt idx="1956">
                  <c:v>3.88845157623291</c:v>
                </c:pt>
                <c:pt idx="1957">
                  <c:v>3.888939380645752</c:v>
                </c:pt>
                <c:pt idx="1958">
                  <c:v>3.889264345169067</c:v>
                </c:pt>
                <c:pt idx="1959">
                  <c:v>3.890077352523804</c:v>
                </c:pt>
                <c:pt idx="1960">
                  <c:v>3.890402317047119</c:v>
                </c:pt>
                <c:pt idx="1961">
                  <c:v>3.891052722930908</c:v>
                </c:pt>
                <c:pt idx="1962">
                  <c:v>3.891540288925171</c:v>
                </c:pt>
                <c:pt idx="1963">
                  <c:v>3.891865491867064</c:v>
                </c:pt>
                <c:pt idx="1964">
                  <c:v>3.892515897750854</c:v>
                </c:pt>
                <c:pt idx="1965">
                  <c:v>3.893003463745117</c:v>
                </c:pt>
                <c:pt idx="1966">
                  <c:v>3.89349126815796</c:v>
                </c:pt>
                <c:pt idx="1967">
                  <c:v>3.894141435623168</c:v>
                </c:pt>
                <c:pt idx="1968">
                  <c:v>3.894629240036011</c:v>
                </c:pt>
                <c:pt idx="1969">
                  <c:v>3.89527940750122</c:v>
                </c:pt>
                <c:pt idx="1970">
                  <c:v>3.895604610443114</c:v>
                </c:pt>
                <c:pt idx="1971">
                  <c:v>3.896092414855957</c:v>
                </c:pt>
                <c:pt idx="1972">
                  <c:v>3.896742582321166</c:v>
                </c:pt>
                <c:pt idx="1973">
                  <c:v>3.897067785263061</c:v>
                </c:pt>
                <c:pt idx="1974">
                  <c:v>3.897555351257324</c:v>
                </c:pt>
                <c:pt idx="1975">
                  <c:v>3.898205757141114</c:v>
                </c:pt>
                <c:pt idx="1976">
                  <c:v>3.898693323135376</c:v>
                </c:pt>
                <c:pt idx="1977">
                  <c:v>3.899181127548218</c:v>
                </c:pt>
                <c:pt idx="1978">
                  <c:v>3.899668931961059</c:v>
                </c:pt>
                <c:pt idx="1979">
                  <c:v>3.900156497955323</c:v>
                </c:pt>
                <c:pt idx="1980">
                  <c:v>3.900644302368164</c:v>
                </c:pt>
                <c:pt idx="1981">
                  <c:v>3.901131868362428</c:v>
                </c:pt>
                <c:pt idx="1982">
                  <c:v>3.901619672775268</c:v>
                </c:pt>
                <c:pt idx="1983">
                  <c:v>3.902269840240478</c:v>
                </c:pt>
                <c:pt idx="1984">
                  <c:v>3.90275764465332</c:v>
                </c:pt>
                <c:pt idx="1985">
                  <c:v>3.903082847595215</c:v>
                </c:pt>
                <c:pt idx="1986">
                  <c:v>3.903733015060425</c:v>
                </c:pt>
                <c:pt idx="1987">
                  <c:v>3.904383182525635</c:v>
                </c:pt>
                <c:pt idx="1988">
                  <c:v>3.904870986938477</c:v>
                </c:pt>
                <c:pt idx="1989">
                  <c:v>3.905196189880371</c:v>
                </c:pt>
                <c:pt idx="1990">
                  <c:v>3.905683755874634</c:v>
                </c:pt>
                <c:pt idx="1991">
                  <c:v>3.906334161758423</c:v>
                </c:pt>
                <c:pt idx="1992">
                  <c:v>3.906821727752686</c:v>
                </c:pt>
                <c:pt idx="1993">
                  <c:v>3.907309532165528</c:v>
                </c:pt>
                <c:pt idx="1994">
                  <c:v>3.90779733657837</c:v>
                </c:pt>
                <c:pt idx="1995">
                  <c:v>3.908447504043579</c:v>
                </c:pt>
                <c:pt idx="1996">
                  <c:v>3.908772706985474</c:v>
                </c:pt>
                <c:pt idx="1997">
                  <c:v>3.909097671508789</c:v>
                </c:pt>
                <c:pt idx="1998">
                  <c:v>3.909748077392578</c:v>
                </c:pt>
                <c:pt idx="1999">
                  <c:v>3.910398244857788</c:v>
                </c:pt>
                <c:pt idx="2000">
                  <c:v>3.910886049270629</c:v>
                </c:pt>
                <c:pt idx="2001">
                  <c:v>3.911211252212525</c:v>
                </c:pt>
                <c:pt idx="2002">
                  <c:v>3.91153621673584</c:v>
                </c:pt>
                <c:pt idx="2003">
                  <c:v>3.912349224090576</c:v>
                </c:pt>
                <c:pt idx="2004">
                  <c:v>3.912674188613891</c:v>
                </c:pt>
                <c:pt idx="2005">
                  <c:v>3.913161993026733</c:v>
                </c:pt>
                <c:pt idx="2006">
                  <c:v>3.913649797439575</c:v>
                </c:pt>
                <c:pt idx="2007">
                  <c:v>3.91462516784668</c:v>
                </c:pt>
                <c:pt idx="2008">
                  <c:v>3.914787769317627</c:v>
                </c:pt>
                <c:pt idx="2009">
                  <c:v>3.915275335311888</c:v>
                </c:pt>
                <c:pt idx="2010">
                  <c:v>3.915763139724731</c:v>
                </c:pt>
                <c:pt idx="2011">
                  <c:v>3.916413307189941</c:v>
                </c:pt>
                <c:pt idx="2012">
                  <c:v>3.916901111602783</c:v>
                </c:pt>
                <c:pt idx="2013">
                  <c:v>3.917388677597046</c:v>
                </c:pt>
                <c:pt idx="2014">
                  <c:v>3.91771388053894</c:v>
                </c:pt>
                <c:pt idx="2015">
                  <c:v>3.918364286422729</c:v>
                </c:pt>
                <c:pt idx="2016">
                  <c:v>3.918851852416992</c:v>
                </c:pt>
                <c:pt idx="2017">
                  <c:v>3.919339656829834</c:v>
                </c:pt>
                <c:pt idx="2018">
                  <c:v>3.919827222824097</c:v>
                </c:pt>
                <c:pt idx="2019">
                  <c:v>3.920477628707886</c:v>
                </c:pt>
                <c:pt idx="2020">
                  <c:v>3.9208025932312</c:v>
                </c:pt>
                <c:pt idx="2021">
                  <c:v>3.921452999114989</c:v>
                </c:pt>
                <c:pt idx="2022">
                  <c:v>3.921940803527832</c:v>
                </c:pt>
                <c:pt idx="2023">
                  <c:v>3.922590970993042</c:v>
                </c:pt>
                <c:pt idx="2024">
                  <c:v>3.922916173934936</c:v>
                </c:pt>
                <c:pt idx="2025">
                  <c:v>3.923403739929199</c:v>
                </c:pt>
                <c:pt idx="2026">
                  <c:v>3.923891544342041</c:v>
                </c:pt>
                <c:pt idx="2027">
                  <c:v>3.924379110336304</c:v>
                </c:pt>
                <c:pt idx="2028">
                  <c:v>3.925029516220093</c:v>
                </c:pt>
                <c:pt idx="2029">
                  <c:v>3.925354719161988</c:v>
                </c:pt>
                <c:pt idx="2030">
                  <c:v>3.926004886627198</c:v>
                </c:pt>
                <c:pt idx="2031">
                  <c:v>3.926330089569092</c:v>
                </c:pt>
                <c:pt idx="2032">
                  <c:v>3.926980257034302</c:v>
                </c:pt>
                <c:pt idx="2033">
                  <c:v>3.927468061447144</c:v>
                </c:pt>
                <c:pt idx="2034">
                  <c:v>3.927955627441407</c:v>
                </c:pt>
                <c:pt idx="2035">
                  <c:v>3.928443431854247</c:v>
                </c:pt>
                <c:pt idx="2036">
                  <c:v>3.92893123626709</c:v>
                </c:pt>
                <c:pt idx="2037">
                  <c:v>3.929418802261353</c:v>
                </c:pt>
                <c:pt idx="2038">
                  <c:v>3.929906606674194</c:v>
                </c:pt>
                <c:pt idx="2039">
                  <c:v>3.930394172668457</c:v>
                </c:pt>
                <c:pt idx="2040">
                  <c:v>3.931044578552246</c:v>
                </c:pt>
                <c:pt idx="2041">
                  <c:v>3.931532144546509</c:v>
                </c:pt>
                <c:pt idx="2042">
                  <c:v>3.932019948959351</c:v>
                </c:pt>
                <c:pt idx="2043">
                  <c:v>3.932345151901244</c:v>
                </c:pt>
                <c:pt idx="2044">
                  <c:v>3.933157920837403</c:v>
                </c:pt>
                <c:pt idx="2045">
                  <c:v>3.933483123779296</c:v>
                </c:pt>
                <c:pt idx="2046">
                  <c:v>3.933970689773559</c:v>
                </c:pt>
                <c:pt idx="2047">
                  <c:v>3.9344584941864</c:v>
                </c:pt>
                <c:pt idx="2048">
                  <c:v>3.934946060180664</c:v>
                </c:pt>
                <c:pt idx="2049">
                  <c:v>3.935433864593505</c:v>
                </c:pt>
                <c:pt idx="2050">
                  <c:v>3.936084032058715</c:v>
                </c:pt>
                <c:pt idx="2051">
                  <c:v>3.936571836471558</c:v>
                </c:pt>
                <c:pt idx="2052">
                  <c:v>3.937059640884399</c:v>
                </c:pt>
                <c:pt idx="2053">
                  <c:v>3.937384605407715</c:v>
                </c:pt>
                <c:pt idx="2054">
                  <c:v>3.938035011291504</c:v>
                </c:pt>
                <c:pt idx="2055">
                  <c:v>3.938360214233398</c:v>
                </c:pt>
                <c:pt idx="2056">
                  <c:v>3.938847780227661</c:v>
                </c:pt>
                <c:pt idx="2057">
                  <c:v>3.939823150634765</c:v>
                </c:pt>
                <c:pt idx="2058">
                  <c:v>3.94014835357666</c:v>
                </c:pt>
                <c:pt idx="2059">
                  <c:v>3.940636157989502</c:v>
                </c:pt>
                <c:pt idx="2060">
                  <c:v>3.941123723983764</c:v>
                </c:pt>
                <c:pt idx="2061">
                  <c:v>3.941448926925658</c:v>
                </c:pt>
                <c:pt idx="2062">
                  <c:v>3.941936492919922</c:v>
                </c:pt>
                <c:pt idx="2063">
                  <c:v>3.942424297332764</c:v>
                </c:pt>
                <c:pt idx="2064">
                  <c:v>3.943074703216553</c:v>
                </c:pt>
                <c:pt idx="2065">
                  <c:v>3.943562269210815</c:v>
                </c:pt>
                <c:pt idx="2066">
                  <c:v>3.944212675094604</c:v>
                </c:pt>
                <c:pt idx="2067">
                  <c:v>3.944700241088867</c:v>
                </c:pt>
                <c:pt idx="2068">
                  <c:v>3.945025444030761</c:v>
                </c:pt>
                <c:pt idx="2069">
                  <c:v>3.945513010025024</c:v>
                </c:pt>
                <c:pt idx="2070">
                  <c:v>3.946163415908813</c:v>
                </c:pt>
                <c:pt idx="2071">
                  <c:v>3.946488618850708</c:v>
                </c:pt>
                <c:pt idx="2072">
                  <c:v>3.946976184844971</c:v>
                </c:pt>
                <c:pt idx="2073">
                  <c:v>3.94762659072876</c:v>
                </c:pt>
                <c:pt idx="2074">
                  <c:v>3.94827675819397</c:v>
                </c:pt>
                <c:pt idx="2075">
                  <c:v>3.948764562606812</c:v>
                </c:pt>
                <c:pt idx="2076">
                  <c:v>3.949252128601074</c:v>
                </c:pt>
                <c:pt idx="2077">
                  <c:v>3.94957733154297</c:v>
                </c:pt>
                <c:pt idx="2078">
                  <c:v>3.95006513595581</c:v>
                </c:pt>
                <c:pt idx="2079">
                  <c:v>3.950552701950073</c:v>
                </c:pt>
                <c:pt idx="2080">
                  <c:v>3.951203107833862</c:v>
                </c:pt>
                <c:pt idx="2081">
                  <c:v>3.951528072357178</c:v>
                </c:pt>
                <c:pt idx="2082">
                  <c:v>3.952178478240967</c:v>
                </c:pt>
                <c:pt idx="2083">
                  <c:v>3.952828645706177</c:v>
                </c:pt>
                <c:pt idx="2084">
                  <c:v>3.952991247177124</c:v>
                </c:pt>
                <c:pt idx="2085">
                  <c:v>3.953641653060913</c:v>
                </c:pt>
                <c:pt idx="2086">
                  <c:v>3.954291820526123</c:v>
                </c:pt>
                <c:pt idx="2087">
                  <c:v>3.954779624938964</c:v>
                </c:pt>
                <c:pt idx="2088">
                  <c:v>3.955267190933227</c:v>
                </c:pt>
                <c:pt idx="2089">
                  <c:v>3.955592393875122</c:v>
                </c:pt>
                <c:pt idx="2090">
                  <c:v>3.956242561340332</c:v>
                </c:pt>
                <c:pt idx="2091">
                  <c:v>3.95689296722412</c:v>
                </c:pt>
                <c:pt idx="2092">
                  <c:v>3.957217931747437</c:v>
                </c:pt>
                <c:pt idx="2093">
                  <c:v>3.957868337631225</c:v>
                </c:pt>
                <c:pt idx="2094">
                  <c:v>3.95819354057312</c:v>
                </c:pt>
                <c:pt idx="2095">
                  <c:v>3.958681106567383</c:v>
                </c:pt>
                <c:pt idx="2096">
                  <c:v>3.959331512451172</c:v>
                </c:pt>
                <c:pt idx="2097">
                  <c:v>3.959819078445435</c:v>
                </c:pt>
                <c:pt idx="2098">
                  <c:v>3.96014428138733</c:v>
                </c:pt>
                <c:pt idx="2099">
                  <c:v>3.96079444885254</c:v>
                </c:pt>
                <c:pt idx="2100">
                  <c:v>3.961607456207275</c:v>
                </c:pt>
                <c:pt idx="2101">
                  <c:v>3.961770057678223</c:v>
                </c:pt>
                <c:pt idx="2102">
                  <c:v>3.962257623672485</c:v>
                </c:pt>
                <c:pt idx="2103">
                  <c:v>3.962908029556274</c:v>
                </c:pt>
                <c:pt idx="2104">
                  <c:v>3.963232994079589</c:v>
                </c:pt>
                <c:pt idx="2105">
                  <c:v>3.963720798492432</c:v>
                </c:pt>
                <c:pt idx="2106">
                  <c:v>3.964208602905273</c:v>
                </c:pt>
                <c:pt idx="2107">
                  <c:v>3.964696168899536</c:v>
                </c:pt>
                <c:pt idx="2108">
                  <c:v>3.965346574783325</c:v>
                </c:pt>
                <c:pt idx="2109">
                  <c:v>3.965834140777588</c:v>
                </c:pt>
                <c:pt idx="2110">
                  <c:v>3.96632194519043</c:v>
                </c:pt>
                <c:pt idx="2111">
                  <c:v>3.966809511184692</c:v>
                </c:pt>
                <c:pt idx="2112">
                  <c:v>3.967297315597534</c:v>
                </c:pt>
                <c:pt idx="2113">
                  <c:v>3.967784881591797</c:v>
                </c:pt>
                <c:pt idx="2114">
                  <c:v>3.968272686004639</c:v>
                </c:pt>
                <c:pt idx="2115">
                  <c:v>3.968597888946534</c:v>
                </c:pt>
                <c:pt idx="2116">
                  <c:v>3.969410657882691</c:v>
                </c:pt>
                <c:pt idx="2117">
                  <c:v>3.969898462295532</c:v>
                </c:pt>
                <c:pt idx="2118">
                  <c:v>3.970386028289795</c:v>
                </c:pt>
                <c:pt idx="2119">
                  <c:v>3.970873832702637</c:v>
                </c:pt>
                <c:pt idx="2120">
                  <c:v>3.971199035644531</c:v>
                </c:pt>
                <c:pt idx="2121">
                  <c:v>3.97184920310974</c:v>
                </c:pt>
                <c:pt idx="2122">
                  <c:v>3.972337007522583</c:v>
                </c:pt>
                <c:pt idx="2123">
                  <c:v>3.972824573516845</c:v>
                </c:pt>
                <c:pt idx="2124">
                  <c:v>3.97314977645874</c:v>
                </c:pt>
                <c:pt idx="2125">
                  <c:v>3.97379994392395</c:v>
                </c:pt>
                <c:pt idx="2126">
                  <c:v>3.974450349807739</c:v>
                </c:pt>
                <c:pt idx="2127">
                  <c:v>3.974937915802002</c:v>
                </c:pt>
                <c:pt idx="2128">
                  <c:v>3.975425720214843</c:v>
                </c:pt>
                <c:pt idx="2129">
                  <c:v>3.975913524627685</c:v>
                </c:pt>
                <c:pt idx="2130">
                  <c:v>3.976401090621948</c:v>
                </c:pt>
                <c:pt idx="2131">
                  <c:v>3.976888895034789</c:v>
                </c:pt>
                <c:pt idx="2132">
                  <c:v>3.977376461029053</c:v>
                </c:pt>
                <c:pt idx="2133">
                  <c:v>3.978026866912842</c:v>
                </c:pt>
                <c:pt idx="2134">
                  <c:v>3.978514432907104</c:v>
                </c:pt>
                <c:pt idx="2135">
                  <c:v>3.979002237319946</c:v>
                </c:pt>
                <c:pt idx="2136">
                  <c:v>3.979489803314208</c:v>
                </c:pt>
                <c:pt idx="2137">
                  <c:v>3.979977607727051</c:v>
                </c:pt>
                <c:pt idx="2138">
                  <c:v>3.980465412139892</c:v>
                </c:pt>
                <c:pt idx="2139">
                  <c:v>3.980790376663208</c:v>
                </c:pt>
                <c:pt idx="2140">
                  <c:v>3.981440782546997</c:v>
                </c:pt>
                <c:pt idx="2141">
                  <c:v>3.982090950012207</c:v>
                </c:pt>
                <c:pt idx="2142">
                  <c:v>3.982578754425049</c:v>
                </c:pt>
                <c:pt idx="2143">
                  <c:v>3.983066320419311</c:v>
                </c:pt>
                <c:pt idx="2144">
                  <c:v>3.983554124832154</c:v>
                </c:pt>
                <c:pt idx="2145">
                  <c:v>3.984041929244995</c:v>
                </c:pt>
                <c:pt idx="2146">
                  <c:v>3.984529495239258</c:v>
                </c:pt>
                <c:pt idx="2147">
                  <c:v>3.9850172996521</c:v>
                </c:pt>
                <c:pt idx="2148">
                  <c:v>3.985504865646363</c:v>
                </c:pt>
                <c:pt idx="2149">
                  <c:v>3.985992670059204</c:v>
                </c:pt>
                <c:pt idx="2150">
                  <c:v>3.986642837524414</c:v>
                </c:pt>
                <c:pt idx="2151">
                  <c:v>3.986968040466309</c:v>
                </c:pt>
                <c:pt idx="2152">
                  <c:v>3.98745584487915</c:v>
                </c:pt>
                <c:pt idx="2153">
                  <c:v>3.988106012344361</c:v>
                </c:pt>
                <c:pt idx="2154">
                  <c:v>3.988756418228149</c:v>
                </c:pt>
                <c:pt idx="2155">
                  <c:v>3.988918781280518</c:v>
                </c:pt>
                <c:pt idx="2156">
                  <c:v>3.989406585693359</c:v>
                </c:pt>
                <c:pt idx="2157">
                  <c:v>3.990056753158569</c:v>
                </c:pt>
                <c:pt idx="2158">
                  <c:v>3.990707159042359</c:v>
                </c:pt>
                <c:pt idx="2159">
                  <c:v>3.9911949634552</c:v>
                </c:pt>
                <c:pt idx="2160">
                  <c:v>3.991682529449462</c:v>
                </c:pt>
                <c:pt idx="2161">
                  <c:v>3.992007732391358</c:v>
                </c:pt>
                <c:pt idx="2162">
                  <c:v>3.99249529838562</c:v>
                </c:pt>
                <c:pt idx="2163">
                  <c:v>3.993145704269409</c:v>
                </c:pt>
                <c:pt idx="2164">
                  <c:v>3.993470907211304</c:v>
                </c:pt>
                <c:pt idx="2165">
                  <c:v>3.993958473205566</c:v>
                </c:pt>
                <c:pt idx="2166">
                  <c:v>3.994446277618408</c:v>
                </c:pt>
                <c:pt idx="2167">
                  <c:v>3.995096445083618</c:v>
                </c:pt>
                <c:pt idx="2168">
                  <c:v>3.995746850967407</c:v>
                </c:pt>
                <c:pt idx="2169">
                  <c:v>3.996234416961669</c:v>
                </c:pt>
                <c:pt idx="2170">
                  <c:v>3.996722221374512</c:v>
                </c:pt>
                <c:pt idx="2171">
                  <c:v>3.997047424316406</c:v>
                </c:pt>
                <c:pt idx="2172">
                  <c:v>3.997697591781616</c:v>
                </c:pt>
                <c:pt idx="2173">
                  <c:v>3.998185396194458</c:v>
                </c:pt>
                <c:pt idx="2174">
                  <c:v>3.99867296218872</c:v>
                </c:pt>
                <c:pt idx="2175">
                  <c:v>3.998998165130615</c:v>
                </c:pt>
                <c:pt idx="2176">
                  <c:v>3.999648332595824</c:v>
                </c:pt>
                <c:pt idx="2177">
                  <c:v>4.000298500061036</c:v>
                </c:pt>
                <c:pt idx="2178">
                  <c:v>4.000786304473877</c:v>
                </c:pt>
                <c:pt idx="2179">
                  <c:v>4.001111507415771</c:v>
                </c:pt>
                <c:pt idx="2180">
                  <c:v>4.001761913299562</c:v>
                </c:pt>
                <c:pt idx="2181">
                  <c:v>4.002249717712402</c:v>
                </c:pt>
                <c:pt idx="2182">
                  <c:v>4.002737045288086</c:v>
                </c:pt>
                <c:pt idx="2183">
                  <c:v>4.003387451171875</c:v>
                </c:pt>
                <c:pt idx="2184">
                  <c:v>4.003875255584717</c:v>
                </c:pt>
                <c:pt idx="2185">
                  <c:v>4.004363059997559</c:v>
                </c:pt>
                <c:pt idx="2186">
                  <c:v>4.004850387573241</c:v>
                </c:pt>
                <c:pt idx="2187">
                  <c:v>4.005338191986084</c:v>
                </c:pt>
                <c:pt idx="2188">
                  <c:v>4.00566339492798</c:v>
                </c:pt>
                <c:pt idx="2189">
                  <c:v>4.006313800811768</c:v>
                </c:pt>
                <c:pt idx="2190">
                  <c:v>4.00680160522461</c:v>
                </c:pt>
                <c:pt idx="2191">
                  <c:v>4.007288932800292</c:v>
                </c:pt>
                <c:pt idx="2192">
                  <c:v>4.007776737213135</c:v>
                </c:pt>
                <c:pt idx="2193">
                  <c:v>4.008264541625977</c:v>
                </c:pt>
                <c:pt idx="2194">
                  <c:v>4.008752346038817</c:v>
                </c:pt>
                <c:pt idx="2195">
                  <c:v>4.00924015045166</c:v>
                </c:pt>
                <c:pt idx="2196">
                  <c:v>4.009727478027344</c:v>
                </c:pt>
                <c:pt idx="2197">
                  <c:v>4.010215282440186</c:v>
                </c:pt>
                <c:pt idx="2198">
                  <c:v>4.010703086853028</c:v>
                </c:pt>
                <c:pt idx="2199">
                  <c:v>4.011353492736817</c:v>
                </c:pt>
                <c:pt idx="2200">
                  <c:v>4.011516094207764</c:v>
                </c:pt>
                <c:pt idx="2201">
                  <c:v>4.012328624725342</c:v>
                </c:pt>
                <c:pt idx="2202">
                  <c:v>4.012979030609131</c:v>
                </c:pt>
                <c:pt idx="2203">
                  <c:v>4.013304233551025</c:v>
                </c:pt>
                <c:pt idx="2204">
                  <c:v>4.013954639434814</c:v>
                </c:pt>
                <c:pt idx="2205">
                  <c:v>4.014441967010496</c:v>
                </c:pt>
                <c:pt idx="2206">
                  <c:v>4.014767169952393</c:v>
                </c:pt>
                <c:pt idx="2207">
                  <c:v>4.015254974365233</c:v>
                </c:pt>
                <c:pt idx="2208">
                  <c:v>4.015905380249023</c:v>
                </c:pt>
                <c:pt idx="2209">
                  <c:v>4.016393184661867</c:v>
                </c:pt>
                <c:pt idx="2210">
                  <c:v>4.016880512237548</c:v>
                </c:pt>
                <c:pt idx="2211">
                  <c:v>4.017368316650391</c:v>
                </c:pt>
                <c:pt idx="2212">
                  <c:v>4.017856121063232</c:v>
                </c:pt>
                <c:pt idx="2213">
                  <c:v>4.018506526947021</c:v>
                </c:pt>
                <c:pt idx="2214">
                  <c:v>4.018831253051757</c:v>
                </c:pt>
                <c:pt idx="2215">
                  <c:v>4.0193190574646</c:v>
                </c:pt>
                <c:pt idx="2216">
                  <c:v>4.01980686187744</c:v>
                </c:pt>
                <c:pt idx="2217">
                  <c:v>4.020294666290281</c:v>
                </c:pt>
                <c:pt idx="2218">
                  <c:v>4.020945072174071</c:v>
                </c:pt>
                <c:pt idx="2219">
                  <c:v>4.021432399749756</c:v>
                </c:pt>
                <c:pt idx="2220">
                  <c:v>4.021920204162598</c:v>
                </c:pt>
                <c:pt idx="2221">
                  <c:v>4.022408008575439</c:v>
                </c:pt>
                <c:pt idx="2222">
                  <c:v>4.022895812988279</c:v>
                </c:pt>
                <c:pt idx="2223">
                  <c:v>4.023383617401123</c:v>
                </c:pt>
                <c:pt idx="2224">
                  <c:v>4.023708343505858</c:v>
                </c:pt>
                <c:pt idx="2225">
                  <c:v>4.024358749389648</c:v>
                </c:pt>
                <c:pt idx="2226">
                  <c:v>4.025009155273438</c:v>
                </c:pt>
                <c:pt idx="2227">
                  <c:v>4.025496959686278</c:v>
                </c:pt>
                <c:pt idx="2228">
                  <c:v>4.025984287261961</c:v>
                </c:pt>
                <c:pt idx="2229">
                  <c:v>4.026472091674806</c:v>
                </c:pt>
                <c:pt idx="2230">
                  <c:v>4.026959896087646</c:v>
                </c:pt>
                <c:pt idx="2231">
                  <c:v>4.027447700500487</c:v>
                </c:pt>
                <c:pt idx="2232">
                  <c:v>4.028098106384277</c:v>
                </c:pt>
                <c:pt idx="2233">
                  <c:v>4.028422832489013</c:v>
                </c:pt>
                <c:pt idx="2234">
                  <c:v>4.029073238372803</c:v>
                </c:pt>
                <c:pt idx="2235">
                  <c:v>4.029561042785645</c:v>
                </c:pt>
                <c:pt idx="2236">
                  <c:v>4.030048847198485</c:v>
                </c:pt>
                <c:pt idx="2237">
                  <c:v>4.030698776245117</c:v>
                </c:pt>
                <c:pt idx="2238">
                  <c:v>4.031023979187012</c:v>
                </c:pt>
                <c:pt idx="2239">
                  <c:v>4.031349182128908</c:v>
                </c:pt>
                <c:pt idx="2240">
                  <c:v>4.031999588012696</c:v>
                </c:pt>
                <c:pt idx="2241">
                  <c:v>4.03232479095459</c:v>
                </c:pt>
                <c:pt idx="2242">
                  <c:v>4.033137321472168</c:v>
                </c:pt>
                <c:pt idx="2243">
                  <c:v>4.03362512588501</c:v>
                </c:pt>
                <c:pt idx="2244">
                  <c:v>4.034112930297851</c:v>
                </c:pt>
                <c:pt idx="2245">
                  <c:v>4.034600734710693</c:v>
                </c:pt>
                <c:pt idx="2246">
                  <c:v>4.035250663757325</c:v>
                </c:pt>
                <c:pt idx="2247">
                  <c:v>4.035738468170166</c:v>
                </c:pt>
                <c:pt idx="2248">
                  <c:v>4.036063671112062</c:v>
                </c:pt>
                <c:pt idx="2249">
                  <c:v>4.036388874053955</c:v>
                </c:pt>
                <c:pt idx="2250">
                  <c:v>4.037201881408691</c:v>
                </c:pt>
                <c:pt idx="2251">
                  <c:v>4.037689208984375</c:v>
                </c:pt>
                <c:pt idx="2252">
                  <c:v>4.038177013397217</c:v>
                </c:pt>
                <c:pt idx="2253">
                  <c:v>4.038664817810059</c:v>
                </c:pt>
                <c:pt idx="2254">
                  <c:v>4.038990020751952</c:v>
                </c:pt>
                <c:pt idx="2255">
                  <c:v>4.039640426635742</c:v>
                </c:pt>
                <c:pt idx="2256">
                  <c:v>4.03996515274048</c:v>
                </c:pt>
                <c:pt idx="2257">
                  <c:v>4.040615558624268</c:v>
                </c:pt>
                <c:pt idx="2258">
                  <c:v>4.040940761566162</c:v>
                </c:pt>
                <c:pt idx="2259">
                  <c:v>4.041916370391846</c:v>
                </c:pt>
                <c:pt idx="2260">
                  <c:v>4.042241096496582</c:v>
                </c:pt>
                <c:pt idx="2261">
                  <c:v>4.042728900909424</c:v>
                </c:pt>
                <c:pt idx="2262">
                  <c:v>4.043054103851318</c:v>
                </c:pt>
                <c:pt idx="2263">
                  <c:v>4.043704509735107</c:v>
                </c:pt>
                <c:pt idx="2264">
                  <c:v>4.044029712677002</c:v>
                </c:pt>
                <c:pt idx="2265">
                  <c:v>4.044517517089842</c:v>
                </c:pt>
                <c:pt idx="2266">
                  <c:v>4.045004844665526</c:v>
                </c:pt>
                <c:pt idx="2267">
                  <c:v>4.045817852020263</c:v>
                </c:pt>
                <c:pt idx="2268">
                  <c:v>4.04614305496216</c:v>
                </c:pt>
                <c:pt idx="2269">
                  <c:v>4.046630859374999</c:v>
                </c:pt>
                <c:pt idx="2270">
                  <c:v>4.047118186950684</c:v>
                </c:pt>
                <c:pt idx="2271">
                  <c:v>4.047605991363526</c:v>
                </c:pt>
                <c:pt idx="2272">
                  <c:v>4.048093795776368</c:v>
                </c:pt>
                <c:pt idx="2273">
                  <c:v>4.048744201660156</c:v>
                </c:pt>
                <c:pt idx="2274">
                  <c:v>4.049069404602052</c:v>
                </c:pt>
                <c:pt idx="2275">
                  <c:v>4.049556732177734</c:v>
                </c:pt>
                <c:pt idx="2276">
                  <c:v>4.050044536590575</c:v>
                </c:pt>
              </c:numCache>
            </c:numRef>
          </c:xVal>
          <c:yVal>
            <c:numRef>
              <c:f>'FSB1 Data'!$I$2959:$I$5235</c:f>
              <c:numCache>
                <c:formatCode>General</c:formatCode>
                <c:ptCount val="2277"/>
                <c:pt idx="0">
                  <c:v>0.0531016914567632</c:v>
                </c:pt>
                <c:pt idx="1">
                  <c:v>0.0324960816232574</c:v>
                </c:pt>
                <c:pt idx="2">
                  <c:v>0.0232893186262586</c:v>
                </c:pt>
                <c:pt idx="3">
                  <c:v>0.0191243553136258</c:v>
                </c:pt>
                <c:pt idx="4">
                  <c:v>0.0160554351023844</c:v>
                </c:pt>
                <c:pt idx="5">
                  <c:v>0.0143017659038305</c:v>
                </c:pt>
                <c:pt idx="6">
                  <c:v>0.013205722802439</c:v>
                </c:pt>
                <c:pt idx="7">
                  <c:v>0.0121096797010475</c:v>
                </c:pt>
                <c:pt idx="8">
                  <c:v>0.0110136365996559</c:v>
                </c:pt>
                <c:pt idx="9">
                  <c:v>0.0103560116841309</c:v>
                </c:pt>
                <c:pt idx="10">
                  <c:v>0.0101368025911977</c:v>
                </c:pt>
                <c:pt idx="11">
                  <c:v>0.00947917708485395</c:v>
                </c:pt>
                <c:pt idx="12">
                  <c:v>0.00882155098769156</c:v>
                </c:pt>
                <c:pt idx="13">
                  <c:v>0.00882155098769156</c:v>
                </c:pt>
                <c:pt idx="14">
                  <c:v>0.00816392548134786</c:v>
                </c:pt>
                <c:pt idx="15">
                  <c:v>0.00838313398346243</c:v>
                </c:pt>
                <c:pt idx="16">
                  <c:v>0.00772550788630004</c:v>
                </c:pt>
                <c:pt idx="17">
                  <c:v>0.00772550788630004</c:v>
                </c:pt>
                <c:pt idx="18">
                  <c:v>0.00750629938418547</c:v>
                </c:pt>
                <c:pt idx="19">
                  <c:v>0.0072870908820709</c:v>
                </c:pt>
                <c:pt idx="20">
                  <c:v>0.0072870908820709</c:v>
                </c:pt>
                <c:pt idx="21">
                  <c:v>0.00706788237995633</c:v>
                </c:pt>
                <c:pt idx="22">
                  <c:v>0.00684867328702308</c:v>
                </c:pt>
                <c:pt idx="23">
                  <c:v>0.00684867328702308</c:v>
                </c:pt>
                <c:pt idx="24">
                  <c:v>0.00684867328702308</c:v>
                </c:pt>
                <c:pt idx="25">
                  <c:v>0.00662946478490851</c:v>
                </c:pt>
                <c:pt idx="26">
                  <c:v>0.00684867328702308</c:v>
                </c:pt>
                <c:pt idx="27">
                  <c:v>0.00641025628279394</c:v>
                </c:pt>
                <c:pt idx="28">
                  <c:v>0.00619104778067937</c:v>
                </c:pt>
                <c:pt idx="29">
                  <c:v>0.00619104778067937</c:v>
                </c:pt>
                <c:pt idx="30">
                  <c:v>0.00619104778067937</c:v>
                </c:pt>
                <c:pt idx="31">
                  <c:v>0.00619104778067937</c:v>
                </c:pt>
                <c:pt idx="32">
                  <c:v>0.0059718392785648</c:v>
                </c:pt>
                <c:pt idx="33">
                  <c:v>0.0059718392785648</c:v>
                </c:pt>
                <c:pt idx="34">
                  <c:v>0.00619104778067937</c:v>
                </c:pt>
                <c:pt idx="35">
                  <c:v>0.0059718392785648</c:v>
                </c:pt>
                <c:pt idx="36">
                  <c:v>0.0059718392785648</c:v>
                </c:pt>
                <c:pt idx="37">
                  <c:v>0.0059718392785648</c:v>
                </c:pt>
                <c:pt idx="38">
                  <c:v>0.00575263018563155</c:v>
                </c:pt>
                <c:pt idx="39">
                  <c:v>0.00575263018563155</c:v>
                </c:pt>
                <c:pt idx="40">
                  <c:v>0.00575263018563155</c:v>
                </c:pt>
                <c:pt idx="41">
                  <c:v>0.00553342168351698</c:v>
                </c:pt>
                <c:pt idx="42">
                  <c:v>0.00553342168351698</c:v>
                </c:pt>
                <c:pt idx="43">
                  <c:v>0.00575263018563155</c:v>
                </c:pt>
                <c:pt idx="44">
                  <c:v>0.0059718392785648</c:v>
                </c:pt>
                <c:pt idx="45">
                  <c:v>0.00553342168351698</c:v>
                </c:pt>
                <c:pt idx="46">
                  <c:v>0.00553342168351698</c:v>
                </c:pt>
                <c:pt idx="47">
                  <c:v>0.00553342168351698</c:v>
                </c:pt>
                <c:pt idx="48">
                  <c:v>0.00553342168351698</c:v>
                </c:pt>
                <c:pt idx="49">
                  <c:v>0.00553342168351698</c:v>
                </c:pt>
                <c:pt idx="50">
                  <c:v>0.00531421318140241</c:v>
                </c:pt>
                <c:pt idx="51">
                  <c:v>0.00531421318140241</c:v>
                </c:pt>
                <c:pt idx="52">
                  <c:v>0.00575263018563155</c:v>
                </c:pt>
                <c:pt idx="53">
                  <c:v>0.00553342168351698</c:v>
                </c:pt>
                <c:pt idx="54">
                  <c:v>0.00553342168351698</c:v>
                </c:pt>
                <c:pt idx="55">
                  <c:v>0.00531421318140241</c:v>
                </c:pt>
                <c:pt idx="56">
                  <c:v>0.00509500467928784</c:v>
                </c:pt>
                <c:pt idx="57">
                  <c:v>0.00531421318140241</c:v>
                </c:pt>
                <c:pt idx="58">
                  <c:v>0.00531421318140241</c:v>
                </c:pt>
                <c:pt idx="59">
                  <c:v>0.00531421318140241</c:v>
                </c:pt>
                <c:pt idx="60">
                  <c:v>0.00531421318140241</c:v>
                </c:pt>
                <c:pt idx="61">
                  <c:v>0.00531421318140241</c:v>
                </c:pt>
                <c:pt idx="62">
                  <c:v>0.00509500467928784</c:v>
                </c:pt>
                <c:pt idx="63">
                  <c:v>0.00553342168351698</c:v>
                </c:pt>
                <c:pt idx="64">
                  <c:v>0.00531421318140241</c:v>
                </c:pt>
                <c:pt idx="65">
                  <c:v>0.00531421318140241</c:v>
                </c:pt>
                <c:pt idx="66">
                  <c:v>0.00531421318140241</c:v>
                </c:pt>
                <c:pt idx="67">
                  <c:v>0.00531421318140241</c:v>
                </c:pt>
                <c:pt idx="68">
                  <c:v>0.00531421318140241</c:v>
                </c:pt>
                <c:pt idx="69">
                  <c:v>0.00531421318140241</c:v>
                </c:pt>
                <c:pt idx="70">
                  <c:v>0.00531421318140241</c:v>
                </c:pt>
                <c:pt idx="71">
                  <c:v>0.00531421318140241</c:v>
                </c:pt>
                <c:pt idx="72">
                  <c:v>0.00531421318140241</c:v>
                </c:pt>
                <c:pt idx="73">
                  <c:v>0.00531421318140241</c:v>
                </c:pt>
                <c:pt idx="74">
                  <c:v>0.00531421318140241</c:v>
                </c:pt>
                <c:pt idx="75">
                  <c:v>0.00553342168351698</c:v>
                </c:pt>
                <c:pt idx="76">
                  <c:v>0.00553342168351698</c:v>
                </c:pt>
                <c:pt idx="77">
                  <c:v>0.00531421318140241</c:v>
                </c:pt>
                <c:pt idx="78">
                  <c:v>0.00531421318140241</c:v>
                </c:pt>
                <c:pt idx="79">
                  <c:v>0.00531421318140241</c:v>
                </c:pt>
                <c:pt idx="80">
                  <c:v>0.00531421318140241</c:v>
                </c:pt>
                <c:pt idx="81">
                  <c:v>0.00509500467928784</c:v>
                </c:pt>
                <c:pt idx="82">
                  <c:v>0.00531421318140241</c:v>
                </c:pt>
                <c:pt idx="83">
                  <c:v>0.00531421318140241</c:v>
                </c:pt>
                <c:pt idx="84">
                  <c:v>0.00553342168351698</c:v>
                </c:pt>
                <c:pt idx="85">
                  <c:v>0.00531421318140241</c:v>
                </c:pt>
                <c:pt idx="86">
                  <c:v>0.00531421318140241</c:v>
                </c:pt>
                <c:pt idx="87">
                  <c:v>0.00531421318140241</c:v>
                </c:pt>
                <c:pt idx="88">
                  <c:v>0.00553342168351698</c:v>
                </c:pt>
                <c:pt idx="89">
                  <c:v>0.00553342168351698</c:v>
                </c:pt>
                <c:pt idx="90">
                  <c:v>0.00531421318140241</c:v>
                </c:pt>
                <c:pt idx="91">
                  <c:v>0.00575263018563155</c:v>
                </c:pt>
                <c:pt idx="92">
                  <c:v>0.00575263018563155</c:v>
                </c:pt>
                <c:pt idx="93">
                  <c:v>0.00553342168351698</c:v>
                </c:pt>
                <c:pt idx="94">
                  <c:v>0.00531421318140241</c:v>
                </c:pt>
                <c:pt idx="95">
                  <c:v>0.00531421318140241</c:v>
                </c:pt>
                <c:pt idx="96">
                  <c:v>0.00531421318140241</c:v>
                </c:pt>
                <c:pt idx="97">
                  <c:v>0.00531421318140241</c:v>
                </c:pt>
                <c:pt idx="98">
                  <c:v>0.00531421318140241</c:v>
                </c:pt>
                <c:pt idx="99">
                  <c:v>0.00531421318140241</c:v>
                </c:pt>
                <c:pt idx="100">
                  <c:v>0.00575263018563155</c:v>
                </c:pt>
                <c:pt idx="101">
                  <c:v>0.00553342168351698</c:v>
                </c:pt>
                <c:pt idx="102">
                  <c:v>0.00553342168351698</c:v>
                </c:pt>
                <c:pt idx="103">
                  <c:v>0.00553342168351698</c:v>
                </c:pt>
                <c:pt idx="104">
                  <c:v>0.00553342168351698</c:v>
                </c:pt>
                <c:pt idx="105">
                  <c:v>0.00553342168351698</c:v>
                </c:pt>
                <c:pt idx="106">
                  <c:v>0.00575263018563155</c:v>
                </c:pt>
                <c:pt idx="107">
                  <c:v>0.00553342168351698</c:v>
                </c:pt>
                <c:pt idx="108">
                  <c:v>0.00553342168351698</c:v>
                </c:pt>
                <c:pt idx="109">
                  <c:v>0.00575263018563155</c:v>
                </c:pt>
                <c:pt idx="110">
                  <c:v>0.00553342168351698</c:v>
                </c:pt>
                <c:pt idx="111">
                  <c:v>0.00553342168351698</c:v>
                </c:pt>
                <c:pt idx="112">
                  <c:v>0.00553342168351698</c:v>
                </c:pt>
                <c:pt idx="113">
                  <c:v>0.0059718392785648</c:v>
                </c:pt>
                <c:pt idx="114">
                  <c:v>0.00553342168351698</c:v>
                </c:pt>
                <c:pt idx="115">
                  <c:v>0.00531421318140241</c:v>
                </c:pt>
                <c:pt idx="116">
                  <c:v>0.00553342168351698</c:v>
                </c:pt>
                <c:pt idx="117">
                  <c:v>0.00553342168351698</c:v>
                </c:pt>
                <c:pt idx="118">
                  <c:v>0.00553342168351698</c:v>
                </c:pt>
                <c:pt idx="119">
                  <c:v>0.00553342168351698</c:v>
                </c:pt>
                <c:pt idx="120">
                  <c:v>0.00575263018563155</c:v>
                </c:pt>
                <c:pt idx="121">
                  <c:v>0.00575263018563155</c:v>
                </c:pt>
                <c:pt idx="122">
                  <c:v>0.0059718392785648</c:v>
                </c:pt>
                <c:pt idx="123">
                  <c:v>0.0059718392785648</c:v>
                </c:pt>
                <c:pt idx="124">
                  <c:v>0.00575263018563155</c:v>
                </c:pt>
                <c:pt idx="125">
                  <c:v>0.0059718392785648</c:v>
                </c:pt>
                <c:pt idx="126">
                  <c:v>0.0059718392785648</c:v>
                </c:pt>
                <c:pt idx="127">
                  <c:v>0.00575263018563155</c:v>
                </c:pt>
                <c:pt idx="128">
                  <c:v>0.0059718392785648</c:v>
                </c:pt>
                <c:pt idx="129">
                  <c:v>0.0059718392785648</c:v>
                </c:pt>
                <c:pt idx="130">
                  <c:v>0.0059718392785648</c:v>
                </c:pt>
                <c:pt idx="131">
                  <c:v>0.0059718392785648</c:v>
                </c:pt>
                <c:pt idx="132">
                  <c:v>0.0059718392785648</c:v>
                </c:pt>
                <c:pt idx="133">
                  <c:v>0.00575263018563155</c:v>
                </c:pt>
                <c:pt idx="134">
                  <c:v>0.0059718392785648</c:v>
                </c:pt>
                <c:pt idx="135">
                  <c:v>0.00619104778067937</c:v>
                </c:pt>
                <c:pt idx="136">
                  <c:v>0.0059718392785648</c:v>
                </c:pt>
                <c:pt idx="137">
                  <c:v>0.00575263018563155</c:v>
                </c:pt>
                <c:pt idx="138">
                  <c:v>0.00619104778067937</c:v>
                </c:pt>
                <c:pt idx="139">
                  <c:v>0.00619104778067937</c:v>
                </c:pt>
                <c:pt idx="140">
                  <c:v>0.0059718392785648</c:v>
                </c:pt>
                <c:pt idx="141">
                  <c:v>0.0059718392785648</c:v>
                </c:pt>
                <c:pt idx="142">
                  <c:v>0.00619104778067937</c:v>
                </c:pt>
                <c:pt idx="143">
                  <c:v>0.0059718392785648</c:v>
                </c:pt>
                <c:pt idx="144">
                  <c:v>0.00641025628279394</c:v>
                </c:pt>
                <c:pt idx="145">
                  <c:v>0.00619104778067937</c:v>
                </c:pt>
                <c:pt idx="146">
                  <c:v>0.00619104778067937</c:v>
                </c:pt>
                <c:pt idx="147">
                  <c:v>0.00619104778067937</c:v>
                </c:pt>
                <c:pt idx="148">
                  <c:v>0.00619104778067937</c:v>
                </c:pt>
                <c:pt idx="149">
                  <c:v>0.00619104778067937</c:v>
                </c:pt>
                <c:pt idx="150">
                  <c:v>0.00619104778067937</c:v>
                </c:pt>
                <c:pt idx="151">
                  <c:v>0.00619104778067937</c:v>
                </c:pt>
                <c:pt idx="152">
                  <c:v>0.00641025628279394</c:v>
                </c:pt>
                <c:pt idx="153">
                  <c:v>0.00641025628279394</c:v>
                </c:pt>
                <c:pt idx="154">
                  <c:v>0.00619104778067937</c:v>
                </c:pt>
                <c:pt idx="155">
                  <c:v>0.00641025628279394</c:v>
                </c:pt>
                <c:pt idx="156">
                  <c:v>0.00641025628279394</c:v>
                </c:pt>
                <c:pt idx="157">
                  <c:v>0.00619104778067937</c:v>
                </c:pt>
                <c:pt idx="158">
                  <c:v>0.00662946478490851</c:v>
                </c:pt>
                <c:pt idx="159">
                  <c:v>0.00641025628279394</c:v>
                </c:pt>
                <c:pt idx="160">
                  <c:v>0.00641025628279394</c:v>
                </c:pt>
                <c:pt idx="161">
                  <c:v>0.00641025628279394</c:v>
                </c:pt>
                <c:pt idx="162">
                  <c:v>0.00662946478490851</c:v>
                </c:pt>
                <c:pt idx="163">
                  <c:v>0.00662946478490851</c:v>
                </c:pt>
                <c:pt idx="164">
                  <c:v>0.00662946478490851</c:v>
                </c:pt>
                <c:pt idx="165">
                  <c:v>0.00662946478490851</c:v>
                </c:pt>
                <c:pt idx="166">
                  <c:v>0.00641025628279394</c:v>
                </c:pt>
                <c:pt idx="167">
                  <c:v>0.00662946478490851</c:v>
                </c:pt>
                <c:pt idx="168">
                  <c:v>0.00641025628279394</c:v>
                </c:pt>
                <c:pt idx="169">
                  <c:v>0.00684867328702308</c:v>
                </c:pt>
                <c:pt idx="170">
                  <c:v>0.00662946478490851</c:v>
                </c:pt>
                <c:pt idx="171">
                  <c:v>0.00662946478490851</c:v>
                </c:pt>
                <c:pt idx="172">
                  <c:v>0.00684867328702308</c:v>
                </c:pt>
                <c:pt idx="173">
                  <c:v>0.00662946478490851</c:v>
                </c:pt>
                <c:pt idx="174">
                  <c:v>0.00662946478490851</c:v>
                </c:pt>
                <c:pt idx="175">
                  <c:v>0.00662946478490851</c:v>
                </c:pt>
                <c:pt idx="176">
                  <c:v>0.00684867328702308</c:v>
                </c:pt>
                <c:pt idx="177">
                  <c:v>0.00684867328702308</c:v>
                </c:pt>
                <c:pt idx="178">
                  <c:v>0.00684867328702308</c:v>
                </c:pt>
                <c:pt idx="179">
                  <c:v>0.00706788237995633</c:v>
                </c:pt>
                <c:pt idx="180">
                  <c:v>0.00684867328702308</c:v>
                </c:pt>
                <c:pt idx="181">
                  <c:v>0.00684867328702308</c:v>
                </c:pt>
                <c:pt idx="182">
                  <c:v>0.00684867328702308</c:v>
                </c:pt>
                <c:pt idx="183">
                  <c:v>0.00684867328702308</c:v>
                </c:pt>
                <c:pt idx="184">
                  <c:v>0.00706788237995633</c:v>
                </c:pt>
                <c:pt idx="185">
                  <c:v>0.00706788237995633</c:v>
                </c:pt>
                <c:pt idx="186">
                  <c:v>0.00706788237995633</c:v>
                </c:pt>
                <c:pt idx="187">
                  <c:v>0.00684867328702308</c:v>
                </c:pt>
                <c:pt idx="188">
                  <c:v>0.00706788237995633</c:v>
                </c:pt>
                <c:pt idx="189">
                  <c:v>0.00706788237995633</c:v>
                </c:pt>
                <c:pt idx="190">
                  <c:v>0.00684867328702308</c:v>
                </c:pt>
                <c:pt idx="191">
                  <c:v>0.0072870908820709</c:v>
                </c:pt>
                <c:pt idx="192">
                  <c:v>0.00706788237995633</c:v>
                </c:pt>
                <c:pt idx="193">
                  <c:v>0.00684867328702308</c:v>
                </c:pt>
                <c:pt idx="194">
                  <c:v>0.00706788237995633</c:v>
                </c:pt>
                <c:pt idx="195">
                  <c:v>0.0072870908820709</c:v>
                </c:pt>
                <c:pt idx="196">
                  <c:v>0.0072870908820709</c:v>
                </c:pt>
                <c:pt idx="197">
                  <c:v>0.00706788237995633</c:v>
                </c:pt>
                <c:pt idx="198">
                  <c:v>0.0072870908820709</c:v>
                </c:pt>
                <c:pt idx="199">
                  <c:v>0.00706788237995633</c:v>
                </c:pt>
                <c:pt idx="200">
                  <c:v>0.0072870908820709</c:v>
                </c:pt>
                <c:pt idx="201">
                  <c:v>0.0072870908820709</c:v>
                </c:pt>
                <c:pt idx="202">
                  <c:v>0.00750629938418547</c:v>
                </c:pt>
                <c:pt idx="203">
                  <c:v>0.00706788237995633</c:v>
                </c:pt>
                <c:pt idx="204">
                  <c:v>0.0072870908820709</c:v>
                </c:pt>
                <c:pt idx="205">
                  <c:v>0.0072870908820709</c:v>
                </c:pt>
                <c:pt idx="206">
                  <c:v>0.0072870908820709</c:v>
                </c:pt>
                <c:pt idx="207">
                  <c:v>0.00750629938418547</c:v>
                </c:pt>
                <c:pt idx="208">
                  <c:v>0.00750629938418547</c:v>
                </c:pt>
                <c:pt idx="209">
                  <c:v>0.00772550788630004</c:v>
                </c:pt>
                <c:pt idx="210">
                  <c:v>0.00750629938418547</c:v>
                </c:pt>
                <c:pt idx="211">
                  <c:v>0.00772550788630004</c:v>
                </c:pt>
                <c:pt idx="212">
                  <c:v>0.00750629938418547</c:v>
                </c:pt>
                <c:pt idx="213">
                  <c:v>0.00750629938418547</c:v>
                </c:pt>
                <c:pt idx="214">
                  <c:v>0.00772550788630004</c:v>
                </c:pt>
                <c:pt idx="215">
                  <c:v>0.00750629938418547</c:v>
                </c:pt>
                <c:pt idx="216">
                  <c:v>0.00750629938418547</c:v>
                </c:pt>
                <c:pt idx="217">
                  <c:v>0.00772550788630004</c:v>
                </c:pt>
                <c:pt idx="218">
                  <c:v>0.0079447163884146</c:v>
                </c:pt>
                <c:pt idx="219">
                  <c:v>0.00750629938418547</c:v>
                </c:pt>
                <c:pt idx="220">
                  <c:v>0.00772550788630004</c:v>
                </c:pt>
                <c:pt idx="221">
                  <c:v>0.00750629938418547</c:v>
                </c:pt>
                <c:pt idx="222">
                  <c:v>0.00772550788630004</c:v>
                </c:pt>
                <c:pt idx="223">
                  <c:v>0.00772550788630004</c:v>
                </c:pt>
                <c:pt idx="224">
                  <c:v>0.00772550788630004</c:v>
                </c:pt>
                <c:pt idx="225">
                  <c:v>0.00772550788630004</c:v>
                </c:pt>
                <c:pt idx="226">
                  <c:v>0.00772550788630004</c:v>
                </c:pt>
                <c:pt idx="227">
                  <c:v>0.0079447163884146</c:v>
                </c:pt>
                <c:pt idx="228">
                  <c:v>0.0079447163884146</c:v>
                </c:pt>
                <c:pt idx="229">
                  <c:v>0.0079447163884146</c:v>
                </c:pt>
                <c:pt idx="230">
                  <c:v>0.0079447163884146</c:v>
                </c:pt>
                <c:pt idx="231">
                  <c:v>0.00772550788630004</c:v>
                </c:pt>
                <c:pt idx="232">
                  <c:v>0.0079447163884146</c:v>
                </c:pt>
                <c:pt idx="233">
                  <c:v>0.0079447163884146</c:v>
                </c:pt>
                <c:pt idx="234">
                  <c:v>0.00772550788630004</c:v>
                </c:pt>
                <c:pt idx="235">
                  <c:v>0.0079447163884146</c:v>
                </c:pt>
                <c:pt idx="236">
                  <c:v>0.00816392548134786</c:v>
                </c:pt>
                <c:pt idx="237">
                  <c:v>0.00816392548134786</c:v>
                </c:pt>
                <c:pt idx="238">
                  <c:v>0.00816392548134786</c:v>
                </c:pt>
                <c:pt idx="239">
                  <c:v>0.00816392548134786</c:v>
                </c:pt>
                <c:pt idx="240">
                  <c:v>0.00772550788630004</c:v>
                </c:pt>
                <c:pt idx="241">
                  <c:v>0.0079447163884146</c:v>
                </c:pt>
                <c:pt idx="242">
                  <c:v>0.00816392548134786</c:v>
                </c:pt>
                <c:pt idx="243">
                  <c:v>0.00838313398346243</c:v>
                </c:pt>
                <c:pt idx="244">
                  <c:v>0.00816392548134786</c:v>
                </c:pt>
                <c:pt idx="245">
                  <c:v>0.00838313398346243</c:v>
                </c:pt>
                <c:pt idx="246">
                  <c:v>0.00838313398346243</c:v>
                </c:pt>
                <c:pt idx="247">
                  <c:v>0.00816392548134786</c:v>
                </c:pt>
                <c:pt idx="248">
                  <c:v>0.008602342485577</c:v>
                </c:pt>
                <c:pt idx="249">
                  <c:v>0.00816392548134786</c:v>
                </c:pt>
                <c:pt idx="250">
                  <c:v>0.00816392548134786</c:v>
                </c:pt>
                <c:pt idx="251">
                  <c:v>0.00838313398346243</c:v>
                </c:pt>
                <c:pt idx="252">
                  <c:v>0.00838313398346243</c:v>
                </c:pt>
                <c:pt idx="253">
                  <c:v>0.00838313398346243</c:v>
                </c:pt>
                <c:pt idx="254">
                  <c:v>0.00838313398346243</c:v>
                </c:pt>
                <c:pt idx="255">
                  <c:v>0.00838313398346243</c:v>
                </c:pt>
                <c:pt idx="256">
                  <c:v>0.00838313398346243</c:v>
                </c:pt>
                <c:pt idx="257">
                  <c:v>0.00838313398346243</c:v>
                </c:pt>
                <c:pt idx="258">
                  <c:v>0.00816392548134786</c:v>
                </c:pt>
                <c:pt idx="259">
                  <c:v>0.00838313398346243</c:v>
                </c:pt>
                <c:pt idx="260">
                  <c:v>0.008602342485577</c:v>
                </c:pt>
                <c:pt idx="261">
                  <c:v>0.008602342485577</c:v>
                </c:pt>
                <c:pt idx="262">
                  <c:v>0.008602342485577</c:v>
                </c:pt>
                <c:pt idx="263">
                  <c:v>0.008602342485577</c:v>
                </c:pt>
                <c:pt idx="264">
                  <c:v>0.00838313398346243</c:v>
                </c:pt>
                <c:pt idx="265">
                  <c:v>0.008602342485577</c:v>
                </c:pt>
                <c:pt idx="266">
                  <c:v>0.008602342485577</c:v>
                </c:pt>
                <c:pt idx="267">
                  <c:v>0.00882155098769156</c:v>
                </c:pt>
                <c:pt idx="268">
                  <c:v>0.00838313398346243</c:v>
                </c:pt>
                <c:pt idx="269">
                  <c:v>0.00882155098769156</c:v>
                </c:pt>
                <c:pt idx="270">
                  <c:v>0.00882155098769156</c:v>
                </c:pt>
                <c:pt idx="271">
                  <c:v>0.00838313398346243</c:v>
                </c:pt>
                <c:pt idx="272">
                  <c:v>0.00838313398346243</c:v>
                </c:pt>
                <c:pt idx="273">
                  <c:v>0.008602342485577</c:v>
                </c:pt>
                <c:pt idx="274">
                  <c:v>0.008602342485577</c:v>
                </c:pt>
                <c:pt idx="275">
                  <c:v>0.00882155098769156</c:v>
                </c:pt>
                <c:pt idx="276">
                  <c:v>0.00904075948980613</c:v>
                </c:pt>
                <c:pt idx="277">
                  <c:v>0.00882155098769156</c:v>
                </c:pt>
                <c:pt idx="278">
                  <c:v>0.008602342485577</c:v>
                </c:pt>
                <c:pt idx="279">
                  <c:v>0.00904075948980613</c:v>
                </c:pt>
                <c:pt idx="280">
                  <c:v>0.00882155098769156</c:v>
                </c:pt>
                <c:pt idx="281">
                  <c:v>0.00882155098769156</c:v>
                </c:pt>
                <c:pt idx="282">
                  <c:v>0.008602342485577</c:v>
                </c:pt>
                <c:pt idx="283">
                  <c:v>0.00904075948980613</c:v>
                </c:pt>
                <c:pt idx="284">
                  <c:v>0.0092599679919207</c:v>
                </c:pt>
                <c:pt idx="285">
                  <c:v>0.00904075948980613</c:v>
                </c:pt>
                <c:pt idx="286">
                  <c:v>0.00904075948980613</c:v>
                </c:pt>
                <c:pt idx="287">
                  <c:v>0.00882155098769156</c:v>
                </c:pt>
                <c:pt idx="288">
                  <c:v>0.00904075948980613</c:v>
                </c:pt>
                <c:pt idx="289">
                  <c:v>0.00947917708485395</c:v>
                </c:pt>
                <c:pt idx="290">
                  <c:v>0.0092599679919207</c:v>
                </c:pt>
                <c:pt idx="291">
                  <c:v>0.0092599679919207</c:v>
                </c:pt>
                <c:pt idx="292">
                  <c:v>0.0092599679919207</c:v>
                </c:pt>
                <c:pt idx="293">
                  <c:v>0.00904075948980613</c:v>
                </c:pt>
                <c:pt idx="294">
                  <c:v>0.00947917708485395</c:v>
                </c:pt>
                <c:pt idx="295">
                  <c:v>0.0092599679919207</c:v>
                </c:pt>
                <c:pt idx="296">
                  <c:v>0.00904075948980613</c:v>
                </c:pt>
                <c:pt idx="297">
                  <c:v>0.00947917708485395</c:v>
                </c:pt>
                <c:pt idx="298">
                  <c:v>0.0092599679919207</c:v>
                </c:pt>
                <c:pt idx="299">
                  <c:v>0.0092599679919207</c:v>
                </c:pt>
                <c:pt idx="300">
                  <c:v>0.00969838558696852</c:v>
                </c:pt>
                <c:pt idx="301">
                  <c:v>0.0092599679919207</c:v>
                </c:pt>
                <c:pt idx="302">
                  <c:v>0.00947917708485395</c:v>
                </c:pt>
                <c:pt idx="303">
                  <c:v>0.00969838558696852</c:v>
                </c:pt>
                <c:pt idx="304">
                  <c:v>0.00969838558696852</c:v>
                </c:pt>
                <c:pt idx="305">
                  <c:v>0.00947917708485395</c:v>
                </c:pt>
                <c:pt idx="306">
                  <c:v>0.00947917708485395</c:v>
                </c:pt>
                <c:pt idx="307">
                  <c:v>0.00947917708485395</c:v>
                </c:pt>
                <c:pt idx="308">
                  <c:v>0.00969838558696852</c:v>
                </c:pt>
                <c:pt idx="309">
                  <c:v>0.00991759349826441</c:v>
                </c:pt>
                <c:pt idx="310">
                  <c:v>0.00991759349826441</c:v>
                </c:pt>
                <c:pt idx="311">
                  <c:v>0.00969838558696852</c:v>
                </c:pt>
                <c:pt idx="312">
                  <c:v>0.00969838558696852</c:v>
                </c:pt>
                <c:pt idx="313">
                  <c:v>0.00969838558696852</c:v>
                </c:pt>
                <c:pt idx="314">
                  <c:v>0.00969838558696852</c:v>
                </c:pt>
                <c:pt idx="315">
                  <c:v>0.00969838558696852</c:v>
                </c:pt>
                <c:pt idx="316">
                  <c:v>0.00991759349826441</c:v>
                </c:pt>
                <c:pt idx="317">
                  <c:v>0.00991759349826441</c:v>
                </c:pt>
                <c:pt idx="318">
                  <c:v>0.00991759349826441</c:v>
                </c:pt>
                <c:pt idx="319">
                  <c:v>0.00991759349826441</c:v>
                </c:pt>
                <c:pt idx="320">
                  <c:v>0.00991759349826441</c:v>
                </c:pt>
                <c:pt idx="321">
                  <c:v>0.00991759349826441</c:v>
                </c:pt>
                <c:pt idx="322">
                  <c:v>0.00969838558696852</c:v>
                </c:pt>
                <c:pt idx="323">
                  <c:v>0.00991759349826441</c:v>
                </c:pt>
                <c:pt idx="324">
                  <c:v>0.00991759349826441</c:v>
                </c:pt>
                <c:pt idx="325">
                  <c:v>0.00991759349826441</c:v>
                </c:pt>
                <c:pt idx="326">
                  <c:v>0.0101368025911977</c:v>
                </c:pt>
                <c:pt idx="327">
                  <c:v>0.00991759349826441</c:v>
                </c:pt>
                <c:pt idx="328">
                  <c:v>0.00969838558696852</c:v>
                </c:pt>
                <c:pt idx="329">
                  <c:v>0.0101368025911977</c:v>
                </c:pt>
                <c:pt idx="330">
                  <c:v>0.00991759349826441</c:v>
                </c:pt>
                <c:pt idx="331">
                  <c:v>0.00991759349826441</c:v>
                </c:pt>
                <c:pt idx="332">
                  <c:v>0.00991759349826441</c:v>
                </c:pt>
                <c:pt idx="333">
                  <c:v>0.0101368025911977</c:v>
                </c:pt>
                <c:pt idx="334">
                  <c:v>0.0103560116841309</c:v>
                </c:pt>
                <c:pt idx="335">
                  <c:v>0.0101368025911977</c:v>
                </c:pt>
                <c:pt idx="336">
                  <c:v>0.0101368025911977</c:v>
                </c:pt>
                <c:pt idx="337">
                  <c:v>0.0101368025911977</c:v>
                </c:pt>
                <c:pt idx="338">
                  <c:v>0.0101368025911977</c:v>
                </c:pt>
                <c:pt idx="339">
                  <c:v>0.0101368025911977</c:v>
                </c:pt>
                <c:pt idx="340">
                  <c:v>0.0101368025911977</c:v>
                </c:pt>
                <c:pt idx="341">
                  <c:v>0.0103560116841309</c:v>
                </c:pt>
                <c:pt idx="342">
                  <c:v>0.0101368025911977</c:v>
                </c:pt>
                <c:pt idx="343">
                  <c:v>0.0103560116841309</c:v>
                </c:pt>
                <c:pt idx="344">
                  <c:v>0.0103560116841309</c:v>
                </c:pt>
                <c:pt idx="345">
                  <c:v>0.0103560116841309</c:v>
                </c:pt>
                <c:pt idx="346">
                  <c:v>0.0103560116841309</c:v>
                </c:pt>
                <c:pt idx="347">
                  <c:v>0.0103560116841309</c:v>
                </c:pt>
                <c:pt idx="348">
                  <c:v>0.0105752195954268</c:v>
                </c:pt>
                <c:pt idx="349">
                  <c:v>0.0103560116841309</c:v>
                </c:pt>
                <c:pt idx="350">
                  <c:v>0.0103560116841309</c:v>
                </c:pt>
                <c:pt idx="351">
                  <c:v>0.0103560116841309</c:v>
                </c:pt>
                <c:pt idx="352">
                  <c:v>0.0103560116841309</c:v>
                </c:pt>
                <c:pt idx="353">
                  <c:v>0.0107944286883601</c:v>
                </c:pt>
                <c:pt idx="354">
                  <c:v>0.0105752195954268</c:v>
                </c:pt>
                <c:pt idx="355">
                  <c:v>0.0107944286883601</c:v>
                </c:pt>
                <c:pt idx="356">
                  <c:v>0.0107944286883601</c:v>
                </c:pt>
                <c:pt idx="357">
                  <c:v>0.0105752195954268</c:v>
                </c:pt>
                <c:pt idx="358">
                  <c:v>0.0105752195954268</c:v>
                </c:pt>
                <c:pt idx="359">
                  <c:v>0.0107944286883601</c:v>
                </c:pt>
                <c:pt idx="360">
                  <c:v>0.0110136365996559</c:v>
                </c:pt>
                <c:pt idx="361">
                  <c:v>0.0107944286883601</c:v>
                </c:pt>
                <c:pt idx="362">
                  <c:v>0.0105752195954268</c:v>
                </c:pt>
                <c:pt idx="363">
                  <c:v>0.0107944286883601</c:v>
                </c:pt>
                <c:pt idx="364">
                  <c:v>0.0105752195954268</c:v>
                </c:pt>
                <c:pt idx="365">
                  <c:v>0.0107944286883601</c:v>
                </c:pt>
                <c:pt idx="366">
                  <c:v>0.0110136365996559</c:v>
                </c:pt>
                <c:pt idx="367">
                  <c:v>0.0107944286883601</c:v>
                </c:pt>
                <c:pt idx="368">
                  <c:v>0.0110136365996559</c:v>
                </c:pt>
                <c:pt idx="369">
                  <c:v>0.0107944286883601</c:v>
                </c:pt>
                <c:pt idx="370">
                  <c:v>0.0107944286883601</c:v>
                </c:pt>
                <c:pt idx="371">
                  <c:v>0.0107944286883601</c:v>
                </c:pt>
                <c:pt idx="372">
                  <c:v>0.0110136365996559</c:v>
                </c:pt>
                <c:pt idx="373">
                  <c:v>0.0110136365996559</c:v>
                </c:pt>
                <c:pt idx="374">
                  <c:v>0.0107944286883601</c:v>
                </c:pt>
                <c:pt idx="375">
                  <c:v>0.0110136365996559</c:v>
                </c:pt>
                <c:pt idx="376">
                  <c:v>0.0112328456925892</c:v>
                </c:pt>
                <c:pt idx="377">
                  <c:v>0.0112328456925892</c:v>
                </c:pt>
                <c:pt idx="378">
                  <c:v>0.0112328456925892</c:v>
                </c:pt>
                <c:pt idx="379">
                  <c:v>0.0112328456925892</c:v>
                </c:pt>
                <c:pt idx="380">
                  <c:v>0.0110136365996559</c:v>
                </c:pt>
                <c:pt idx="381">
                  <c:v>0.0107944286883601</c:v>
                </c:pt>
                <c:pt idx="382">
                  <c:v>0.0107944286883601</c:v>
                </c:pt>
                <c:pt idx="383">
                  <c:v>0.0114520547855224</c:v>
                </c:pt>
                <c:pt idx="384">
                  <c:v>0.0112328456925892</c:v>
                </c:pt>
                <c:pt idx="385">
                  <c:v>0.0116712626968183</c:v>
                </c:pt>
                <c:pt idx="386">
                  <c:v>0.0112328456925892</c:v>
                </c:pt>
                <c:pt idx="387">
                  <c:v>0.0112328456925892</c:v>
                </c:pt>
                <c:pt idx="388">
                  <c:v>0.0112328456925892</c:v>
                </c:pt>
                <c:pt idx="389">
                  <c:v>0.0112328456925892</c:v>
                </c:pt>
                <c:pt idx="390">
                  <c:v>0.0112328456925892</c:v>
                </c:pt>
                <c:pt idx="391">
                  <c:v>0.0112328456925892</c:v>
                </c:pt>
                <c:pt idx="392">
                  <c:v>0.0114520547855224</c:v>
                </c:pt>
                <c:pt idx="393">
                  <c:v>0.0114520547855224</c:v>
                </c:pt>
                <c:pt idx="394">
                  <c:v>0.0114520547855224</c:v>
                </c:pt>
                <c:pt idx="395">
                  <c:v>0.0114520547855224</c:v>
                </c:pt>
                <c:pt idx="396">
                  <c:v>0.0114520547855224</c:v>
                </c:pt>
                <c:pt idx="397">
                  <c:v>0.0114520547855224</c:v>
                </c:pt>
                <c:pt idx="398">
                  <c:v>0.0114520547855224</c:v>
                </c:pt>
                <c:pt idx="399">
                  <c:v>0.0112328456925892</c:v>
                </c:pt>
                <c:pt idx="400">
                  <c:v>0.0114520547855224</c:v>
                </c:pt>
                <c:pt idx="401">
                  <c:v>0.0114520547855224</c:v>
                </c:pt>
                <c:pt idx="402">
                  <c:v>0.0116712626968183</c:v>
                </c:pt>
                <c:pt idx="403">
                  <c:v>0.0114520547855224</c:v>
                </c:pt>
                <c:pt idx="404">
                  <c:v>0.0114520547855224</c:v>
                </c:pt>
                <c:pt idx="405">
                  <c:v>0.0116712626968183</c:v>
                </c:pt>
                <c:pt idx="406">
                  <c:v>0.0116712626968183</c:v>
                </c:pt>
                <c:pt idx="407">
                  <c:v>0.0114520547855224</c:v>
                </c:pt>
                <c:pt idx="408">
                  <c:v>0.0116712626968183</c:v>
                </c:pt>
                <c:pt idx="409">
                  <c:v>0.0116712626968183</c:v>
                </c:pt>
                <c:pt idx="410">
                  <c:v>0.0116712626968183</c:v>
                </c:pt>
                <c:pt idx="411">
                  <c:v>0.0118904717897516</c:v>
                </c:pt>
                <c:pt idx="412">
                  <c:v>0.0118904717897516</c:v>
                </c:pt>
                <c:pt idx="413">
                  <c:v>0.0118904717897516</c:v>
                </c:pt>
                <c:pt idx="414">
                  <c:v>0.0118904717897516</c:v>
                </c:pt>
                <c:pt idx="415">
                  <c:v>0.0116712626968183</c:v>
                </c:pt>
                <c:pt idx="416">
                  <c:v>0.0116712626968183</c:v>
                </c:pt>
                <c:pt idx="417">
                  <c:v>0.0118904717897516</c:v>
                </c:pt>
                <c:pt idx="418">
                  <c:v>0.0121096797010475</c:v>
                </c:pt>
                <c:pt idx="419">
                  <c:v>0.0118904717897516</c:v>
                </c:pt>
                <c:pt idx="420">
                  <c:v>0.0118904717897516</c:v>
                </c:pt>
                <c:pt idx="421">
                  <c:v>0.0118904717897516</c:v>
                </c:pt>
                <c:pt idx="422">
                  <c:v>0.0121096797010475</c:v>
                </c:pt>
                <c:pt idx="423">
                  <c:v>0.0121096797010475</c:v>
                </c:pt>
                <c:pt idx="424">
                  <c:v>0.0121096797010475</c:v>
                </c:pt>
                <c:pt idx="425">
                  <c:v>0.0118904717897516</c:v>
                </c:pt>
                <c:pt idx="426">
                  <c:v>0.0121096797010475</c:v>
                </c:pt>
                <c:pt idx="427">
                  <c:v>0.0121096797010475</c:v>
                </c:pt>
                <c:pt idx="428">
                  <c:v>0.0121096797010475</c:v>
                </c:pt>
                <c:pt idx="429">
                  <c:v>0.0118904717897516</c:v>
                </c:pt>
                <c:pt idx="430">
                  <c:v>0.0121096797010475</c:v>
                </c:pt>
                <c:pt idx="431">
                  <c:v>0.0121096797010475</c:v>
                </c:pt>
                <c:pt idx="432">
                  <c:v>0.0121096797010475</c:v>
                </c:pt>
                <c:pt idx="433">
                  <c:v>0.0121096797010475</c:v>
                </c:pt>
                <c:pt idx="434">
                  <c:v>0.0121096797010475</c:v>
                </c:pt>
                <c:pt idx="435">
                  <c:v>0.0121096797010475</c:v>
                </c:pt>
                <c:pt idx="436">
                  <c:v>0.0121096797010475</c:v>
                </c:pt>
                <c:pt idx="437">
                  <c:v>0.0121096797010475</c:v>
                </c:pt>
                <c:pt idx="438">
                  <c:v>0.0121096797010475</c:v>
                </c:pt>
                <c:pt idx="439">
                  <c:v>0.0121096797010475</c:v>
                </c:pt>
                <c:pt idx="440">
                  <c:v>0.0121096797010475</c:v>
                </c:pt>
                <c:pt idx="441">
                  <c:v>0.0123288887939807</c:v>
                </c:pt>
                <c:pt idx="442">
                  <c:v>0.0121096797010475</c:v>
                </c:pt>
                <c:pt idx="443">
                  <c:v>0.0123288887939807</c:v>
                </c:pt>
                <c:pt idx="444">
                  <c:v>0.0123288887939807</c:v>
                </c:pt>
                <c:pt idx="445">
                  <c:v>0.0123288887939807</c:v>
                </c:pt>
                <c:pt idx="446">
                  <c:v>0.0123288887939807</c:v>
                </c:pt>
                <c:pt idx="447">
                  <c:v>0.0123288887939807</c:v>
                </c:pt>
                <c:pt idx="448">
                  <c:v>0.0123288887939807</c:v>
                </c:pt>
                <c:pt idx="449">
                  <c:v>0.0123288887939807</c:v>
                </c:pt>
                <c:pt idx="450">
                  <c:v>0.012548097886914</c:v>
                </c:pt>
                <c:pt idx="451">
                  <c:v>0.012548097886914</c:v>
                </c:pt>
                <c:pt idx="452">
                  <c:v>0.012548097886914</c:v>
                </c:pt>
                <c:pt idx="453">
                  <c:v>0.0127673057982099</c:v>
                </c:pt>
                <c:pt idx="454">
                  <c:v>0.0123288887939807</c:v>
                </c:pt>
                <c:pt idx="455">
                  <c:v>0.0127673057982099</c:v>
                </c:pt>
                <c:pt idx="456">
                  <c:v>0.012548097886914</c:v>
                </c:pt>
                <c:pt idx="457">
                  <c:v>0.0123288887939807</c:v>
                </c:pt>
                <c:pt idx="458">
                  <c:v>0.012548097886914</c:v>
                </c:pt>
                <c:pt idx="459">
                  <c:v>0.012548097886914</c:v>
                </c:pt>
                <c:pt idx="460">
                  <c:v>0.0123288887939807</c:v>
                </c:pt>
                <c:pt idx="461">
                  <c:v>0.012548097886914</c:v>
                </c:pt>
                <c:pt idx="462">
                  <c:v>0.012548097886914</c:v>
                </c:pt>
                <c:pt idx="463">
                  <c:v>0.0127673057982099</c:v>
                </c:pt>
                <c:pt idx="464">
                  <c:v>0.0127673057982099</c:v>
                </c:pt>
                <c:pt idx="465">
                  <c:v>0.012548097886914</c:v>
                </c:pt>
                <c:pt idx="466">
                  <c:v>0.012548097886914</c:v>
                </c:pt>
                <c:pt idx="467">
                  <c:v>0.0129865148911431</c:v>
                </c:pt>
                <c:pt idx="468">
                  <c:v>0.0127673057982099</c:v>
                </c:pt>
                <c:pt idx="469">
                  <c:v>0.0129865148911431</c:v>
                </c:pt>
                <c:pt idx="470">
                  <c:v>0.0127673057982099</c:v>
                </c:pt>
                <c:pt idx="471">
                  <c:v>0.0129865148911431</c:v>
                </c:pt>
                <c:pt idx="472">
                  <c:v>0.0129865148911431</c:v>
                </c:pt>
                <c:pt idx="473">
                  <c:v>0.0129865148911431</c:v>
                </c:pt>
                <c:pt idx="474">
                  <c:v>0.0129865148911431</c:v>
                </c:pt>
                <c:pt idx="475">
                  <c:v>0.0127673057982099</c:v>
                </c:pt>
                <c:pt idx="476">
                  <c:v>0.0129865148911431</c:v>
                </c:pt>
                <c:pt idx="477">
                  <c:v>0.0127673057982099</c:v>
                </c:pt>
                <c:pt idx="478">
                  <c:v>0.013205722802439</c:v>
                </c:pt>
                <c:pt idx="479">
                  <c:v>0.013205722802439</c:v>
                </c:pt>
                <c:pt idx="480">
                  <c:v>0.013205722802439</c:v>
                </c:pt>
                <c:pt idx="481">
                  <c:v>0.013205722802439</c:v>
                </c:pt>
                <c:pt idx="482">
                  <c:v>0.013205722802439</c:v>
                </c:pt>
                <c:pt idx="483">
                  <c:v>0.013205722802439</c:v>
                </c:pt>
                <c:pt idx="484">
                  <c:v>0.013205722802439</c:v>
                </c:pt>
                <c:pt idx="485">
                  <c:v>0.0134249318953723</c:v>
                </c:pt>
                <c:pt idx="486">
                  <c:v>0.0134249318953723</c:v>
                </c:pt>
                <c:pt idx="487">
                  <c:v>0.0134249318953723</c:v>
                </c:pt>
                <c:pt idx="488">
                  <c:v>0.0134249318953723</c:v>
                </c:pt>
                <c:pt idx="489">
                  <c:v>0.013205722802439</c:v>
                </c:pt>
                <c:pt idx="490">
                  <c:v>0.013205722802439</c:v>
                </c:pt>
                <c:pt idx="491">
                  <c:v>0.013205722802439</c:v>
                </c:pt>
                <c:pt idx="492">
                  <c:v>0.013205722802439</c:v>
                </c:pt>
                <c:pt idx="493">
                  <c:v>0.0134249318953723</c:v>
                </c:pt>
                <c:pt idx="494">
                  <c:v>0.0136441409883055</c:v>
                </c:pt>
                <c:pt idx="495">
                  <c:v>0.0134249318953723</c:v>
                </c:pt>
                <c:pt idx="496">
                  <c:v>0.0134249318953723</c:v>
                </c:pt>
                <c:pt idx="497">
                  <c:v>0.0134249318953723</c:v>
                </c:pt>
                <c:pt idx="498">
                  <c:v>0.0134249318953723</c:v>
                </c:pt>
                <c:pt idx="499">
                  <c:v>0.0134249318953723</c:v>
                </c:pt>
                <c:pt idx="500">
                  <c:v>0.0134249318953723</c:v>
                </c:pt>
                <c:pt idx="501">
                  <c:v>0.0136441409883055</c:v>
                </c:pt>
                <c:pt idx="502">
                  <c:v>0.0136441409883055</c:v>
                </c:pt>
                <c:pt idx="503">
                  <c:v>0.0136441409883055</c:v>
                </c:pt>
                <c:pt idx="504">
                  <c:v>0.0138633488996014</c:v>
                </c:pt>
                <c:pt idx="505">
                  <c:v>0.0136441409883055</c:v>
                </c:pt>
                <c:pt idx="506">
                  <c:v>0.0136441409883055</c:v>
                </c:pt>
                <c:pt idx="507">
                  <c:v>0.0136441409883055</c:v>
                </c:pt>
                <c:pt idx="508">
                  <c:v>0.0136441409883055</c:v>
                </c:pt>
                <c:pt idx="509">
                  <c:v>0.0134249318953723</c:v>
                </c:pt>
                <c:pt idx="510">
                  <c:v>0.0136441409883055</c:v>
                </c:pt>
                <c:pt idx="511">
                  <c:v>0.0138633488996014</c:v>
                </c:pt>
                <c:pt idx="512">
                  <c:v>0.0138633488996014</c:v>
                </c:pt>
                <c:pt idx="513">
                  <c:v>0.0138633488996014</c:v>
                </c:pt>
                <c:pt idx="514">
                  <c:v>0.0138633488996014</c:v>
                </c:pt>
                <c:pt idx="515">
                  <c:v>0.0136441409883055</c:v>
                </c:pt>
                <c:pt idx="516">
                  <c:v>0.0136441409883055</c:v>
                </c:pt>
                <c:pt idx="517">
                  <c:v>0.0138633488996014</c:v>
                </c:pt>
                <c:pt idx="518">
                  <c:v>0.0138633488996014</c:v>
                </c:pt>
                <c:pt idx="519">
                  <c:v>0.0138633488996014</c:v>
                </c:pt>
                <c:pt idx="520">
                  <c:v>0.0138633488996014</c:v>
                </c:pt>
                <c:pt idx="521">
                  <c:v>0.0138633488996014</c:v>
                </c:pt>
                <c:pt idx="522">
                  <c:v>0.0138633488996014</c:v>
                </c:pt>
                <c:pt idx="523">
                  <c:v>0.0138633488996014</c:v>
                </c:pt>
                <c:pt idx="524">
                  <c:v>0.0138633488996014</c:v>
                </c:pt>
                <c:pt idx="525">
                  <c:v>0.0138633488996014</c:v>
                </c:pt>
                <c:pt idx="526">
                  <c:v>0.0140825579925346</c:v>
                </c:pt>
                <c:pt idx="527">
                  <c:v>0.0140825579925346</c:v>
                </c:pt>
                <c:pt idx="528">
                  <c:v>0.0140825579925346</c:v>
                </c:pt>
                <c:pt idx="529">
                  <c:v>0.0140825579925346</c:v>
                </c:pt>
                <c:pt idx="530">
                  <c:v>0.0143017659038305</c:v>
                </c:pt>
                <c:pt idx="531">
                  <c:v>0.0140825579925346</c:v>
                </c:pt>
                <c:pt idx="532">
                  <c:v>0.0143017659038305</c:v>
                </c:pt>
                <c:pt idx="533">
                  <c:v>0.0143017659038305</c:v>
                </c:pt>
                <c:pt idx="534">
                  <c:v>0.0145209749967638</c:v>
                </c:pt>
                <c:pt idx="535">
                  <c:v>0.0143017659038305</c:v>
                </c:pt>
                <c:pt idx="536">
                  <c:v>0.0145209749967638</c:v>
                </c:pt>
                <c:pt idx="537">
                  <c:v>0.0140825579925346</c:v>
                </c:pt>
                <c:pt idx="538">
                  <c:v>0.0145209749967638</c:v>
                </c:pt>
                <c:pt idx="539">
                  <c:v>0.0143017659038305</c:v>
                </c:pt>
                <c:pt idx="540">
                  <c:v>0.0145209749967638</c:v>
                </c:pt>
                <c:pt idx="541">
                  <c:v>0.0143017659038305</c:v>
                </c:pt>
                <c:pt idx="542">
                  <c:v>0.0145209749967638</c:v>
                </c:pt>
                <c:pt idx="543">
                  <c:v>0.0145209749967638</c:v>
                </c:pt>
                <c:pt idx="544">
                  <c:v>0.0145209749967638</c:v>
                </c:pt>
                <c:pt idx="545">
                  <c:v>0.0143017659038305</c:v>
                </c:pt>
                <c:pt idx="546">
                  <c:v>0.0145209749967638</c:v>
                </c:pt>
                <c:pt idx="547">
                  <c:v>0.0143017659038305</c:v>
                </c:pt>
                <c:pt idx="548">
                  <c:v>0.0143017659038305</c:v>
                </c:pt>
                <c:pt idx="549">
                  <c:v>0.0145209749967638</c:v>
                </c:pt>
                <c:pt idx="550">
                  <c:v>0.0145209749967638</c:v>
                </c:pt>
                <c:pt idx="551">
                  <c:v>0.014740184089697</c:v>
                </c:pt>
                <c:pt idx="552">
                  <c:v>0.0145209749967638</c:v>
                </c:pt>
                <c:pt idx="553">
                  <c:v>0.0145209749967638</c:v>
                </c:pt>
                <c:pt idx="554">
                  <c:v>0.0145209749967638</c:v>
                </c:pt>
                <c:pt idx="555">
                  <c:v>0.014740184089697</c:v>
                </c:pt>
                <c:pt idx="556">
                  <c:v>0.014740184089697</c:v>
                </c:pt>
                <c:pt idx="557">
                  <c:v>0.014740184089697</c:v>
                </c:pt>
                <c:pt idx="558">
                  <c:v>0.014740184089697</c:v>
                </c:pt>
                <c:pt idx="559">
                  <c:v>0.0149593920009929</c:v>
                </c:pt>
                <c:pt idx="560">
                  <c:v>0.014740184089697</c:v>
                </c:pt>
                <c:pt idx="561">
                  <c:v>0.0149593920009929</c:v>
                </c:pt>
                <c:pt idx="562">
                  <c:v>0.0149593920009929</c:v>
                </c:pt>
                <c:pt idx="563">
                  <c:v>0.014740184089697</c:v>
                </c:pt>
                <c:pt idx="564">
                  <c:v>0.0151786010939262</c:v>
                </c:pt>
                <c:pt idx="565">
                  <c:v>0.014740184089697</c:v>
                </c:pt>
                <c:pt idx="566">
                  <c:v>0.0149593920009929</c:v>
                </c:pt>
                <c:pt idx="567">
                  <c:v>0.0149593920009929</c:v>
                </c:pt>
                <c:pt idx="568">
                  <c:v>0.0151786010939262</c:v>
                </c:pt>
                <c:pt idx="569">
                  <c:v>0.0149593920009929</c:v>
                </c:pt>
                <c:pt idx="570">
                  <c:v>0.0149593920009929</c:v>
                </c:pt>
                <c:pt idx="571">
                  <c:v>0.0151786010939262</c:v>
                </c:pt>
                <c:pt idx="572">
                  <c:v>0.0149593920009929</c:v>
                </c:pt>
                <c:pt idx="573">
                  <c:v>0.0149593920009929</c:v>
                </c:pt>
                <c:pt idx="574">
                  <c:v>0.0149593920009929</c:v>
                </c:pt>
                <c:pt idx="575">
                  <c:v>0.0149593920009929</c:v>
                </c:pt>
                <c:pt idx="576">
                  <c:v>0.0151786010939262</c:v>
                </c:pt>
                <c:pt idx="577">
                  <c:v>0.0151786010939262</c:v>
                </c:pt>
                <c:pt idx="578">
                  <c:v>0.0153978090052221</c:v>
                </c:pt>
                <c:pt idx="579">
                  <c:v>0.0153978090052221</c:v>
                </c:pt>
                <c:pt idx="580">
                  <c:v>0.0151786010939262</c:v>
                </c:pt>
                <c:pt idx="581">
                  <c:v>0.0151786010939262</c:v>
                </c:pt>
                <c:pt idx="582">
                  <c:v>0.0153978090052221</c:v>
                </c:pt>
                <c:pt idx="583">
                  <c:v>0.0153978090052221</c:v>
                </c:pt>
                <c:pt idx="584">
                  <c:v>0.0151786010939262</c:v>
                </c:pt>
                <c:pt idx="585">
                  <c:v>0.0153978090052221</c:v>
                </c:pt>
                <c:pt idx="586">
                  <c:v>0.0153978090052221</c:v>
                </c:pt>
                <c:pt idx="587">
                  <c:v>0.0153978090052221</c:v>
                </c:pt>
                <c:pt idx="588">
                  <c:v>0.0153978090052221</c:v>
                </c:pt>
                <c:pt idx="589">
                  <c:v>0.0153978090052221</c:v>
                </c:pt>
                <c:pt idx="590">
                  <c:v>0.0153978090052221</c:v>
                </c:pt>
                <c:pt idx="591">
                  <c:v>0.0151786010939262</c:v>
                </c:pt>
                <c:pt idx="592">
                  <c:v>0.0153978090052221</c:v>
                </c:pt>
                <c:pt idx="593">
                  <c:v>0.0153978090052221</c:v>
                </c:pt>
                <c:pt idx="594">
                  <c:v>0.0153978090052221</c:v>
                </c:pt>
                <c:pt idx="595">
                  <c:v>0.0156170180981553</c:v>
                </c:pt>
                <c:pt idx="596">
                  <c:v>0.0153978090052221</c:v>
                </c:pt>
                <c:pt idx="597">
                  <c:v>0.0156170180981553</c:v>
                </c:pt>
                <c:pt idx="598">
                  <c:v>0.0158362271910886</c:v>
                </c:pt>
                <c:pt idx="599">
                  <c:v>0.0156170180981553</c:v>
                </c:pt>
                <c:pt idx="600">
                  <c:v>0.0156170180981553</c:v>
                </c:pt>
                <c:pt idx="601">
                  <c:v>0.0156170180981553</c:v>
                </c:pt>
                <c:pt idx="602">
                  <c:v>0.0156170180981553</c:v>
                </c:pt>
                <c:pt idx="603">
                  <c:v>0.0158362271910886</c:v>
                </c:pt>
                <c:pt idx="604">
                  <c:v>0.0158362271910886</c:v>
                </c:pt>
                <c:pt idx="605">
                  <c:v>0.0156170180981553</c:v>
                </c:pt>
                <c:pt idx="606">
                  <c:v>0.0158362271910886</c:v>
                </c:pt>
                <c:pt idx="607">
                  <c:v>0.0158362271910886</c:v>
                </c:pt>
                <c:pt idx="608">
                  <c:v>0.0160554351023844</c:v>
                </c:pt>
                <c:pt idx="609">
                  <c:v>0.0158362271910886</c:v>
                </c:pt>
                <c:pt idx="610">
                  <c:v>0.0158362271910886</c:v>
                </c:pt>
                <c:pt idx="611">
                  <c:v>0.0158362271910886</c:v>
                </c:pt>
                <c:pt idx="612">
                  <c:v>0.0158362271910886</c:v>
                </c:pt>
                <c:pt idx="613">
                  <c:v>0.0158362271910886</c:v>
                </c:pt>
                <c:pt idx="614">
                  <c:v>0.0160554351023844</c:v>
                </c:pt>
                <c:pt idx="615">
                  <c:v>0.0162746441953177</c:v>
                </c:pt>
                <c:pt idx="616">
                  <c:v>0.0160554351023844</c:v>
                </c:pt>
                <c:pt idx="617">
                  <c:v>0.0162746441953177</c:v>
                </c:pt>
                <c:pt idx="618">
                  <c:v>0.0160554351023844</c:v>
                </c:pt>
                <c:pt idx="619">
                  <c:v>0.0164938521066136</c:v>
                </c:pt>
                <c:pt idx="620">
                  <c:v>0.0162746441953177</c:v>
                </c:pt>
                <c:pt idx="621">
                  <c:v>0.0164938521066136</c:v>
                </c:pt>
                <c:pt idx="622">
                  <c:v>0.0162746441953177</c:v>
                </c:pt>
                <c:pt idx="623">
                  <c:v>0.0160554351023844</c:v>
                </c:pt>
                <c:pt idx="624">
                  <c:v>0.0162746441953177</c:v>
                </c:pt>
                <c:pt idx="625">
                  <c:v>0.0160554351023844</c:v>
                </c:pt>
                <c:pt idx="626">
                  <c:v>0.0160554351023844</c:v>
                </c:pt>
                <c:pt idx="627">
                  <c:v>0.0167130611995468</c:v>
                </c:pt>
                <c:pt idx="628">
                  <c:v>0.0160554351023844</c:v>
                </c:pt>
                <c:pt idx="629">
                  <c:v>0.0164938521066136</c:v>
                </c:pt>
                <c:pt idx="630">
                  <c:v>0.0164938521066136</c:v>
                </c:pt>
                <c:pt idx="631">
                  <c:v>0.0164938521066136</c:v>
                </c:pt>
                <c:pt idx="632">
                  <c:v>0.0164938521066136</c:v>
                </c:pt>
                <c:pt idx="633">
                  <c:v>0.0164938521066136</c:v>
                </c:pt>
                <c:pt idx="634">
                  <c:v>0.0167130611995468</c:v>
                </c:pt>
                <c:pt idx="635">
                  <c:v>0.0162746441953177</c:v>
                </c:pt>
                <c:pt idx="636">
                  <c:v>0.0164938521066136</c:v>
                </c:pt>
                <c:pt idx="637">
                  <c:v>0.0167130611995468</c:v>
                </c:pt>
                <c:pt idx="638">
                  <c:v>0.0167130611995468</c:v>
                </c:pt>
                <c:pt idx="639">
                  <c:v>0.0164938521066136</c:v>
                </c:pt>
                <c:pt idx="640">
                  <c:v>0.0169322702924801</c:v>
                </c:pt>
                <c:pt idx="641">
                  <c:v>0.0167130611995468</c:v>
                </c:pt>
                <c:pt idx="642">
                  <c:v>0.0164938521066136</c:v>
                </c:pt>
                <c:pt idx="643">
                  <c:v>0.0164938521066136</c:v>
                </c:pt>
                <c:pt idx="644">
                  <c:v>0.0169322702924801</c:v>
                </c:pt>
                <c:pt idx="645">
                  <c:v>0.0167130611995468</c:v>
                </c:pt>
                <c:pt idx="646">
                  <c:v>0.0169322702924801</c:v>
                </c:pt>
                <c:pt idx="647">
                  <c:v>0.0169322702924801</c:v>
                </c:pt>
                <c:pt idx="648">
                  <c:v>0.0169322702924801</c:v>
                </c:pt>
                <c:pt idx="649">
                  <c:v>0.0169322702924801</c:v>
                </c:pt>
                <c:pt idx="650">
                  <c:v>0.0169322702924801</c:v>
                </c:pt>
                <c:pt idx="651">
                  <c:v>0.0167130611995468</c:v>
                </c:pt>
                <c:pt idx="652">
                  <c:v>0.0169322702924801</c:v>
                </c:pt>
                <c:pt idx="653">
                  <c:v>0.017151478203776</c:v>
                </c:pt>
                <c:pt idx="654">
                  <c:v>0.0173706872967092</c:v>
                </c:pt>
                <c:pt idx="655">
                  <c:v>0.017151478203776</c:v>
                </c:pt>
                <c:pt idx="656">
                  <c:v>0.017151478203776</c:v>
                </c:pt>
                <c:pt idx="657">
                  <c:v>0.017151478203776</c:v>
                </c:pt>
                <c:pt idx="658">
                  <c:v>0.017151478203776</c:v>
                </c:pt>
                <c:pt idx="659">
                  <c:v>0.017151478203776</c:v>
                </c:pt>
                <c:pt idx="660">
                  <c:v>0.017151478203776</c:v>
                </c:pt>
                <c:pt idx="661">
                  <c:v>0.017151478203776</c:v>
                </c:pt>
                <c:pt idx="662">
                  <c:v>0.017151478203776</c:v>
                </c:pt>
                <c:pt idx="663">
                  <c:v>0.017151478203776</c:v>
                </c:pt>
                <c:pt idx="664">
                  <c:v>0.0173706872967092</c:v>
                </c:pt>
                <c:pt idx="665">
                  <c:v>0.017151478203776</c:v>
                </c:pt>
                <c:pt idx="666">
                  <c:v>0.0173706872967092</c:v>
                </c:pt>
                <c:pt idx="667">
                  <c:v>0.017151478203776</c:v>
                </c:pt>
                <c:pt idx="668">
                  <c:v>0.0173706872967092</c:v>
                </c:pt>
                <c:pt idx="669">
                  <c:v>0.0175898952080051</c:v>
                </c:pt>
                <c:pt idx="670">
                  <c:v>0.0175898952080051</c:v>
                </c:pt>
                <c:pt idx="671">
                  <c:v>0.0175898952080051</c:v>
                </c:pt>
                <c:pt idx="672">
                  <c:v>0.0173706872967092</c:v>
                </c:pt>
                <c:pt idx="673">
                  <c:v>0.0175898952080051</c:v>
                </c:pt>
                <c:pt idx="674">
                  <c:v>0.0175898952080051</c:v>
                </c:pt>
                <c:pt idx="675">
                  <c:v>0.0175898952080051</c:v>
                </c:pt>
                <c:pt idx="676">
                  <c:v>0.0178091043009384</c:v>
                </c:pt>
                <c:pt idx="677">
                  <c:v>0.0178091043009384</c:v>
                </c:pt>
                <c:pt idx="678">
                  <c:v>0.0178091043009384</c:v>
                </c:pt>
                <c:pt idx="679">
                  <c:v>0.0178091043009384</c:v>
                </c:pt>
                <c:pt idx="680">
                  <c:v>0.0175898952080051</c:v>
                </c:pt>
                <c:pt idx="681">
                  <c:v>0.0175898952080051</c:v>
                </c:pt>
                <c:pt idx="682">
                  <c:v>0.0175898952080051</c:v>
                </c:pt>
                <c:pt idx="683">
                  <c:v>0.0178091043009384</c:v>
                </c:pt>
                <c:pt idx="684">
                  <c:v>0.0175898952080051</c:v>
                </c:pt>
                <c:pt idx="685">
                  <c:v>0.0178091043009384</c:v>
                </c:pt>
                <c:pt idx="686">
                  <c:v>0.0180283122122342</c:v>
                </c:pt>
                <c:pt idx="687">
                  <c:v>0.0178091043009384</c:v>
                </c:pt>
                <c:pt idx="688">
                  <c:v>0.0180283122122342</c:v>
                </c:pt>
                <c:pt idx="689">
                  <c:v>0.0178091043009384</c:v>
                </c:pt>
                <c:pt idx="690">
                  <c:v>0.0178091043009384</c:v>
                </c:pt>
                <c:pt idx="691">
                  <c:v>0.0180283122122342</c:v>
                </c:pt>
                <c:pt idx="692">
                  <c:v>0.0180283122122342</c:v>
                </c:pt>
                <c:pt idx="693">
                  <c:v>0.0180283122122342</c:v>
                </c:pt>
                <c:pt idx="694">
                  <c:v>0.0182475213051675</c:v>
                </c:pt>
                <c:pt idx="695">
                  <c:v>0.0184667303981008</c:v>
                </c:pt>
                <c:pt idx="696">
                  <c:v>0.0182475213051675</c:v>
                </c:pt>
                <c:pt idx="697">
                  <c:v>0.0180283122122342</c:v>
                </c:pt>
                <c:pt idx="698">
                  <c:v>0.0182475213051675</c:v>
                </c:pt>
                <c:pt idx="699">
                  <c:v>0.0182475213051675</c:v>
                </c:pt>
                <c:pt idx="700">
                  <c:v>0.0182475213051675</c:v>
                </c:pt>
                <c:pt idx="701">
                  <c:v>0.0182475213051675</c:v>
                </c:pt>
                <c:pt idx="702">
                  <c:v>0.0182475213051675</c:v>
                </c:pt>
                <c:pt idx="703">
                  <c:v>0.0182475213051675</c:v>
                </c:pt>
                <c:pt idx="704">
                  <c:v>0.0184667303981008</c:v>
                </c:pt>
                <c:pt idx="705">
                  <c:v>0.0182475213051675</c:v>
                </c:pt>
                <c:pt idx="706">
                  <c:v>0.0184667303981008</c:v>
                </c:pt>
                <c:pt idx="707">
                  <c:v>0.0182475213051675</c:v>
                </c:pt>
                <c:pt idx="708">
                  <c:v>0.0184667303981008</c:v>
                </c:pt>
                <c:pt idx="709">
                  <c:v>0.0182475213051675</c:v>
                </c:pt>
                <c:pt idx="710">
                  <c:v>0.0186859383093966</c:v>
                </c:pt>
                <c:pt idx="711">
                  <c:v>0.0186859383093966</c:v>
                </c:pt>
                <c:pt idx="712">
                  <c:v>0.0186859383093966</c:v>
                </c:pt>
                <c:pt idx="713">
                  <c:v>0.0186859383093966</c:v>
                </c:pt>
                <c:pt idx="714">
                  <c:v>0.0186859383093966</c:v>
                </c:pt>
                <c:pt idx="715">
                  <c:v>0.0189051474023299</c:v>
                </c:pt>
                <c:pt idx="716">
                  <c:v>0.0186859383093966</c:v>
                </c:pt>
                <c:pt idx="717">
                  <c:v>0.0186859383093966</c:v>
                </c:pt>
                <c:pt idx="718">
                  <c:v>0.0189051474023299</c:v>
                </c:pt>
                <c:pt idx="719">
                  <c:v>0.0189051474023299</c:v>
                </c:pt>
                <c:pt idx="720">
                  <c:v>0.0189051474023299</c:v>
                </c:pt>
                <c:pt idx="721">
                  <c:v>0.0189051474023299</c:v>
                </c:pt>
                <c:pt idx="722">
                  <c:v>0.0189051474023299</c:v>
                </c:pt>
                <c:pt idx="723">
                  <c:v>0.0189051474023299</c:v>
                </c:pt>
                <c:pt idx="724">
                  <c:v>0.0189051474023299</c:v>
                </c:pt>
                <c:pt idx="725">
                  <c:v>0.0191243553136258</c:v>
                </c:pt>
                <c:pt idx="726">
                  <c:v>0.0191243553136258</c:v>
                </c:pt>
                <c:pt idx="727">
                  <c:v>0.0189051474023299</c:v>
                </c:pt>
                <c:pt idx="728">
                  <c:v>0.0191243553136258</c:v>
                </c:pt>
                <c:pt idx="729">
                  <c:v>0.0191243553136258</c:v>
                </c:pt>
                <c:pt idx="730">
                  <c:v>0.0191243553136258</c:v>
                </c:pt>
                <c:pt idx="731">
                  <c:v>0.0191243553136258</c:v>
                </c:pt>
                <c:pt idx="732">
                  <c:v>0.0191243553136258</c:v>
                </c:pt>
                <c:pt idx="733">
                  <c:v>0.0191243553136258</c:v>
                </c:pt>
                <c:pt idx="734">
                  <c:v>0.0191243553136258</c:v>
                </c:pt>
                <c:pt idx="735">
                  <c:v>0.0191243553136258</c:v>
                </c:pt>
                <c:pt idx="736">
                  <c:v>0.0191243553136258</c:v>
                </c:pt>
                <c:pt idx="737">
                  <c:v>0.019343564406559</c:v>
                </c:pt>
                <c:pt idx="738">
                  <c:v>0.0191243553136258</c:v>
                </c:pt>
                <c:pt idx="739">
                  <c:v>0.0191243553136258</c:v>
                </c:pt>
                <c:pt idx="740">
                  <c:v>0.0191243553136258</c:v>
                </c:pt>
                <c:pt idx="741">
                  <c:v>0.019343564406559</c:v>
                </c:pt>
                <c:pt idx="742">
                  <c:v>0.019343564406559</c:v>
                </c:pt>
                <c:pt idx="743">
                  <c:v>0.019343564406559</c:v>
                </c:pt>
                <c:pt idx="744">
                  <c:v>0.019343564406559</c:v>
                </c:pt>
                <c:pt idx="745">
                  <c:v>0.0195627734994923</c:v>
                </c:pt>
                <c:pt idx="746">
                  <c:v>0.0197819814107882</c:v>
                </c:pt>
                <c:pt idx="747">
                  <c:v>0.019343564406559</c:v>
                </c:pt>
                <c:pt idx="748">
                  <c:v>0.0197819814107882</c:v>
                </c:pt>
                <c:pt idx="749">
                  <c:v>0.0195627734994923</c:v>
                </c:pt>
                <c:pt idx="750">
                  <c:v>0.0197819814107882</c:v>
                </c:pt>
                <c:pt idx="751">
                  <c:v>0.0197819814107882</c:v>
                </c:pt>
                <c:pt idx="752">
                  <c:v>0.0197819814107882</c:v>
                </c:pt>
                <c:pt idx="753">
                  <c:v>0.0197819814107882</c:v>
                </c:pt>
                <c:pt idx="754">
                  <c:v>0.0197819814107882</c:v>
                </c:pt>
                <c:pt idx="755">
                  <c:v>0.0200011905037214</c:v>
                </c:pt>
                <c:pt idx="756">
                  <c:v>0.0197819814107882</c:v>
                </c:pt>
                <c:pt idx="757">
                  <c:v>0.0197819814107882</c:v>
                </c:pt>
                <c:pt idx="758">
                  <c:v>0.0195627734994923</c:v>
                </c:pt>
                <c:pt idx="759">
                  <c:v>0.0197819814107882</c:v>
                </c:pt>
                <c:pt idx="760">
                  <c:v>0.0200011905037214</c:v>
                </c:pt>
                <c:pt idx="761">
                  <c:v>0.0202203984150173</c:v>
                </c:pt>
                <c:pt idx="762">
                  <c:v>0.0200011905037214</c:v>
                </c:pt>
                <c:pt idx="763">
                  <c:v>0.0200011905037214</c:v>
                </c:pt>
                <c:pt idx="764">
                  <c:v>0.0200011905037214</c:v>
                </c:pt>
                <c:pt idx="765">
                  <c:v>0.0200011905037214</c:v>
                </c:pt>
                <c:pt idx="766">
                  <c:v>0.0200011905037214</c:v>
                </c:pt>
                <c:pt idx="767">
                  <c:v>0.0204396086895879</c:v>
                </c:pt>
                <c:pt idx="768">
                  <c:v>0.0202203984150173</c:v>
                </c:pt>
                <c:pt idx="769">
                  <c:v>0.0202203984150173</c:v>
                </c:pt>
                <c:pt idx="770">
                  <c:v>0.0200011905037214</c:v>
                </c:pt>
                <c:pt idx="771">
                  <c:v>0.0202203984150173</c:v>
                </c:pt>
                <c:pt idx="772">
                  <c:v>0.0202203984150173</c:v>
                </c:pt>
                <c:pt idx="773">
                  <c:v>0.0202203984150173</c:v>
                </c:pt>
                <c:pt idx="774">
                  <c:v>0.0202203984150173</c:v>
                </c:pt>
                <c:pt idx="775">
                  <c:v>0.0202203984150173</c:v>
                </c:pt>
                <c:pt idx="776">
                  <c:v>0.0204396086895879</c:v>
                </c:pt>
                <c:pt idx="777">
                  <c:v>0.0204396086895879</c:v>
                </c:pt>
                <c:pt idx="778">
                  <c:v>0.0204396086895879</c:v>
                </c:pt>
                <c:pt idx="779">
                  <c:v>0.0204396086895879</c:v>
                </c:pt>
                <c:pt idx="780">
                  <c:v>0.0204396086895879</c:v>
                </c:pt>
                <c:pt idx="781">
                  <c:v>0.0204396086895879</c:v>
                </c:pt>
                <c:pt idx="782">
                  <c:v>0.0206588166008838</c:v>
                </c:pt>
                <c:pt idx="783">
                  <c:v>0.0204396086895879</c:v>
                </c:pt>
                <c:pt idx="784">
                  <c:v>0.0204396086895879</c:v>
                </c:pt>
                <c:pt idx="785">
                  <c:v>0.0206588166008838</c:v>
                </c:pt>
                <c:pt idx="786">
                  <c:v>0.0206588166008838</c:v>
                </c:pt>
                <c:pt idx="787">
                  <c:v>0.0206588166008838</c:v>
                </c:pt>
                <c:pt idx="788">
                  <c:v>0.0208780245121797</c:v>
                </c:pt>
                <c:pt idx="789">
                  <c:v>0.0206588166008838</c:v>
                </c:pt>
                <c:pt idx="790">
                  <c:v>0.0208780245121797</c:v>
                </c:pt>
                <c:pt idx="791">
                  <c:v>0.0208780245121797</c:v>
                </c:pt>
                <c:pt idx="792">
                  <c:v>0.0208780245121797</c:v>
                </c:pt>
                <c:pt idx="793">
                  <c:v>0.0206588166008838</c:v>
                </c:pt>
                <c:pt idx="794">
                  <c:v>0.0208780245121797</c:v>
                </c:pt>
                <c:pt idx="795">
                  <c:v>0.0208780245121797</c:v>
                </c:pt>
                <c:pt idx="796">
                  <c:v>0.0208780245121797</c:v>
                </c:pt>
                <c:pt idx="797">
                  <c:v>0.0206588166008838</c:v>
                </c:pt>
                <c:pt idx="798">
                  <c:v>0.0210972324234756</c:v>
                </c:pt>
                <c:pt idx="799">
                  <c:v>0.0208780245121797</c:v>
                </c:pt>
                <c:pt idx="800">
                  <c:v>0.0210972324234756</c:v>
                </c:pt>
                <c:pt idx="801">
                  <c:v>0.0208780245121797</c:v>
                </c:pt>
                <c:pt idx="802">
                  <c:v>0.0210972324234756</c:v>
                </c:pt>
                <c:pt idx="803">
                  <c:v>0.0213164426980462</c:v>
                </c:pt>
                <c:pt idx="804">
                  <c:v>0.0210972324234756</c:v>
                </c:pt>
                <c:pt idx="805">
                  <c:v>0.0210972324234756</c:v>
                </c:pt>
                <c:pt idx="806">
                  <c:v>0.0210972324234756</c:v>
                </c:pt>
                <c:pt idx="807">
                  <c:v>0.0213164426980462</c:v>
                </c:pt>
                <c:pt idx="808">
                  <c:v>0.0213164426980462</c:v>
                </c:pt>
                <c:pt idx="809">
                  <c:v>0.0210972324234756</c:v>
                </c:pt>
                <c:pt idx="810">
                  <c:v>0.0213164426980462</c:v>
                </c:pt>
                <c:pt idx="811">
                  <c:v>0.0213164426980462</c:v>
                </c:pt>
                <c:pt idx="812">
                  <c:v>0.0213164426980462</c:v>
                </c:pt>
                <c:pt idx="813">
                  <c:v>0.0215356506093421</c:v>
                </c:pt>
                <c:pt idx="814">
                  <c:v>0.0213164426980462</c:v>
                </c:pt>
                <c:pt idx="815">
                  <c:v>0.0215356506093421</c:v>
                </c:pt>
                <c:pt idx="816">
                  <c:v>0.0215356506093421</c:v>
                </c:pt>
                <c:pt idx="817">
                  <c:v>0.021754858520638</c:v>
                </c:pt>
                <c:pt idx="818">
                  <c:v>0.0215356506093421</c:v>
                </c:pt>
                <c:pt idx="819">
                  <c:v>0.0215356506093421</c:v>
                </c:pt>
                <c:pt idx="820">
                  <c:v>0.021754858520638</c:v>
                </c:pt>
                <c:pt idx="821">
                  <c:v>0.021754858520638</c:v>
                </c:pt>
                <c:pt idx="822">
                  <c:v>0.021754858520638</c:v>
                </c:pt>
                <c:pt idx="823">
                  <c:v>0.021754858520638</c:v>
                </c:pt>
                <c:pt idx="824">
                  <c:v>0.021754858520638</c:v>
                </c:pt>
                <c:pt idx="825">
                  <c:v>0.021754858520638</c:v>
                </c:pt>
                <c:pt idx="826">
                  <c:v>0.0219740687952086</c:v>
                </c:pt>
                <c:pt idx="827">
                  <c:v>0.021754858520638</c:v>
                </c:pt>
                <c:pt idx="828">
                  <c:v>0.021754858520638</c:v>
                </c:pt>
                <c:pt idx="829">
                  <c:v>0.0219740687952086</c:v>
                </c:pt>
                <c:pt idx="830">
                  <c:v>0.0219740687952086</c:v>
                </c:pt>
                <c:pt idx="831">
                  <c:v>0.0219740687952086</c:v>
                </c:pt>
                <c:pt idx="832">
                  <c:v>0.0219740687952086</c:v>
                </c:pt>
                <c:pt idx="833">
                  <c:v>0.0221932767065045</c:v>
                </c:pt>
                <c:pt idx="834">
                  <c:v>0.0219740687952086</c:v>
                </c:pt>
                <c:pt idx="835">
                  <c:v>0.0219740687952086</c:v>
                </c:pt>
                <c:pt idx="836">
                  <c:v>0.0221932767065045</c:v>
                </c:pt>
                <c:pt idx="837">
                  <c:v>0.0221932767065045</c:v>
                </c:pt>
                <c:pt idx="838">
                  <c:v>0.0221932767065045</c:v>
                </c:pt>
                <c:pt idx="839">
                  <c:v>0.0224124846178004</c:v>
                </c:pt>
                <c:pt idx="840">
                  <c:v>0.0224124846178004</c:v>
                </c:pt>
                <c:pt idx="841">
                  <c:v>0.0219740687952086</c:v>
                </c:pt>
                <c:pt idx="842">
                  <c:v>0.0224124846178004</c:v>
                </c:pt>
                <c:pt idx="843">
                  <c:v>0.0221932767065045</c:v>
                </c:pt>
                <c:pt idx="844">
                  <c:v>0.0224124846178004</c:v>
                </c:pt>
                <c:pt idx="845">
                  <c:v>0.0224124846178004</c:v>
                </c:pt>
                <c:pt idx="846">
                  <c:v>0.0224124846178004</c:v>
                </c:pt>
                <c:pt idx="847">
                  <c:v>0.0226316925290963</c:v>
                </c:pt>
                <c:pt idx="848">
                  <c:v>0.0226316925290963</c:v>
                </c:pt>
                <c:pt idx="849">
                  <c:v>0.0226316925290963</c:v>
                </c:pt>
                <c:pt idx="850">
                  <c:v>0.0226316925290963</c:v>
                </c:pt>
                <c:pt idx="851">
                  <c:v>0.0226316925290963</c:v>
                </c:pt>
                <c:pt idx="852">
                  <c:v>0.0226316925290963</c:v>
                </c:pt>
                <c:pt idx="853">
                  <c:v>0.0226316925290963</c:v>
                </c:pt>
                <c:pt idx="854">
                  <c:v>0.0228509028036669</c:v>
                </c:pt>
                <c:pt idx="855">
                  <c:v>0.0226316925290963</c:v>
                </c:pt>
                <c:pt idx="856">
                  <c:v>0.0226316925290963</c:v>
                </c:pt>
                <c:pt idx="857">
                  <c:v>0.0228509028036669</c:v>
                </c:pt>
                <c:pt idx="858">
                  <c:v>0.0226316925290963</c:v>
                </c:pt>
                <c:pt idx="859">
                  <c:v>0.0226316925290963</c:v>
                </c:pt>
                <c:pt idx="860">
                  <c:v>0.0226316925290963</c:v>
                </c:pt>
                <c:pt idx="861">
                  <c:v>0.0226316925290963</c:v>
                </c:pt>
                <c:pt idx="862">
                  <c:v>0.0230701107149628</c:v>
                </c:pt>
                <c:pt idx="863">
                  <c:v>0.0230701107149628</c:v>
                </c:pt>
                <c:pt idx="864">
                  <c:v>0.0230701107149628</c:v>
                </c:pt>
                <c:pt idx="865">
                  <c:v>0.0228509028036669</c:v>
                </c:pt>
                <c:pt idx="866">
                  <c:v>0.0228509028036669</c:v>
                </c:pt>
                <c:pt idx="867">
                  <c:v>0.0228509028036669</c:v>
                </c:pt>
                <c:pt idx="868">
                  <c:v>0.0228509028036669</c:v>
                </c:pt>
                <c:pt idx="869">
                  <c:v>0.0228509028036669</c:v>
                </c:pt>
                <c:pt idx="870">
                  <c:v>0.0230701107149628</c:v>
                </c:pt>
                <c:pt idx="871">
                  <c:v>0.0230701107149628</c:v>
                </c:pt>
                <c:pt idx="872">
                  <c:v>0.0230701107149628</c:v>
                </c:pt>
                <c:pt idx="873">
                  <c:v>0.0230701107149628</c:v>
                </c:pt>
                <c:pt idx="874">
                  <c:v>0.0230701107149628</c:v>
                </c:pt>
                <c:pt idx="875">
                  <c:v>0.0232893186262586</c:v>
                </c:pt>
                <c:pt idx="876">
                  <c:v>0.0232893186262586</c:v>
                </c:pt>
                <c:pt idx="877">
                  <c:v>0.0235085289008293</c:v>
                </c:pt>
                <c:pt idx="878">
                  <c:v>0.0232893186262586</c:v>
                </c:pt>
                <c:pt idx="879">
                  <c:v>0.0232893186262586</c:v>
                </c:pt>
                <c:pt idx="880">
                  <c:v>0.0230701107149628</c:v>
                </c:pt>
                <c:pt idx="881">
                  <c:v>0.0232893186262586</c:v>
                </c:pt>
                <c:pt idx="882">
                  <c:v>0.0230701107149628</c:v>
                </c:pt>
                <c:pt idx="883">
                  <c:v>0.0230701107149628</c:v>
                </c:pt>
                <c:pt idx="884">
                  <c:v>0.0232893186262586</c:v>
                </c:pt>
                <c:pt idx="885">
                  <c:v>0.0235085289008293</c:v>
                </c:pt>
                <c:pt idx="886">
                  <c:v>0.0235085289008293</c:v>
                </c:pt>
                <c:pt idx="887">
                  <c:v>0.0235085289008293</c:v>
                </c:pt>
                <c:pt idx="888">
                  <c:v>0.0235085289008293</c:v>
                </c:pt>
                <c:pt idx="889">
                  <c:v>0.0235085289008293</c:v>
                </c:pt>
                <c:pt idx="890">
                  <c:v>0.0237277368121251</c:v>
                </c:pt>
                <c:pt idx="891">
                  <c:v>0.0235085289008293</c:v>
                </c:pt>
                <c:pt idx="892">
                  <c:v>0.0235085289008293</c:v>
                </c:pt>
                <c:pt idx="893">
                  <c:v>0.0235085289008293</c:v>
                </c:pt>
                <c:pt idx="894">
                  <c:v>0.0237277368121251</c:v>
                </c:pt>
                <c:pt idx="895">
                  <c:v>0.0237277368121251</c:v>
                </c:pt>
                <c:pt idx="896">
                  <c:v>0.0235085289008293</c:v>
                </c:pt>
                <c:pt idx="897">
                  <c:v>0.0235085289008293</c:v>
                </c:pt>
                <c:pt idx="898">
                  <c:v>0.023946944723421</c:v>
                </c:pt>
                <c:pt idx="899">
                  <c:v>0.0237277368121251</c:v>
                </c:pt>
                <c:pt idx="900">
                  <c:v>0.0237277368121251</c:v>
                </c:pt>
                <c:pt idx="901">
                  <c:v>0.023946944723421</c:v>
                </c:pt>
                <c:pt idx="902">
                  <c:v>0.0237277368121251</c:v>
                </c:pt>
                <c:pt idx="903">
                  <c:v>0.023946944723421</c:v>
                </c:pt>
                <c:pt idx="904">
                  <c:v>0.023946944723421</c:v>
                </c:pt>
                <c:pt idx="905">
                  <c:v>0.0241661549979916</c:v>
                </c:pt>
                <c:pt idx="906">
                  <c:v>0.023946944723421</c:v>
                </c:pt>
                <c:pt idx="907">
                  <c:v>0.0241661549979916</c:v>
                </c:pt>
                <c:pt idx="908">
                  <c:v>0.0237277368121251</c:v>
                </c:pt>
                <c:pt idx="909">
                  <c:v>0.0237277368121251</c:v>
                </c:pt>
                <c:pt idx="910">
                  <c:v>0.023946944723421</c:v>
                </c:pt>
                <c:pt idx="911">
                  <c:v>0.0241661549979916</c:v>
                </c:pt>
                <c:pt idx="912">
                  <c:v>0.0241661549979916</c:v>
                </c:pt>
                <c:pt idx="913">
                  <c:v>0.023946944723421</c:v>
                </c:pt>
                <c:pt idx="914">
                  <c:v>0.0241661549979916</c:v>
                </c:pt>
                <c:pt idx="915">
                  <c:v>0.0241661549979916</c:v>
                </c:pt>
                <c:pt idx="916">
                  <c:v>0.0241661549979916</c:v>
                </c:pt>
                <c:pt idx="917">
                  <c:v>0.0241661549979916</c:v>
                </c:pt>
                <c:pt idx="918">
                  <c:v>0.023946944723421</c:v>
                </c:pt>
                <c:pt idx="919">
                  <c:v>0.0241661549979916</c:v>
                </c:pt>
                <c:pt idx="920">
                  <c:v>0.0243853629092875</c:v>
                </c:pt>
                <c:pt idx="921">
                  <c:v>0.0243853629092875</c:v>
                </c:pt>
                <c:pt idx="922">
                  <c:v>0.0243853629092875</c:v>
                </c:pt>
                <c:pt idx="923">
                  <c:v>0.0243853629092875</c:v>
                </c:pt>
                <c:pt idx="924">
                  <c:v>0.0246045708205834</c:v>
                </c:pt>
                <c:pt idx="925">
                  <c:v>0.0243853629092875</c:v>
                </c:pt>
                <c:pt idx="926">
                  <c:v>0.0243853629092875</c:v>
                </c:pt>
                <c:pt idx="927">
                  <c:v>0.0246045708205834</c:v>
                </c:pt>
                <c:pt idx="928">
                  <c:v>0.0243853629092875</c:v>
                </c:pt>
                <c:pt idx="929">
                  <c:v>0.0246045708205834</c:v>
                </c:pt>
                <c:pt idx="930">
                  <c:v>0.0246045708205834</c:v>
                </c:pt>
                <c:pt idx="931">
                  <c:v>0.0243853629092875</c:v>
                </c:pt>
                <c:pt idx="932">
                  <c:v>0.0246045708205834</c:v>
                </c:pt>
                <c:pt idx="933">
                  <c:v>0.0246045708205834</c:v>
                </c:pt>
                <c:pt idx="934">
                  <c:v>0.0246045708205834</c:v>
                </c:pt>
                <c:pt idx="935">
                  <c:v>0.0243853629092875</c:v>
                </c:pt>
                <c:pt idx="936">
                  <c:v>0.0248237787318793</c:v>
                </c:pt>
                <c:pt idx="937">
                  <c:v>0.0248237787318793</c:v>
                </c:pt>
                <c:pt idx="938">
                  <c:v>0.0248237787318793</c:v>
                </c:pt>
                <c:pt idx="939">
                  <c:v>0.0248237787318793</c:v>
                </c:pt>
                <c:pt idx="940">
                  <c:v>0.0248237787318793</c:v>
                </c:pt>
                <c:pt idx="941">
                  <c:v>0.0248237787318793</c:v>
                </c:pt>
                <c:pt idx="942">
                  <c:v>0.0248237787318793</c:v>
                </c:pt>
                <c:pt idx="943">
                  <c:v>0.0246045708205834</c:v>
                </c:pt>
                <c:pt idx="944">
                  <c:v>0.0248237787318793</c:v>
                </c:pt>
                <c:pt idx="945">
                  <c:v>0.0248237787318793</c:v>
                </c:pt>
                <c:pt idx="946">
                  <c:v>0.0248237787318793</c:v>
                </c:pt>
                <c:pt idx="947">
                  <c:v>0.0248237787318793</c:v>
                </c:pt>
                <c:pt idx="948">
                  <c:v>0.0248237787318793</c:v>
                </c:pt>
                <c:pt idx="949">
                  <c:v>0.0250429890064499</c:v>
                </c:pt>
                <c:pt idx="950">
                  <c:v>0.0250429890064499</c:v>
                </c:pt>
                <c:pt idx="951">
                  <c:v>0.0250429890064499</c:v>
                </c:pt>
                <c:pt idx="952">
                  <c:v>0.0250429890064499</c:v>
                </c:pt>
                <c:pt idx="953">
                  <c:v>0.0250429890064499</c:v>
                </c:pt>
                <c:pt idx="954">
                  <c:v>0.0252621969177458</c:v>
                </c:pt>
                <c:pt idx="955">
                  <c:v>0.0252621969177458</c:v>
                </c:pt>
                <c:pt idx="956">
                  <c:v>0.0250429890064499</c:v>
                </c:pt>
                <c:pt idx="957">
                  <c:v>0.0252621969177458</c:v>
                </c:pt>
                <c:pt idx="958">
                  <c:v>0.0252621969177458</c:v>
                </c:pt>
                <c:pt idx="959">
                  <c:v>0.0252621969177458</c:v>
                </c:pt>
                <c:pt idx="960">
                  <c:v>0.0250429890064499</c:v>
                </c:pt>
                <c:pt idx="961">
                  <c:v>0.0252621969177458</c:v>
                </c:pt>
                <c:pt idx="962">
                  <c:v>0.0252621969177458</c:v>
                </c:pt>
                <c:pt idx="963">
                  <c:v>0.0252621969177458</c:v>
                </c:pt>
                <c:pt idx="964">
                  <c:v>0.0252621969177458</c:v>
                </c:pt>
                <c:pt idx="965">
                  <c:v>0.0254814048290417</c:v>
                </c:pt>
                <c:pt idx="966">
                  <c:v>0.0254814048290417</c:v>
                </c:pt>
                <c:pt idx="967">
                  <c:v>0.0252621969177458</c:v>
                </c:pt>
                <c:pt idx="968">
                  <c:v>0.0252621969177458</c:v>
                </c:pt>
                <c:pt idx="969">
                  <c:v>0.0252621969177458</c:v>
                </c:pt>
                <c:pt idx="970">
                  <c:v>0.0252621969177458</c:v>
                </c:pt>
                <c:pt idx="971">
                  <c:v>0.0257006151036123</c:v>
                </c:pt>
                <c:pt idx="972">
                  <c:v>0.0254814048290417</c:v>
                </c:pt>
                <c:pt idx="973">
                  <c:v>0.0254814048290417</c:v>
                </c:pt>
                <c:pt idx="974">
                  <c:v>0.0254814048290417</c:v>
                </c:pt>
                <c:pt idx="975">
                  <c:v>0.0254814048290417</c:v>
                </c:pt>
                <c:pt idx="976">
                  <c:v>0.0254814048290417</c:v>
                </c:pt>
                <c:pt idx="977">
                  <c:v>0.0257006151036123</c:v>
                </c:pt>
                <c:pt idx="978">
                  <c:v>0.0254814048290417</c:v>
                </c:pt>
                <c:pt idx="979">
                  <c:v>0.0259198230149082</c:v>
                </c:pt>
                <c:pt idx="980">
                  <c:v>0.0257006151036123</c:v>
                </c:pt>
                <c:pt idx="981">
                  <c:v>0.0257006151036123</c:v>
                </c:pt>
                <c:pt idx="982">
                  <c:v>0.0257006151036123</c:v>
                </c:pt>
                <c:pt idx="983">
                  <c:v>0.0259198230149082</c:v>
                </c:pt>
                <c:pt idx="984">
                  <c:v>0.0259198230149082</c:v>
                </c:pt>
                <c:pt idx="985">
                  <c:v>0.0259198230149082</c:v>
                </c:pt>
                <c:pt idx="986">
                  <c:v>0.0259198230149082</c:v>
                </c:pt>
                <c:pt idx="987">
                  <c:v>0.0259198230149082</c:v>
                </c:pt>
                <c:pt idx="988">
                  <c:v>0.0257006151036123</c:v>
                </c:pt>
                <c:pt idx="989">
                  <c:v>0.0261390309262041</c:v>
                </c:pt>
                <c:pt idx="990">
                  <c:v>0.0259198230149082</c:v>
                </c:pt>
                <c:pt idx="991">
                  <c:v>0.0259198230149082</c:v>
                </c:pt>
                <c:pt idx="992">
                  <c:v>0.0259198230149082</c:v>
                </c:pt>
                <c:pt idx="993">
                  <c:v>0.0259198230149082</c:v>
                </c:pt>
                <c:pt idx="994">
                  <c:v>0.0259198230149082</c:v>
                </c:pt>
                <c:pt idx="995">
                  <c:v>0.0259198230149082</c:v>
                </c:pt>
                <c:pt idx="996">
                  <c:v>0.0261390309262041</c:v>
                </c:pt>
                <c:pt idx="997">
                  <c:v>0.0261390309262041</c:v>
                </c:pt>
                <c:pt idx="998">
                  <c:v>0.0261390309262041</c:v>
                </c:pt>
                <c:pt idx="999">
                  <c:v>0.0261390309262041</c:v>
                </c:pt>
                <c:pt idx="1000">
                  <c:v>0.0261390309262041</c:v>
                </c:pt>
                <c:pt idx="1001">
                  <c:v>0.0261390309262041</c:v>
                </c:pt>
                <c:pt idx="1002">
                  <c:v>0.0261390309262041</c:v>
                </c:pt>
                <c:pt idx="1003">
                  <c:v>0.0263582412007747</c:v>
                </c:pt>
                <c:pt idx="1004">
                  <c:v>0.0261390309262041</c:v>
                </c:pt>
                <c:pt idx="1005">
                  <c:v>0.0261390309262041</c:v>
                </c:pt>
                <c:pt idx="1006">
                  <c:v>0.0261390309262041</c:v>
                </c:pt>
                <c:pt idx="1007">
                  <c:v>0.0261390309262041</c:v>
                </c:pt>
                <c:pt idx="1008">
                  <c:v>0.0263582412007747</c:v>
                </c:pt>
                <c:pt idx="1009">
                  <c:v>0.0263582412007747</c:v>
                </c:pt>
                <c:pt idx="1010">
                  <c:v>0.0263582412007747</c:v>
                </c:pt>
                <c:pt idx="1011">
                  <c:v>0.0261390309262041</c:v>
                </c:pt>
                <c:pt idx="1012">
                  <c:v>0.0263582412007747</c:v>
                </c:pt>
                <c:pt idx="1013">
                  <c:v>0.0263582412007747</c:v>
                </c:pt>
                <c:pt idx="1014">
                  <c:v>0.0263582412007747</c:v>
                </c:pt>
                <c:pt idx="1015">
                  <c:v>0.0263582412007747</c:v>
                </c:pt>
                <c:pt idx="1016">
                  <c:v>0.0263582412007747</c:v>
                </c:pt>
                <c:pt idx="1017">
                  <c:v>0.0267966570233665</c:v>
                </c:pt>
                <c:pt idx="1018">
                  <c:v>0.0265774491120706</c:v>
                </c:pt>
                <c:pt idx="1019">
                  <c:v>0.0263582412007747</c:v>
                </c:pt>
                <c:pt idx="1020">
                  <c:v>0.0261390309262041</c:v>
                </c:pt>
                <c:pt idx="1021">
                  <c:v>0.0267966570233665</c:v>
                </c:pt>
                <c:pt idx="1022">
                  <c:v>0.0267966570233665</c:v>
                </c:pt>
                <c:pt idx="1023">
                  <c:v>0.0267966570233665</c:v>
                </c:pt>
                <c:pt idx="1024">
                  <c:v>0.0265774491120706</c:v>
                </c:pt>
                <c:pt idx="1025">
                  <c:v>0.0265774491120706</c:v>
                </c:pt>
                <c:pt idx="1026">
                  <c:v>0.0263582412007747</c:v>
                </c:pt>
                <c:pt idx="1027">
                  <c:v>0.0267966570233665</c:v>
                </c:pt>
                <c:pt idx="1028">
                  <c:v>0.0267966570233665</c:v>
                </c:pt>
                <c:pt idx="1029">
                  <c:v>0.0270158649346624</c:v>
                </c:pt>
                <c:pt idx="1030">
                  <c:v>0.0267966570233665</c:v>
                </c:pt>
                <c:pt idx="1031">
                  <c:v>0.0270158649346624</c:v>
                </c:pt>
                <c:pt idx="1032">
                  <c:v>0.0270158649346624</c:v>
                </c:pt>
                <c:pt idx="1033">
                  <c:v>0.0270158649346624</c:v>
                </c:pt>
                <c:pt idx="1034">
                  <c:v>0.0267966570233665</c:v>
                </c:pt>
                <c:pt idx="1035">
                  <c:v>0.0267966570233665</c:v>
                </c:pt>
                <c:pt idx="1036">
                  <c:v>0.027235075209233</c:v>
                </c:pt>
                <c:pt idx="1037">
                  <c:v>0.0270158649346624</c:v>
                </c:pt>
                <c:pt idx="1038">
                  <c:v>0.0274542831205289</c:v>
                </c:pt>
                <c:pt idx="1039">
                  <c:v>0.027235075209233</c:v>
                </c:pt>
                <c:pt idx="1040">
                  <c:v>0.027235075209233</c:v>
                </c:pt>
                <c:pt idx="1041">
                  <c:v>0.027235075209233</c:v>
                </c:pt>
                <c:pt idx="1042">
                  <c:v>0.0270158649346624</c:v>
                </c:pt>
                <c:pt idx="1043">
                  <c:v>0.0274542831205289</c:v>
                </c:pt>
                <c:pt idx="1044">
                  <c:v>0.027235075209233</c:v>
                </c:pt>
                <c:pt idx="1045">
                  <c:v>0.0270158649346624</c:v>
                </c:pt>
                <c:pt idx="1046">
                  <c:v>0.027235075209233</c:v>
                </c:pt>
                <c:pt idx="1047">
                  <c:v>0.0274542831205289</c:v>
                </c:pt>
                <c:pt idx="1048">
                  <c:v>0.0274542831205289</c:v>
                </c:pt>
                <c:pt idx="1049">
                  <c:v>0.027235075209233</c:v>
                </c:pt>
                <c:pt idx="1050">
                  <c:v>0.0274542831205289</c:v>
                </c:pt>
                <c:pt idx="1051">
                  <c:v>0.0274542831205289</c:v>
                </c:pt>
                <c:pt idx="1052">
                  <c:v>0.0274542831205289</c:v>
                </c:pt>
                <c:pt idx="1053">
                  <c:v>0.0274542831205289</c:v>
                </c:pt>
                <c:pt idx="1054">
                  <c:v>0.0278927013063954</c:v>
                </c:pt>
                <c:pt idx="1055">
                  <c:v>0.0274542831205289</c:v>
                </c:pt>
                <c:pt idx="1056">
                  <c:v>0.0276734910318248</c:v>
                </c:pt>
                <c:pt idx="1057">
                  <c:v>0.0278927013063954</c:v>
                </c:pt>
                <c:pt idx="1058">
                  <c:v>0.0278927013063954</c:v>
                </c:pt>
                <c:pt idx="1059">
                  <c:v>0.0274542831205289</c:v>
                </c:pt>
                <c:pt idx="1060">
                  <c:v>0.0276734910318248</c:v>
                </c:pt>
                <c:pt idx="1061">
                  <c:v>0.0276734910318248</c:v>
                </c:pt>
                <c:pt idx="1062">
                  <c:v>0.0276734910318248</c:v>
                </c:pt>
                <c:pt idx="1063">
                  <c:v>0.0278927013063954</c:v>
                </c:pt>
                <c:pt idx="1064">
                  <c:v>0.0278927013063954</c:v>
                </c:pt>
                <c:pt idx="1065">
                  <c:v>0.0276734910318248</c:v>
                </c:pt>
                <c:pt idx="1066">
                  <c:v>0.0276734910318248</c:v>
                </c:pt>
                <c:pt idx="1067">
                  <c:v>0.0278927013063954</c:v>
                </c:pt>
                <c:pt idx="1068">
                  <c:v>0.0278927013063954</c:v>
                </c:pt>
                <c:pt idx="1069">
                  <c:v>0.0278927013063954</c:v>
                </c:pt>
                <c:pt idx="1070">
                  <c:v>0.0276734910318248</c:v>
                </c:pt>
                <c:pt idx="1071">
                  <c:v>0.0278927013063954</c:v>
                </c:pt>
                <c:pt idx="1072">
                  <c:v>0.0281119092176913</c:v>
                </c:pt>
                <c:pt idx="1073">
                  <c:v>0.0278927013063954</c:v>
                </c:pt>
                <c:pt idx="1074">
                  <c:v>0.0281119092176913</c:v>
                </c:pt>
                <c:pt idx="1075">
                  <c:v>0.0278927013063954</c:v>
                </c:pt>
                <c:pt idx="1076">
                  <c:v>0.0281119092176913</c:v>
                </c:pt>
                <c:pt idx="1077">
                  <c:v>0.0281119092176913</c:v>
                </c:pt>
                <c:pt idx="1078">
                  <c:v>0.0278927013063954</c:v>
                </c:pt>
                <c:pt idx="1079">
                  <c:v>0.0283311171289871</c:v>
                </c:pt>
                <c:pt idx="1080">
                  <c:v>0.0281119092176913</c:v>
                </c:pt>
                <c:pt idx="1081">
                  <c:v>0.0283311171289871</c:v>
                </c:pt>
                <c:pt idx="1082">
                  <c:v>0.0283311171289871</c:v>
                </c:pt>
                <c:pt idx="1083">
                  <c:v>0.0281119092176913</c:v>
                </c:pt>
                <c:pt idx="1084">
                  <c:v>0.0283311171289871</c:v>
                </c:pt>
                <c:pt idx="1085">
                  <c:v>0.0283311171289871</c:v>
                </c:pt>
                <c:pt idx="1086">
                  <c:v>0.0283311171289871</c:v>
                </c:pt>
                <c:pt idx="1087">
                  <c:v>0.0283311171289871</c:v>
                </c:pt>
                <c:pt idx="1088">
                  <c:v>0.028550325040283</c:v>
                </c:pt>
                <c:pt idx="1089">
                  <c:v>0.028550325040283</c:v>
                </c:pt>
                <c:pt idx="1090">
                  <c:v>0.028550325040283</c:v>
                </c:pt>
                <c:pt idx="1091">
                  <c:v>0.0283311171289871</c:v>
                </c:pt>
                <c:pt idx="1092">
                  <c:v>0.0283311171289871</c:v>
                </c:pt>
                <c:pt idx="1093">
                  <c:v>0.028550325040283</c:v>
                </c:pt>
                <c:pt idx="1094">
                  <c:v>0.028550325040283</c:v>
                </c:pt>
                <c:pt idx="1095">
                  <c:v>0.028550325040283</c:v>
                </c:pt>
                <c:pt idx="1096">
                  <c:v>0.0289887432261495</c:v>
                </c:pt>
                <c:pt idx="1097">
                  <c:v>0.0287695353148536</c:v>
                </c:pt>
                <c:pt idx="1098">
                  <c:v>0.0287695353148536</c:v>
                </c:pt>
                <c:pt idx="1099">
                  <c:v>0.0287695353148536</c:v>
                </c:pt>
                <c:pt idx="1100">
                  <c:v>0.0287695353148536</c:v>
                </c:pt>
                <c:pt idx="1101">
                  <c:v>0.0287695353148536</c:v>
                </c:pt>
                <c:pt idx="1102">
                  <c:v>0.0289887432261495</c:v>
                </c:pt>
                <c:pt idx="1103">
                  <c:v>0.028550325040283</c:v>
                </c:pt>
                <c:pt idx="1104">
                  <c:v>0.0287695353148536</c:v>
                </c:pt>
                <c:pt idx="1105">
                  <c:v>0.0287695353148536</c:v>
                </c:pt>
                <c:pt idx="1106">
                  <c:v>0.0292079511374454</c:v>
                </c:pt>
                <c:pt idx="1107">
                  <c:v>0.0287695353148536</c:v>
                </c:pt>
                <c:pt idx="1108">
                  <c:v>0.0289887432261495</c:v>
                </c:pt>
                <c:pt idx="1109">
                  <c:v>0.0289887432261495</c:v>
                </c:pt>
                <c:pt idx="1110">
                  <c:v>0.0289887432261495</c:v>
                </c:pt>
                <c:pt idx="1111">
                  <c:v>0.0292079511374454</c:v>
                </c:pt>
                <c:pt idx="1112">
                  <c:v>0.0289887432261495</c:v>
                </c:pt>
                <c:pt idx="1113">
                  <c:v>0.029427161412016</c:v>
                </c:pt>
                <c:pt idx="1114">
                  <c:v>0.0292079511374454</c:v>
                </c:pt>
                <c:pt idx="1115">
                  <c:v>0.029427161412016</c:v>
                </c:pt>
                <c:pt idx="1116">
                  <c:v>0.0292079511374454</c:v>
                </c:pt>
                <c:pt idx="1117">
                  <c:v>0.0292079511374454</c:v>
                </c:pt>
                <c:pt idx="1118">
                  <c:v>0.0292079511374454</c:v>
                </c:pt>
                <c:pt idx="1119">
                  <c:v>0.029427161412016</c:v>
                </c:pt>
                <c:pt idx="1120">
                  <c:v>0.029427161412016</c:v>
                </c:pt>
                <c:pt idx="1121">
                  <c:v>0.0296463693233119</c:v>
                </c:pt>
                <c:pt idx="1122">
                  <c:v>0.029427161412016</c:v>
                </c:pt>
                <c:pt idx="1123">
                  <c:v>0.0296463693233119</c:v>
                </c:pt>
                <c:pt idx="1124">
                  <c:v>0.0296463693233119</c:v>
                </c:pt>
                <c:pt idx="1125">
                  <c:v>0.029427161412016</c:v>
                </c:pt>
                <c:pt idx="1126">
                  <c:v>0.0296463693233119</c:v>
                </c:pt>
                <c:pt idx="1127">
                  <c:v>0.0296463693233119</c:v>
                </c:pt>
                <c:pt idx="1128">
                  <c:v>0.0296463693233119</c:v>
                </c:pt>
                <c:pt idx="1129">
                  <c:v>0.029427161412016</c:v>
                </c:pt>
                <c:pt idx="1130">
                  <c:v>0.0298655772346078</c:v>
                </c:pt>
                <c:pt idx="1131">
                  <c:v>0.0296463693233119</c:v>
                </c:pt>
                <c:pt idx="1132">
                  <c:v>0.0296463693233119</c:v>
                </c:pt>
                <c:pt idx="1133">
                  <c:v>0.0298655772346078</c:v>
                </c:pt>
                <c:pt idx="1134">
                  <c:v>0.0296463693233119</c:v>
                </c:pt>
                <c:pt idx="1135">
                  <c:v>0.0296463693233119</c:v>
                </c:pt>
                <c:pt idx="1136">
                  <c:v>0.0296463693233119</c:v>
                </c:pt>
                <c:pt idx="1137">
                  <c:v>0.0298655772346078</c:v>
                </c:pt>
                <c:pt idx="1138">
                  <c:v>0.0298655772346078</c:v>
                </c:pt>
                <c:pt idx="1139">
                  <c:v>0.0300847875091784</c:v>
                </c:pt>
                <c:pt idx="1140">
                  <c:v>0.0298655772346078</c:v>
                </c:pt>
                <c:pt idx="1141">
                  <c:v>0.0298655772346078</c:v>
                </c:pt>
                <c:pt idx="1142">
                  <c:v>0.0300847875091784</c:v>
                </c:pt>
                <c:pt idx="1143">
                  <c:v>0.0298655772346078</c:v>
                </c:pt>
                <c:pt idx="1144">
                  <c:v>0.0298655772346078</c:v>
                </c:pt>
                <c:pt idx="1145">
                  <c:v>0.0300847875091784</c:v>
                </c:pt>
                <c:pt idx="1146">
                  <c:v>0.0303039954204743</c:v>
                </c:pt>
                <c:pt idx="1147">
                  <c:v>0.0303039954204743</c:v>
                </c:pt>
                <c:pt idx="1148">
                  <c:v>0.0303039954204743</c:v>
                </c:pt>
                <c:pt idx="1149">
                  <c:v>0.0303039954204743</c:v>
                </c:pt>
                <c:pt idx="1150">
                  <c:v>0.0303039954204743</c:v>
                </c:pt>
                <c:pt idx="1151">
                  <c:v>0.0303039954204743</c:v>
                </c:pt>
                <c:pt idx="1152">
                  <c:v>0.0303039954204743</c:v>
                </c:pt>
                <c:pt idx="1153">
                  <c:v>0.0305232033317702</c:v>
                </c:pt>
                <c:pt idx="1154">
                  <c:v>0.0305232033317702</c:v>
                </c:pt>
                <c:pt idx="1155">
                  <c:v>0.0305232033317702</c:v>
                </c:pt>
                <c:pt idx="1156">
                  <c:v>0.0307424112430661</c:v>
                </c:pt>
                <c:pt idx="1157">
                  <c:v>0.0303039954204743</c:v>
                </c:pt>
                <c:pt idx="1158">
                  <c:v>0.0305232033317702</c:v>
                </c:pt>
                <c:pt idx="1159">
                  <c:v>0.0305232033317702</c:v>
                </c:pt>
                <c:pt idx="1160">
                  <c:v>0.0305232033317702</c:v>
                </c:pt>
                <c:pt idx="1161">
                  <c:v>0.0305232033317702</c:v>
                </c:pt>
                <c:pt idx="1162">
                  <c:v>0.0307424112430661</c:v>
                </c:pt>
                <c:pt idx="1163">
                  <c:v>0.0305232033317702</c:v>
                </c:pt>
                <c:pt idx="1164">
                  <c:v>0.0305232033317702</c:v>
                </c:pt>
                <c:pt idx="1165">
                  <c:v>0.0307424112430661</c:v>
                </c:pt>
                <c:pt idx="1166">
                  <c:v>0.0309616215176367</c:v>
                </c:pt>
                <c:pt idx="1167">
                  <c:v>0.0309616215176367</c:v>
                </c:pt>
                <c:pt idx="1168">
                  <c:v>0.0307424112430661</c:v>
                </c:pt>
                <c:pt idx="1169">
                  <c:v>0.0307424112430661</c:v>
                </c:pt>
                <c:pt idx="1170">
                  <c:v>0.0309616215176367</c:v>
                </c:pt>
                <c:pt idx="1171">
                  <c:v>0.0309616215176367</c:v>
                </c:pt>
                <c:pt idx="1172">
                  <c:v>0.0311808294289326</c:v>
                </c:pt>
                <c:pt idx="1173">
                  <c:v>0.0309616215176367</c:v>
                </c:pt>
                <c:pt idx="1174">
                  <c:v>0.0311808294289326</c:v>
                </c:pt>
                <c:pt idx="1175">
                  <c:v>0.0311808294289326</c:v>
                </c:pt>
                <c:pt idx="1176">
                  <c:v>0.0309616215176367</c:v>
                </c:pt>
                <c:pt idx="1177">
                  <c:v>0.0311808294289326</c:v>
                </c:pt>
                <c:pt idx="1178">
                  <c:v>0.0311808294289326</c:v>
                </c:pt>
                <c:pt idx="1179">
                  <c:v>0.0314000373402285</c:v>
                </c:pt>
                <c:pt idx="1180">
                  <c:v>0.0311808294289326</c:v>
                </c:pt>
                <c:pt idx="1181">
                  <c:v>0.0314000373402285</c:v>
                </c:pt>
                <c:pt idx="1182">
                  <c:v>0.0314000373402285</c:v>
                </c:pt>
                <c:pt idx="1183">
                  <c:v>0.0314000373402285</c:v>
                </c:pt>
                <c:pt idx="1184">
                  <c:v>0.0314000373402285</c:v>
                </c:pt>
                <c:pt idx="1185">
                  <c:v>0.0311808294289326</c:v>
                </c:pt>
                <c:pt idx="1186">
                  <c:v>0.0311808294289326</c:v>
                </c:pt>
                <c:pt idx="1187">
                  <c:v>0.0314000373402285</c:v>
                </c:pt>
                <c:pt idx="1188">
                  <c:v>0.0316192476147991</c:v>
                </c:pt>
                <c:pt idx="1189">
                  <c:v>0.0316192476147991</c:v>
                </c:pt>
                <c:pt idx="1190">
                  <c:v>0.0316192476147991</c:v>
                </c:pt>
                <c:pt idx="1191">
                  <c:v>0.0314000373402285</c:v>
                </c:pt>
                <c:pt idx="1192">
                  <c:v>0.0316192476147991</c:v>
                </c:pt>
                <c:pt idx="1193">
                  <c:v>0.031838455526095</c:v>
                </c:pt>
                <c:pt idx="1194">
                  <c:v>0.0316192476147991</c:v>
                </c:pt>
                <c:pt idx="1195">
                  <c:v>0.031838455526095</c:v>
                </c:pt>
                <c:pt idx="1196">
                  <c:v>0.031838455526095</c:v>
                </c:pt>
                <c:pt idx="1197">
                  <c:v>0.0316192476147991</c:v>
                </c:pt>
                <c:pt idx="1198">
                  <c:v>0.031838455526095</c:v>
                </c:pt>
                <c:pt idx="1199">
                  <c:v>0.0320576634373909</c:v>
                </c:pt>
                <c:pt idx="1200">
                  <c:v>0.0322768737119615</c:v>
                </c:pt>
                <c:pt idx="1201">
                  <c:v>0.031838455526095</c:v>
                </c:pt>
                <c:pt idx="1202">
                  <c:v>0.031838455526095</c:v>
                </c:pt>
                <c:pt idx="1203">
                  <c:v>0.0320576634373909</c:v>
                </c:pt>
                <c:pt idx="1204">
                  <c:v>0.0320576634373909</c:v>
                </c:pt>
                <c:pt idx="1205">
                  <c:v>0.0320576634373909</c:v>
                </c:pt>
                <c:pt idx="1206">
                  <c:v>0.0322768737119615</c:v>
                </c:pt>
                <c:pt idx="1207">
                  <c:v>0.0322768737119615</c:v>
                </c:pt>
                <c:pt idx="1208">
                  <c:v>0.0322768737119615</c:v>
                </c:pt>
                <c:pt idx="1209">
                  <c:v>0.0320576634373909</c:v>
                </c:pt>
                <c:pt idx="1210">
                  <c:v>0.0324960816232574</c:v>
                </c:pt>
                <c:pt idx="1211">
                  <c:v>0.0324960816232574</c:v>
                </c:pt>
                <c:pt idx="1212">
                  <c:v>0.0322768737119615</c:v>
                </c:pt>
                <c:pt idx="1213">
                  <c:v>0.0322768737119615</c:v>
                </c:pt>
                <c:pt idx="1214">
                  <c:v>0.0324960816232574</c:v>
                </c:pt>
                <c:pt idx="1215">
                  <c:v>0.0324960816232574</c:v>
                </c:pt>
                <c:pt idx="1216">
                  <c:v>0.0324960816232574</c:v>
                </c:pt>
                <c:pt idx="1217">
                  <c:v>0.0324960816232574</c:v>
                </c:pt>
                <c:pt idx="1218">
                  <c:v>0.0324960816232574</c:v>
                </c:pt>
                <c:pt idx="1219">
                  <c:v>0.0324960816232574</c:v>
                </c:pt>
                <c:pt idx="1220">
                  <c:v>0.0327152895345533</c:v>
                </c:pt>
                <c:pt idx="1221">
                  <c:v>0.0324960816232574</c:v>
                </c:pt>
                <c:pt idx="1222">
                  <c:v>0.0327152895345533</c:v>
                </c:pt>
                <c:pt idx="1223">
                  <c:v>0.0329344974458491</c:v>
                </c:pt>
                <c:pt idx="1224">
                  <c:v>0.0329344974458491</c:v>
                </c:pt>
                <c:pt idx="1225">
                  <c:v>0.0329344974458491</c:v>
                </c:pt>
                <c:pt idx="1226">
                  <c:v>0.0327152895345533</c:v>
                </c:pt>
                <c:pt idx="1227">
                  <c:v>0.0327152895345533</c:v>
                </c:pt>
                <c:pt idx="1228">
                  <c:v>0.0331537077204198</c:v>
                </c:pt>
                <c:pt idx="1229">
                  <c:v>0.0331537077204198</c:v>
                </c:pt>
                <c:pt idx="1230">
                  <c:v>0.0331537077204198</c:v>
                </c:pt>
                <c:pt idx="1231">
                  <c:v>0.0331537077204198</c:v>
                </c:pt>
                <c:pt idx="1232">
                  <c:v>0.0331537077204198</c:v>
                </c:pt>
                <c:pt idx="1233">
                  <c:v>0.0331537077204198</c:v>
                </c:pt>
                <c:pt idx="1234">
                  <c:v>0.0331537077204198</c:v>
                </c:pt>
                <c:pt idx="1235">
                  <c:v>0.0331537077204198</c:v>
                </c:pt>
                <c:pt idx="1236">
                  <c:v>0.0333729156317156</c:v>
                </c:pt>
                <c:pt idx="1237">
                  <c:v>0.0331537077204198</c:v>
                </c:pt>
                <c:pt idx="1238">
                  <c:v>0.0331537077204198</c:v>
                </c:pt>
                <c:pt idx="1239">
                  <c:v>0.0331537077204198</c:v>
                </c:pt>
                <c:pt idx="1240">
                  <c:v>0.0333729156317156</c:v>
                </c:pt>
                <c:pt idx="1241">
                  <c:v>0.0333729156317156</c:v>
                </c:pt>
                <c:pt idx="1242">
                  <c:v>0.0333729156317156</c:v>
                </c:pt>
                <c:pt idx="1243">
                  <c:v>0.0333729156317156</c:v>
                </c:pt>
                <c:pt idx="1244">
                  <c:v>0.0335921235430115</c:v>
                </c:pt>
                <c:pt idx="1245">
                  <c:v>0.0338113338175822</c:v>
                </c:pt>
                <c:pt idx="1246">
                  <c:v>0.0333729156317156</c:v>
                </c:pt>
                <c:pt idx="1247">
                  <c:v>0.0338113338175822</c:v>
                </c:pt>
                <c:pt idx="1248">
                  <c:v>0.0335921235430115</c:v>
                </c:pt>
                <c:pt idx="1249">
                  <c:v>0.0335921235430115</c:v>
                </c:pt>
                <c:pt idx="1250">
                  <c:v>0.0338113338175822</c:v>
                </c:pt>
                <c:pt idx="1251">
                  <c:v>0.0335921235430115</c:v>
                </c:pt>
                <c:pt idx="1252">
                  <c:v>0.0338113338175822</c:v>
                </c:pt>
                <c:pt idx="1253">
                  <c:v>0.0338113338175822</c:v>
                </c:pt>
                <c:pt idx="1254">
                  <c:v>0.0342497496401739</c:v>
                </c:pt>
                <c:pt idx="1255">
                  <c:v>0.034030541728878</c:v>
                </c:pt>
                <c:pt idx="1256">
                  <c:v>0.0342497496401739</c:v>
                </c:pt>
                <c:pt idx="1257">
                  <c:v>0.034030541728878</c:v>
                </c:pt>
                <c:pt idx="1258">
                  <c:v>0.0342497496401739</c:v>
                </c:pt>
                <c:pt idx="1259">
                  <c:v>0.034030541728878</c:v>
                </c:pt>
                <c:pt idx="1260">
                  <c:v>0.0342497496401739</c:v>
                </c:pt>
                <c:pt idx="1261">
                  <c:v>0.034030541728878</c:v>
                </c:pt>
                <c:pt idx="1262">
                  <c:v>0.0342497496401739</c:v>
                </c:pt>
                <c:pt idx="1263">
                  <c:v>0.0344689575514698</c:v>
                </c:pt>
                <c:pt idx="1264">
                  <c:v>0.0342497496401739</c:v>
                </c:pt>
                <c:pt idx="1265">
                  <c:v>0.0344689575514698</c:v>
                </c:pt>
                <c:pt idx="1266">
                  <c:v>0.0342497496401739</c:v>
                </c:pt>
                <c:pt idx="1267">
                  <c:v>0.0344689575514698</c:v>
                </c:pt>
                <c:pt idx="1268">
                  <c:v>0.0344689575514698</c:v>
                </c:pt>
                <c:pt idx="1269">
                  <c:v>0.0344689575514698</c:v>
                </c:pt>
                <c:pt idx="1270">
                  <c:v>0.0344689575514698</c:v>
                </c:pt>
                <c:pt idx="1271">
                  <c:v>0.0346881678260404</c:v>
                </c:pt>
                <c:pt idx="1272">
                  <c:v>0.0346881678260404</c:v>
                </c:pt>
                <c:pt idx="1273">
                  <c:v>0.0346881678260404</c:v>
                </c:pt>
                <c:pt idx="1274">
                  <c:v>0.0346881678260404</c:v>
                </c:pt>
                <c:pt idx="1275">
                  <c:v>0.0346881678260404</c:v>
                </c:pt>
                <c:pt idx="1276">
                  <c:v>0.0349073757373363</c:v>
                </c:pt>
                <c:pt idx="1277">
                  <c:v>0.0349073757373363</c:v>
                </c:pt>
                <c:pt idx="1278">
                  <c:v>0.0349073757373363</c:v>
                </c:pt>
                <c:pt idx="1279">
                  <c:v>0.0349073757373363</c:v>
                </c:pt>
                <c:pt idx="1280">
                  <c:v>0.0349073757373363</c:v>
                </c:pt>
                <c:pt idx="1281">
                  <c:v>0.0349073757373363</c:v>
                </c:pt>
                <c:pt idx="1282">
                  <c:v>0.0349073757373363</c:v>
                </c:pt>
                <c:pt idx="1283">
                  <c:v>0.0349073757373363</c:v>
                </c:pt>
                <c:pt idx="1284">
                  <c:v>0.0351265836486322</c:v>
                </c:pt>
                <c:pt idx="1285">
                  <c:v>0.0351265836486322</c:v>
                </c:pt>
                <c:pt idx="1286">
                  <c:v>0.0351265836486322</c:v>
                </c:pt>
                <c:pt idx="1287">
                  <c:v>0.0351265836486322</c:v>
                </c:pt>
                <c:pt idx="1288">
                  <c:v>0.0351265836486322</c:v>
                </c:pt>
                <c:pt idx="1289">
                  <c:v>0.0353457939232028</c:v>
                </c:pt>
                <c:pt idx="1290">
                  <c:v>0.0355650018344987</c:v>
                </c:pt>
                <c:pt idx="1291">
                  <c:v>0.0353457939232028</c:v>
                </c:pt>
                <c:pt idx="1292">
                  <c:v>0.0353457939232028</c:v>
                </c:pt>
                <c:pt idx="1293">
                  <c:v>0.0353457939232028</c:v>
                </c:pt>
                <c:pt idx="1294">
                  <c:v>0.0355650018344987</c:v>
                </c:pt>
                <c:pt idx="1295">
                  <c:v>0.0355650018344987</c:v>
                </c:pt>
                <c:pt idx="1296">
                  <c:v>0.0357842097457946</c:v>
                </c:pt>
                <c:pt idx="1297">
                  <c:v>0.0357842097457946</c:v>
                </c:pt>
                <c:pt idx="1298">
                  <c:v>0.0357842097457946</c:v>
                </c:pt>
                <c:pt idx="1299">
                  <c:v>0.0355650018344987</c:v>
                </c:pt>
                <c:pt idx="1300">
                  <c:v>0.0355650018344987</c:v>
                </c:pt>
                <c:pt idx="1301">
                  <c:v>0.0360034200203652</c:v>
                </c:pt>
                <c:pt idx="1302">
                  <c:v>0.0360034200203652</c:v>
                </c:pt>
                <c:pt idx="1303">
                  <c:v>0.0357842097457946</c:v>
                </c:pt>
                <c:pt idx="1304">
                  <c:v>0.0362226279316611</c:v>
                </c:pt>
                <c:pt idx="1305">
                  <c:v>0.0360034200203652</c:v>
                </c:pt>
                <c:pt idx="1306">
                  <c:v>0.0362226279316611</c:v>
                </c:pt>
                <c:pt idx="1307">
                  <c:v>0.0360034200203652</c:v>
                </c:pt>
                <c:pt idx="1308">
                  <c:v>0.0362226279316611</c:v>
                </c:pt>
                <c:pt idx="1309">
                  <c:v>0.0362226279316611</c:v>
                </c:pt>
                <c:pt idx="1310">
                  <c:v>0.036441835842957</c:v>
                </c:pt>
                <c:pt idx="1311">
                  <c:v>0.0362226279316611</c:v>
                </c:pt>
                <c:pt idx="1312">
                  <c:v>0.0366610437542529</c:v>
                </c:pt>
                <c:pt idx="1313">
                  <c:v>0.036441835842957</c:v>
                </c:pt>
                <c:pt idx="1314">
                  <c:v>0.036441835842957</c:v>
                </c:pt>
                <c:pt idx="1315">
                  <c:v>0.036441835842957</c:v>
                </c:pt>
                <c:pt idx="1316">
                  <c:v>0.036441835842957</c:v>
                </c:pt>
                <c:pt idx="1317">
                  <c:v>0.036441835842957</c:v>
                </c:pt>
                <c:pt idx="1318">
                  <c:v>0.0366610437542529</c:v>
                </c:pt>
                <c:pt idx="1319">
                  <c:v>0.0366610437542529</c:v>
                </c:pt>
                <c:pt idx="1320">
                  <c:v>0.0366610437542529</c:v>
                </c:pt>
                <c:pt idx="1321">
                  <c:v>0.0366610437542529</c:v>
                </c:pt>
                <c:pt idx="1322">
                  <c:v>0.0368802540288235</c:v>
                </c:pt>
                <c:pt idx="1323">
                  <c:v>0.0368802540288235</c:v>
                </c:pt>
                <c:pt idx="1324">
                  <c:v>0.0368802540288235</c:v>
                </c:pt>
                <c:pt idx="1325">
                  <c:v>0.0368802540288235</c:v>
                </c:pt>
                <c:pt idx="1326">
                  <c:v>0.0368802540288235</c:v>
                </c:pt>
                <c:pt idx="1327">
                  <c:v>0.0368802540288235</c:v>
                </c:pt>
                <c:pt idx="1328">
                  <c:v>0.0373186698514152</c:v>
                </c:pt>
                <c:pt idx="1329">
                  <c:v>0.0373186698514152</c:v>
                </c:pt>
                <c:pt idx="1330">
                  <c:v>0.0375378801259859</c:v>
                </c:pt>
                <c:pt idx="1331">
                  <c:v>0.0370994619401194</c:v>
                </c:pt>
                <c:pt idx="1332">
                  <c:v>0.0375378801259859</c:v>
                </c:pt>
                <c:pt idx="1333">
                  <c:v>0.0375378801259859</c:v>
                </c:pt>
                <c:pt idx="1334">
                  <c:v>0.0370994619401194</c:v>
                </c:pt>
                <c:pt idx="1335">
                  <c:v>0.0373186698514152</c:v>
                </c:pt>
                <c:pt idx="1336">
                  <c:v>0.0373186698514152</c:v>
                </c:pt>
                <c:pt idx="1337">
                  <c:v>0.0375378801259859</c:v>
                </c:pt>
                <c:pt idx="1338">
                  <c:v>0.0377570880372818</c:v>
                </c:pt>
                <c:pt idx="1339">
                  <c:v>0.0377570880372818</c:v>
                </c:pt>
                <c:pt idx="1340">
                  <c:v>0.0377570880372818</c:v>
                </c:pt>
                <c:pt idx="1341">
                  <c:v>0.0377570880372818</c:v>
                </c:pt>
                <c:pt idx="1342">
                  <c:v>0.0377570880372818</c:v>
                </c:pt>
                <c:pt idx="1343">
                  <c:v>0.0377570880372818</c:v>
                </c:pt>
                <c:pt idx="1344">
                  <c:v>0.0377570880372818</c:v>
                </c:pt>
                <c:pt idx="1345">
                  <c:v>0.0381955062231483</c:v>
                </c:pt>
                <c:pt idx="1346">
                  <c:v>0.0379762959485776</c:v>
                </c:pt>
                <c:pt idx="1347">
                  <c:v>0.0379762959485776</c:v>
                </c:pt>
                <c:pt idx="1348">
                  <c:v>0.0381955062231483</c:v>
                </c:pt>
                <c:pt idx="1349">
                  <c:v>0.0379762959485776</c:v>
                </c:pt>
                <c:pt idx="1350">
                  <c:v>0.0381955062231483</c:v>
                </c:pt>
                <c:pt idx="1351">
                  <c:v>0.0379762959485776</c:v>
                </c:pt>
                <c:pt idx="1352">
                  <c:v>0.0381955062231483</c:v>
                </c:pt>
                <c:pt idx="1353">
                  <c:v>0.0384147141344442</c:v>
                </c:pt>
                <c:pt idx="1354">
                  <c:v>0.0384147141344442</c:v>
                </c:pt>
                <c:pt idx="1355">
                  <c:v>0.0384147141344442</c:v>
                </c:pt>
                <c:pt idx="1356">
                  <c:v>0.0384147141344442</c:v>
                </c:pt>
                <c:pt idx="1357">
                  <c:v>0.0384147141344442</c:v>
                </c:pt>
                <c:pt idx="1358">
                  <c:v>0.03863392204574</c:v>
                </c:pt>
                <c:pt idx="1359">
                  <c:v>0.03863392204574</c:v>
                </c:pt>
                <c:pt idx="1360">
                  <c:v>0.03863392204574</c:v>
                </c:pt>
                <c:pt idx="1361">
                  <c:v>0.0388531299570359</c:v>
                </c:pt>
                <c:pt idx="1362">
                  <c:v>0.0388531299570359</c:v>
                </c:pt>
                <c:pt idx="1363">
                  <c:v>0.0388531299570359</c:v>
                </c:pt>
                <c:pt idx="1364">
                  <c:v>0.03863392204574</c:v>
                </c:pt>
                <c:pt idx="1365">
                  <c:v>0.0390723402316065</c:v>
                </c:pt>
                <c:pt idx="1366">
                  <c:v>0.0390723402316065</c:v>
                </c:pt>
                <c:pt idx="1367">
                  <c:v>0.0388531299570359</c:v>
                </c:pt>
                <c:pt idx="1368">
                  <c:v>0.0390723402316065</c:v>
                </c:pt>
                <c:pt idx="1369">
                  <c:v>0.0390723402316065</c:v>
                </c:pt>
                <c:pt idx="1370">
                  <c:v>0.0390723402316065</c:v>
                </c:pt>
                <c:pt idx="1371">
                  <c:v>0.0392915481429024</c:v>
                </c:pt>
                <c:pt idx="1372">
                  <c:v>0.0392915481429024</c:v>
                </c:pt>
                <c:pt idx="1373">
                  <c:v>0.0395107560541983</c:v>
                </c:pt>
                <c:pt idx="1374">
                  <c:v>0.0395107560541983</c:v>
                </c:pt>
                <c:pt idx="1375">
                  <c:v>0.0392915481429024</c:v>
                </c:pt>
                <c:pt idx="1376">
                  <c:v>0.0395107560541983</c:v>
                </c:pt>
                <c:pt idx="1377">
                  <c:v>0.0397299663287689</c:v>
                </c:pt>
                <c:pt idx="1378">
                  <c:v>0.0395107560541983</c:v>
                </c:pt>
                <c:pt idx="1379">
                  <c:v>0.0395107560541983</c:v>
                </c:pt>
                <c:pt idx="1380">
                  <c:v>0.0397299663287689</c:v>
                </c:pt>
                <c:pt idx="1381">
                  <c:v>0.0397299663287689</c:v>
                </c:pt>
                <c:pt idx="1382">
                  <c:v>0.0397299663287689</c:v>
                </c:pt>
                <c:pt idx="1383">
                  <c:v>0.0399491742400648</c:v>
                </c:pt>
                <c:pt idx="1384">
                  <c:v>0.0397299663287689</c:v>
                </c:pt>
                <c:pt idx="1385">
                  <c:v>0.0399491742400648</c:v>
                </c:pt>
                <c:pt idx="1386">
                  <c:v>0.0401683821513607</c:v>
                </c:pt>
                <c:pt idx="1387">
                  <c:v>0.0401683821513607</c:v>
                </c:pt>
                <c:pt idx="1388">
                  <c:v>0.0401683821513607</c:v>
                </c:pt>
                <c:pt idx="1389">
                  <c:v>0.0401683821513607</c:v>
                </c:pt>
                <c:pt idx="1390">
                  <c:v>0.0401683821513607</c:v>
                </c:pt>
                <c:pt idx="1391">
                  <c:v>0.0401683821513607</c:v>
                </c:pt>
                <c:pt idx="1392">
                  <c:v>0.0403875900626566</c:v>
                </c:pt>
                <c:pt idx="1393">
                  <c:v>0.0401683821513607</c:v>
                </c:pt>
                <c:pt idx="1394">
                  <c:v>0.0401683821513607</c:v>
                </c:pt>
                <c:pt idx="1395">
                  <c:v>0.0403875900626566</c:v>
                </c:pt>
                <c:pt idx="1396">
                  <c:v>0.0406067979739525</c:v>
                </c:pt>
                <c:pt idx="1397">
                  <c:v>0.0406067979739525</c:v>
                </c:pt>
                <c:pt idx="1398">
                  <c:v>0.0408260106117978</c:v>
                </c:pt>
                <c:pt idx="1399">
                  <c:v>0.0406067979739525</c:v>
                </c:pt>
                <c:pt idx="1400">
                  <c:v>0.0403875900626566</c:v>
                </c:pt>
                <c:pt idx="1401">
                  <c:v>0.0406067979739525</c:v>
                </c:pt>
                <c:pt idx="1402">
                  <c:v>0.0408260106117978</c:v>
                </c:pt>
                <c:pt idx="1403">
                  <c:v>0.0410452185230937</c:v>
                </c:pt>
                <c:pt idx="1404">
                  <c:v>0.0408260106117978</c:v>
                </c:pt>
                <c:pt idx="1405">
                  <c:v>0.0410452185230937</c:v>
                </c:pt>
                <c:pt idx="1406">
                  <c:v>0.0410452185230937</c:v>
                </c:pt>
                <c:pt idx="1407">
                  <c:v>0.0410452185230937</c:v>
                </c:pt>
                <c:pt idx="1408">
                  <c:v>0.0412644264343896</c:v>
                </c:pt>
                <c:pt idx="1409">
                  <c:v>0.0410452185230937</c:v>
                </c:pt>
                <c:pt idx="1410">
                  <c:v>0.0412644264343896</c:v>
                </c:pt>
                <c:pt idx="1411">
                  <c:v>0.0414836343456855</c:v>
                </c:pt>
                <c:pt idx="1412">
                  <c:v>0.0414836343456855</c:v>
                </c:pt>
                <c:pt idx="1413">
                  <c:v>0.0414836343456855</c:v>
                </c:pt>
                <c:pt idx="1414">
                  <c:v>0.0417028422569814</c:v>
                </c:pt>
                <c:pt idx="1415">
                  <c:v>0.0417028422569814</c:v>
                </c:pt>
                <c:pt idx="1416">
                  <c:v>0.0417028422569814</c:v>
                </c:pt>
                <c:pt idx="1417">
                  <c:v>0.0414836343456855</c:v>
                </c:pt>
                <c:pt idx="1418">
                  <c:v>0.0417028422569814</c:v>
                </c:pt>
                <c:pt idx="1419">
                  <c:v>0.0419220501682773</c:v>
                </c:pt>
                <c:pt idx="1420">
                  <c:v>0.0421412580795731</c:v>
                </c:pt>
                <c:pt idx="1421">
                  <c:v>0.0419220501682773</c:v>
                </c:pt>
                <c:pt idx="1422">
                  <c:v>0.0417028422569814</c:v>
                </c:pt>
                <c:pt idx="1423">
                  <c:v>0.0421412580795731</c:v>
                </c:pt>
                <c:pt idx="1424">
                  <c:v>0.0419220501682773</c:v>
                </c:pt>
                <c:pt idx="1425">
                  <c:v>0.0423604707174185</c:v>
                </c:pt>
                <c:pt idx="1426">
                  <c:v>0.0421412580795731</c:v>
                </c:pt>
                <c:pt idx="1427">
                  <c:v>0.0425796786287144</c:v>
                </c:pt>
                <c:pt idx="1428">
                  <c:v>0.0425796786287144</c:v>
                </c:pt>
                <c:pt idx="1429">
                  <c:v>0.0421412580795731</c:v>
                </c:pt>
                <c:pt idx="1430">
                  <c:v>0.0423604707174185</c:v>
                </c:pt>
                <c:pt idx="1431">
                  <c:v>0.0423604707174185</c:v>
                </c:pt>
                <c:pt idx="1432">
                  <c:v>0.0425796786287144</c:v>
                </c:pt>
                <c:pt idx="1433">
                  <c:v>0.0425796786287144</c:v>
                </c:pt>
                <c:pt idx="1434">
                  <c:v>0.0425796786287144</c:v>
                </c:pt>
                <c:pt idx="1435">
                  <c:v>0.0425796786287144</c:v>
                </c:pt>
                <c:pt idx="1436">
                  <c:v>0.0427988865400103</c:v>
                </c:pt>
                <c:pt idx="1437">
                  <c:v>0.0427988865400103</c:v>
                </c:pt>
                <c:pt idx="1438">
                  <c:v>0.0427988865400103</c:v>
                </c:pt>
                <c:pt idx="1439">
                  <c:v>0.0430180944513062</c:v>
                </c:pt>
                <c:pt idx="1440">
                  <c:v>0.0430180944513062</c:v>
                </c:pt>
                <c:pt idx="1441">
                  <c:v>0.0430180944513062</c:v>
                </c:pt>
                <c:pt idx="1442">
                  <c:v>0.0430180944513062</c:v>
                </c:pt>
                <c:pt idx="1443">
                  <c:v>0.043237302362602</c:v>
                </c:pt>
                <c:pt idx="1444">
                  <c:v>0.0430180944513062</c:v>
                </c:pt>
                <c:pt idx="1445">
                  <c:v>0.043237302362602</c:v>
                </c:pt>
                <c:pt idx="1446">
                  <c:v>0.043237302362602</c:v>
                </c:pt>
                <c:pt idx="1447">
                  <c:v>0.0434565102738979</c:v>
                </c:pt>
                <c:pt idx="1448">
                  <c:v>0.0434565102738979</c:v>
                </c:pt>
                <c:pt idx="1449">
                  <c:v>0.0436757181851938</c:v>
                </c:pt>
                <c:pt idx="1450">
                  <c:v>0.0434565102738979</c:v>
                </c:pt>
                <c:pt idx="1451">
                  <c:v>0.0436757181851938</c:v>
                </c:pt>
                <c:pt idx="1452">
                  <c:v>0.0436757181851938</c:v>
                </c:pt>
                <c:pt idx="1453">
                  <c:v>0.0436757181851938</c:v>
                </c:pt>
                <c:pt idx="1454">
                  <c:v>0.0436757181851938</c:v>
                </c:pt>
                <c:pt idx="1455">
                  <c:v>0.0436757181851938</c:v>
                </c:pt>
                <c:pt idx="1456">
                  <c:v>0.0434565102738979</c:v>
                </c:pt>
                <c:pt idx="1457">
                  <c:v>0.0436757181851938</c:v>
                </c:pt>
                <c:pt idx="1458">
                  <c:v>0.0436757181851938</c:v>
                </c:pt>
                <c:pt idx="1459">
                  <c:v>0.0438949308230392</c:v>
                </c:pt>
                <c:pt idx="1460">
                  <c:v>0.0441141387343351</c:v>
                </c:pt>
                <c:pt idx="1461">
                  <c:v>0.0441141387343351</c:v>
                </c:pt>
                <c:pt idx="1462">
                  <c:v>0.0443333466456309</c:v>
                </c:pt>
                <c:pt idx="1463">
                  <c:v>0.0441141387343351</c:v>
                </c:pt>
                <c:pt idx="1464">
                  <c:v>0.0443333466456309</c:v>
                </c:pt>
                <c:pt idx="1465">
                  <c:v>0.0441141387343351</c:v>
                </c:pt>
                <c:pt idx="1466">
                  <c:v>0.0443333466456309</c:v>
                </c:pt>
                <c:pt idx="1467">
                  <c:v>0.0443333466456309</c:v>
                </c:pt>
                <c:pt idx="1468">
                  <c:v>0.0441141387343351</c:v>
                </c:pt>
                <c:pt idx="1469">
                  <c:v>0.0447717624682227</c:v>
                </c:pt>
                <c:pt idx="1470">
                  <c:v>0.0445525545569268</c:v>
                </c:pt>
                <c:pt idx="1471">
                  <c:v>0.0447717624682227</c:v>
                </c:pt>
                <c:pt idx="1472">
                  <c:v>0.0447717624682227</c:v>
                </c:pt>
                <c:pt idx="1473">
                  <c:v>0.0447717624682227</c:v>
                </c:pt>
                <c:pt idx="1474">
                  <c:v>0.0447717624682227</c:v>
                </c:pt>
                <c:pt idx="1475">
                  <c:v>0.0447717624682227</c:v>
                </c:pt>
                <c:pt idx="1476">
                  <c:v>0.0449909703795186</c:v>
                </c:pt>
                <c:pt idx="1477">
                  <c:v>0.0449909703795186</c:v>
                </c:pt>
                <c:pt idx="1478">
                  <c:v>0.0452101830173639</c:v>
                </c:pt>
                <c:pt idx="1479">
                  <c:v>0.0449909703795186</c:v>
                </c:pt>
                <c:pt idx="1480">
                  <c:v>0.0452101830173639</c:v>
                </c:pt>
                <c:pt idx="1481">
                  <c:v>0.0452101830173639</c:v>
                </c:pt>
                <c:pt idx="1482">
                  <c:v>0.0452101830173639</c:v>
                </c:pt>
                <c:pt idx="1483">
                  <c:v>0.0452101830173639</c:v>
                </c:pt>
                <c:pt idx="1484">
                  <c:v>0.0452101830173639</c:v>
                </c:pt>
                <c:pt idx="1485">
                  <c:v>0.0452101830173639</c:v>
                </c:pt>
                <c:pt idx="1486">
                  <c:v>0.0456485988399557</c:v>
                </c:pt>
                <c:pt idx="1487">
                  <c:v>0.0454293909286598</c:v>
                </c:pt>
                <c:pt idx="1488">
                  <c:v>0.0456485988399557</c:v>
                </c:pt>
                <c:pt idx="1489">
                  <c:v>0.0458678067512516</c:v>
                </c:pt>
                <c:pt idx="1490">
                  <c:v>0.0456485988399557</c:v>
                </c:pt>
                <c:pt idx="1491">
                  <c:v>0.0456485988399557</c:v>
                </c:pt>
                <c:pt idx="1492">
                  <c:v>0.0456485988399557</c:v>
                </c:pt>
                <c:pt idx="1493">
                  <c:v>0.0458678067512516</c:v>
                </c:pt>
                <c:pt idx="1494">
                  <c:v>0.0460870146625475</c:v>
                </c:pt>
                <c:pt idx="1495">
                  <c:v>0.0463062225738434</c:v>
                </c:pt>
                <c:pt idx="1496">
                  <c:v>0.0460870146625475</c:v>
                </c:pt>
                <c:pt idx="1497">
                  <c:v>0.0460870146625475</c:v>
                </c:pt>
                <c:pt idx="1498">
                  <c:v>0.0463062225738434</c:v>
                </c:pt>
                <c:pt idx="1499">
                  <c:v>0.0460870146625475</c:v>
                </c:pt>
                <c:pt idx="1500">
                  <c:v>0.0463062225738434</c:v>
                </c:pt>
                <c:pt idx="1501">
                  <c:v>0.0463062225738434</c:v>
                </c:pt>
                <c:pt idx="1502">
                  <c:v>0.0463062225738434</c:v>
                </c:pt>
                <c:pt idx="1503">
                  <c:v>0.0465254304851393</c:v>
                </c:pt>
                <c:pt idx="1504">
                  <c:v>0.0465254304851393</c:v>
                </c:pt>
                <c:pt idx="1505">
                  <c:v>0.0465254304851393</c:v>
                </c:pt>
                <c:pt idx="1506">
                  <c:v>0.0465254304851393</c:v>
                </c:pt>
                <c:pt idx="1507">
                  <c:v>0.0467446431229846</c:v>
                </c:pt>
                <c:pt idx="1508">
                  <c:v>0.0467446431229846</c:v>
                </c:pt>
                <c:pt idx="1509">
                  <c:v>0.0465254304851393</c:v>
                </c:pt>
                <c:pt idx="1510">
                  <c:v>0.0467446431229846</c:v>
                </c:pt>
                <c:pt idx="1511">
                  <c:v>0.0471830589455764</c:v>
                </c:pt>
                <c:pt idx="1512">
                  <c:v>0.0469638510342805</c:v>
                </c:pt>
                <c:pt idx="1513">
                  <c:v>0.0471830589455764</c:v>
                </c:pt>
                <c:pt idx="1514">
                  <c:v>0.0469638510342805</c:v>
                </c:pt>
                <c:pt idx="1515">
                  <c:v>0.0469638510342805</c:v>
                </c:pt>
                <c:pt idx="1516">
                  <c:v>0.0471830589455764</c:v>
                </c:pt>
                <c:pt idx="1517">
                  <c:v>0.0471830589455764</c:v>
                </c:pt>
                <c:pt idx="1518">
                  <c:v>0.0471830589455764</c:v>
                </c:pt>
                <c:pt idx="1519">
                  <c:v>0.0474022668568723</c:v>
                </c:pt>
                <c:pt idx="1520">
                  <c:v>0.0471830589455764</c:v>
                </c:pt>
                <c:pt idx="1521">
                  <c:v>0.0474022668568723</c:v>
                </c:pt>
                <c:pt idx="1522">
                  <c:v>0.0474022668568723</c:v>
                </c:pt>
                <c:pt idx="1523">
                  <c:v>0.0476214747681681</c:v>
                </c:pt>
                <c:pt idx="1524">
                  <c:v>0.0476214747681681</c:v>
                </c:pt>
                <c:pt idx="1525">
                  <c:v>0.0476214747681681</c:v>
                </c:pt>
                <c:pt idx="1526">
                  <c:v>0.0476214747681681</c:v>
                </c:pt>
                <c:pt idx="1527">
                  <c:v>0.0476214747681681</c:v>
                </c:pt>
                <c:pt idx="1528">
                  <c:v>0.047840682679464</c:v>
                </c:pt>
                <c:pt idx="1529">
                  <c:v>0.047840682679464</c:v>
                </c:pt>
                <c:pt idx="1530">
                  <c:v>0.0480598905907599</c:v>
                </c:pt>
                <c:pt idx="1531">
                  <c:v>0.0482791032286053</c:v>
                </c:pt>
                <c:pt idx="1532">
                  <c:v>0.047840682679464</c:v>
                </c:pt>
                <c:pt idx="1533">
                  <c:v>0.0480598905907599</c:v>
                </c:pt>
                <c:pt idx="1534">
                  <c:v>0.0482791032286053</c:v>
                </c:pt>
                <c:pt idx="1535">
                  <c:v>0.0480598905907599</c:v>
                </c:pt>
                <c:pt idx="1536">
                  <c:v>0.0484983111399012</c:v>
                </c:pt>
                <c:pt idx="1537">
                  <c:v>0.0482791032286053</c:v>
                </c:pt>
                <c:pt idx="1538">
                  <c:v>0.0484983111399012</c:v>
                </c:pt>
                <c:pt idx="1539">
                  <c:v>0.0484983111399012</c:v>
                </c:pt>
                <c:pt idx="1540">
                  <c:v>0.0482791032286053</c:v>
                </c:pt>
                <c:pt idx="1541">
                  <c:v>0.0482791032286053</c:v>
                </c:pt>
                <c:pt idx="1542">
                  <c:v>0.0487175190511971</c:v>
                </c:pt>
                <c:pt idx="1543">
                  <c:v>0.0487175190511971</c:v>
                </c:pt>
                <c:pt idx="1544">
                  <c:v>0.0487175190511971</c:v>
                </c:pt>
                <c:pt idx="1545">
                  <c:v>0.0487175190511971</c:v>
                </c:pt>
                <c:pt idx="1546">
                  <c:v>0.0487175190511971</c:v>
                </c:pt>
                <c:pt idx="1547">
                  <c:v>0.0489367269624929</c:v>
                </c:pt>
                <c:pt idx="1548">
                  <c:v>0.0487175190511971</c:v>
                </c:pt>
                <c:pt idx="1549">
                  <c:v>0.0489367269624929</c:v>
                </c:pt>
                <c:pt idx="1550">
                  <c:v>0.0489367269624929</c:v>
                </c:pt>
                <c:pt idx="1551">
                  <c:v>0.0489367269624929</c:v>
                </c:pt>
                <c:pt idx="1552">
                  <c:v>0.0493751427850847</c:v>
                </c:pt>
                <c:pt idx="1553">
                  <c:v>0.0489367269624929</c:v>
                </c:pt>
                <c:pt idx="1554">
                  <c:v>0.0491559348737888</c:v>
                </c:pt>
                <c:pt idx="1555">
                  <c:v>0.0493751427850847</c:v>
                </c:pt>
                <c:pt idx="1556">
                  <c:v>0.0491559348737888</c:v>
                </c:pt>
                <c:pt idx="1557">
                  <c:v>0.0491559348737888</c:v>
                </c:pt>
                <c:pt idx="1558">
                  <c:v>0.0495943506963806</c:v>
                </c:pt>
                <c:pt idx="1559">
                  <c:v>0.0493751427850847</c:v>
                </c:pt>
                <c:pt idx="1560">
                  <c:v>0.0495943506963806</c:v>
                </c:pt>
                <c:pt idx="1561">
                  <c:v>0.049813563334226</c:v>
                </c:pt>
                <c:pt idx="1562">
                  <c:v>0.0495943506963806</c:v>
                </c:pt>
                <c:pt idx="1563">
                  <c:v>0.049813563334226</c:v>
                </c:pt>
                <c:pt idx="1564">
                  <c:v>0.049813563334226</c:v>
                </c:pt>
                <c:pt idx="1565">
                  <c:v>0.0500327712455218</c:v>
                </c:pt>
                <c:pt idx="1566">
                  <c:v>0.049813563334226</c:v>
                </c:pt>
                <c:pt idx="1567">
                  <c:v>0.049813563334226</c:v>
                </c:pt>
                <c:pt idx="1568">
                  <c:v>0.0500327712455218</c:v>
                </c:pt>
                <c:pt idx="1569">
                  <c:v>0.0500327712455218</c:v>
                </c:pt>
                <c:pt idx="1570">
                  <c:v>0.0500327712455218</c:v>
                </c:pt>
                <c:pt idx="1571">
                  <c:v>0.0502519791568177</c:v>
                </c:pt>
                <c:pt idx="1572">
                  <c:v>0.0502519791568177</c:v>
                </c:pt>
                <c:pt idx="1573">
                  <c:v>0.0502519791568177</c:v>
                </c:pt>
                <c:pt idx="1574">
                  <c:v>0.0504711870681136</c:v>
                </c:pt>
                <c:pt idx="1575">
                  <c:v>0.0502519791568177</c:v>
                </c:pt>
                <c:pt idx="1576">
                  <c:v>0.0504711870681136</c:v>
                </c:pt>
                <c:pt idx="1577">
                  <c:v>0.0506903949794095</c:v>
                </c:pt>
                <c:pt idx="1578">
                  <c:v>0.0506903949794095</c:v>
                </c:pt>
                <c:pt idx="1579">
                  <c:v>0.0506903949794095</c:v>
                </c:pt>
                <c:pt idx="1580">
                  <c:v>0.0506903949794095</c:v>
                </c:pt>
                <c:pt idx="1581">
                  <c:v>0.0506903949794095</c:v>
                </c:pt>
                <c:pt idx="1582">
                  <c:v>0.0506903949794095</c:v>
                </c:pt>
                <c:pt idx="1583">
                  <c:v>0.0506903949794095</c:v>
                </c:pt>
                <c:pt idx="1584">
                  <c:v>0.0506903949794095</c:v>
                </c:pt>
                <c:pt idx="1585">
                  <c:v>0.0509096028907054</c:v>
                </c:pt>
                <c:pt idx="1586">
                  <c:v>0.0511288155285507</c:v>
                </c:pt>
                <c:pt idx="1587">
                  <c:v>0.0509096028907054</c:v>
                </c:pt>
                <c:pt idx="1588">
                  <c:v>0.0511288155285507</c:v>
                </c:pt>
                <c:pt idx="1589">
                  <c:v>0.0511288155285507</c:v>
                </c:pt>
                <c:pt idx="1590">
                  <c:v>0.0513480234398466</c:v>
                </c:pt>
                <c:pt idx="1591">
                  <c:v>0.0513480234398466</c:v>
                </c:pt>
                <c:pt idx="1592">
                  <c:v>0.0513480234398466</c:v>
                </c:pt>
                <c:pt idx="1593">
                  <c:v>0.0513480234398466</c:v>
                </c:pt>
                <c:pt idx="1594">
                  <c:v>0.0515672313511425</c:v>
                </c:pt>
                <c:pt idx="1595">
                  <c:v>0.0515672313511425</c:v>
                </c:pt>
                <c:pt idx="1596">
                  <c:v>0.0515672313511425</c:v>
                </c:pt>
                <c:pt idx="1597">
                  <c:v>0.0517864392624384</c:v>
                </c:pt>
                <c:pt idx="1598">
                  <c:v>0.0517864392624384</c:v>
                </c:pt>
                <c:pt idx="1599">
                  <c:v>0.0515672313511425</c:v>
                </c:pt>
                <c:pt idx="1600">
                  <c:v>0.0515672313511425</c:v>
                </c:pt>
                <c:pt idx="1601">
                  <c:v>0.0517864392624384</c:v>
                </c:pt>
                <c:pt idx="1602">
                  <c:v>0.0517864392624384</c:v>
                </c:pt>
                <c:pt idx="1603">
                  <c:v>0.0520056471737343</c:v>
                </c:pt>
                <c:pt idx="1604">
                  <c:v>0.0520056471737343</c:v>
                </c:pt>
                <c:pt idx="1605">
                  <c:v>0.0520056471737343</c:v>
                </c:pt>
                <c:pt idx="1606">
                  <c:v>0.052444062996326</c:v>
                </c:pt>
                <c:pt idx="1607">
                  <c:v>0.0522248550850301</c:v>
                </c:pt>
                <c:pt idx="1608">
                  <c:v>0.0522248550850301</c:v>
                </c:pt>
                <c:pt idx="1609">
                  <c:v>0.052444062996326</c:v>
                </c:pt>
                <c:pt idx="1610">
                  <c:v>0.052444062996326</c:v>
                </c:pt>
                <c:pt idx="1611">
                  <c:v>0.052444062996326</c:v>
                </c:pt>
                <c:pt idx="1612">
                  <c:v>0.0526632756341714</c:v>
                </c:pt>
                <c:pt idx="1613">
                  <c:v>0.0526632756341714</c:v>
                </c:pt>
                <c:pt idx="1614">
                  <c:v>0.0526632756341714</c:v>
                </c:pt>
                <c:pt idx="1615">
                  <c:v>0.0526632756341714</c:v>
                </c:pt>
                <c:pt idx="1616">
                  <c:v>0.0526632756341714</c:v>
                </c:pt>
                <c:pt idx="1617">
                  <c:v>0.0526632756341714</c:v>
                </c:pt>
                <c:pt idx="1618">
                  <c:v>0.0528824835454673</c:v>
                </c:pt>
                <c:pt idx="1619">
                  <c:v>0.0528824835454673</c:v>
                </c:pt>
                <c:pt idx="1620">
                  <c:v>0.0531016914567632</c:v>
                </c:pt>
                <c:pt idx="1621">
                  <c:v>0.053320899368059</c:v>
                </c:pt>
                <c:pt idx="1622">
                  <c:v>0.0531016914567632</c:v>
                </c:pt>
                <c:pt idx="1623">
                  <c:v>0.0528824835454673</c:v>
                </c:pt>
                <c:pt idx="1624">
                  <c:v>0.0531016914567632</c:v>
                </c:pt>
                <c:pt idx="1625">
                  <c:v>0.053320899368059</c:v>
                </c:pt>
                <c:pt idx="1626">
                  <c:v>0.053320899368059</c:v>
                </c:pt>
                <c:pt idx="1627">
                  <c:v>0.0535401072793549</c:v>
                </c:pt>
                <c:pt idx="1628">
                  <c:v>0.053320899368059</c:v>
                </c:pt>
                <c:pt idx="1629">
                  <c:v>0.0535401072793549</c:v>
                </c:pt>
                <c:pt idx="1630">
                  <c:v>0.0535401072793549</c:v>
                </c:pt>
                <c:pt idx="1631">
                  <c:v>0.0537593151906508</c:v>
                </c:pt>
                <c:pt idx="1632">
                  <c:v>0.0539785231019467</c:v>
                </c:pt>
                <c:pt idx="1633">
                  <c:v>0.0537593151906508</c:v>
                </c:pt>
                <c:pt idx="1634">
                  <c:v>0.0537593151906508</c:v>
                </c:pt>
                <c:pt idx="1635">
                  <c:v>0.0539785231019467</c:v>
                </c:pt>
                <c:pt idx="1636">
                  <c:v>0.0539785231019467</c:v>
                </c:pt>
                <c:pt idx="1637">
                  <c:v>0.0541977357397921</c:v>
                </c:pt>
                <c:pt idx="1638">
                  <c:v>0.0541977357397921</c:v>
                </c:pt>
                <c:pt idx="1639">
                  <c:v>0.0541977357397921</c:v>
                </c:pt>
                <c:pt idx="1640">
                  <c:v>0.0541977357397921</c:v>
                </c:pt>
                <c:pt idx="1641">
                  <c:v>0.0541977357397921</c:v>
                </c:pt>
                <c:pt idx="1642">
                  <c:v>0.0541977357397921</c:v>
                </c:pt>
                <c:pt idx="1643">
                  <c:v>0.0544169436510879</c:v>
                </c:pt>
                <c:pt idx="1644">
                  <c:v>0.0544169436510879</c:v>
                </c:pt>
                <c:pt idx="1645">
                  <c:v>0.0544169436510879</c:v>
                </c:pt>
                <c:pt idx="1646">
                  <c:v>0.0544169436510879</c:v>
                </c:pt>
                <c:pt idx="1647">
                  <c:v>0.0544169436510879</c:v>
                </c:pt>
                <c:pt idx="1648">
                  <c:v>0.0546361515623838</c:v>
                </c:pt>
                <c:pt idx="1649">
                  <c:v>0.0546361515623838</c:v>
                </c:pt>
                <c:pt idx="1650">
                  <c:v>0.0546361515623838</c:v>
                </c:pt>
                <c:pt idx="1651">
                  <c:v>0.0548553594736797</c:v>
                </c:pt>
                <c:pt idx="1652">
                  <c:v>0.0550745673849756</c:v>
                </c:pt>
                <c:pt idx="1653">
                  <c:v>0.0548553594736797</c:v>
                </c:pt>
                <c:pt idx="1654">
                  <c:v>0.0552937752962715</c:v>
                </c:pt>
                <c:pt idx="1655">
                  <c:v>0.0550745673849756</c:v>
                </c:pt>
                <c:pt idx="1656">
                  <c:v>0.0555129832075674</c:v>
                </c:pt>
                <c:pt idx="1657">
                  <c:v>0.0555129832075674</c:v>
                </c:pt>
                <c:pt idx="1658">
                  <c:v>0.0552937752962715</c:v>
                </c:pt>
                <c:pt idx="1659">
                  <c:v>0.0552937752962715</c:v>
                </c:pt>
                <c:pt idx="1660">
                  <c:v>0.0552937752962715</c:v>
                </c:pt>
                <c:pt idx="1661">
                  <c:v>0.0557321958454127</c:v>
                </c:pt>
                <c:pt idx="1662">
                  <c:v>0.0555129832075674</c:v>
                </c:pt>
                <c:pt idx="1663">
                  <c:v>0.0557321958454127</c:v>
                </c:pt>
                <c:pt idx="1664">
                  <c:v>0.0559514037567086</c:v>
                </c:pt>
                <c:pt idx="1665">
                  <c:v>0.0559514037567086</c:v>
                </c:pt>
                <c:pt idx="1666">
                  <c:v>0.0561706116680045</c:v>
                </c:pt>
                <c:pt idx="1667">
                  <c:v>0.0561706116680045</c:v>
                </c:pt>
                <c:pt idx="1668">
                  <c:v>0.0559514037567086</c:v>
                </c:pt>
                <c:pt idx="1669">
                  <c:v>0.0563898195793004</c:v>
                </c:pt>
                <c:pt idx="1670">
                  <c:v>0.0563898195793004</c:v>
                </c:pt>
                <c:pt idx="1671">
                  <c:v>0.0561706116680045</c:v>
                </c:pt>
                <c:pt idx="1672">
                  <c:v>0.0566090274905963</c:v>
                </c:pt>
                <c:pt idx="1673">
                  <c:v>0.0566090274905963</c:v>
                </c:pt>
                <c:pt idx="1674">
                  <c:v>0.0563898195793004</c:v>
                </c:pt>
                <c:pt idx="1675">
                  <c:v>0.0568282354018922</c:v>
                </c:pt>
                <c:pt idx="1676">
                  <c:v>0.0566090274905963</c:v>
                </c:pt>
                <c:pt idx="1677">
                  <c:v>0.0570474480397375</c:v>
                </c:pt>
                <c:pt idx="1678">
                  <c:v>0.0568282354018922</c:v>
                </c:pt>
                <c:pt idx="1679">
                  <c:v>0.0570474480397375</c:v>
                </c:pt>
                <c:pt idx="1680">
                  <c:v>0.0570474480397375</c:v>
                </c:pt>
                <c:pt idx="1681">
                  <c:v>0.0570474480397375</c:v>
                </c:pt>
                <c:pt idx="1682">
                  <c:v>0.0570474480397375</c:v>
                </c:pt>
                <c:pt idx="1683">
                  <c:v>0.0570474480397375</c:v>
                </c:pt>
                <c:pt idx="1684">
                  <c:v>0.0572666559510334</c:v>
                </c:pt>
                <c:pt idx="1685">
                  <c:v>0.0574858638623293</c:v>
                </c:pt>
                <c:pt idx="1686">
                  <c:v>0.0577050717736252</c:v>
                </c:pt>
                <c:pt idx="1687">
                  <c:v>0.0577050717736252</c:v>
                </c:pt>
                <c:pt idx="1688">
                  <c:v>0.0577050717736252</c:v>
                </c:pt>
                <c:pt idx="1689">
                  <c:v>0.0577050717736252</c:v>
                </c:pt>
                <c:pt idx="1690">
                  <c:v>0.0579242796849211</c:v>
                </c:pt>
                <c:pt idx="1691">
                  <c:v>0.0577050717736252</c:v>
                </c:pt>
                <c:pt idx="1692">
                  <c:v>0.0577050717736252</c:v>
                </c:pt>
                <c:pt idx="1693">
                  <c:v>0.0579242796849211</c:v>
                </c:pt>
                <c:pt idx="1694">
                  <c:v>0.0579242796849211</c:v>
                </c:pt>
                <c:pt idx="1695">
                  <c:v>0.0581434875962169</c:v>
                </c:pt>
                <c:pt idx="1696">
                  <c:v>0.0581434875962169</c:v>
                </c:pt>
                <c:pt idx="1697">
                  <c:v>0.0583626955075128</c:v>
                </c:pt>
                <c:pt idx="1698">
                  <c:v>0.0585819081453582</c:v>
                </c:pt>
                <c:pt idx="1699">
                  <c:v>0.0583626955075128</c:v>
                </c:pt>
                <c:pt idx="1700">
                  <c:v>0.0585819081453582</c:v>
                </c:pt>
                <c:pt idx="1701">
                  <c:v>0.0588011160566541</c:v>
                </c:pt>
                <c:pt idx="1702">
                  <c:v>0.05902032396795</c:v>
                </c:pt>
                <c:pt idx="1703">
                  <c:v>0.0588011160566541</c:v>
                </c:pt>
                <c:pt idx="1704">
                  <c:v>0.05902032396795</c:v>
                </c:pt>
                <c:pt idx="1705">
                  <c:v>0.0588011160566541</c:v>
                </c:pt>
                <c:pt idx="1706">
                  <c:v>0.05902032396795</c:v>
                </c:pt>
                <c:pt idx="1707">
                  <c:v>0.0592395318792458</c:v>
                </c:pt>
                <c:pt idx="1708">
                  <c:v>0.0592395318792458</c:v>
                </c:pt>
                <c:pt idx="1709">
                  <c:v>0.0592395318792458</c:v>
                </c:pt>
                <c:pt idx="1710">
                  <c:v>0.0594587397905417</c:v>
                </c:pt>
                <c:pt idx="1711">
                  <c:v>0.0594587397905417</c:v>
                </c:pt>
                <c:pt idx="1712">
                  <c:v>0.0594587397905417</c:v>
                </c:pt>
                <c:pt idx="1713">
                  <c:v>0.0596779477018376</c:v>
                </c:pt>
                <c:pt idx="1714">
                  <c:v>0.0596779477018376</c:v>
                </c:pt>
                <c:pt idx="1715">
                  <c:v>0.0596779477018376</c:v>
                </c:pt>
                <c:pt idx="1716">
                  <c:v>0.0598971556131335</c:v>
                </c:pt>
                <c:pt idx="1717">
                  <c:v>0.0596779477018376</c:v>
                </c:pt>
                <c:pt idx="1718">
                  <c:v>0.0603355761622747</c:v>
                </c:pt>
                <c:pt idx="1719">
                  <c:v>0.0603355761622747</c:v>
                </c:pt>
                <c:pt idx="1720">
                  <c:v>0.0603355761622747</c:v>
                </c:pt>
                <c:pt idx="1721">
                  <c:v>0.0603355761622747</c:v>
                </c:pt>
                <c:pt idx="1722">
                  <c:v>0.0603355761622747</c:v>
                </c:pt>
                <c:pt idx="1723">
                  <c:v>0.0603355761622747</c:v>
                </c:pt>
                <c:pt idx="1724">
                  <c:v>0.0605547840735706</c:v>
                </c:pt>
                <c:pt idx="1725">
                  <c:v>0.0605547840735706</c:v>
                </c:pt>
                <c:pt idx="1726">
                  <c:v>0.0605547840735706</c:v>
                </c:pt>
                <c:pt idx="1727">
                  <c:v>0.0609931998961624</c:v>
                </c:pt>
                <c:pt idx="1728">
                  <c:v>0.0607739919848665</c:v>
                </c:pt>
                <c:pt idx="1729">
                  <c:v>0.0609931998961624</c:v>
                </c:pt>
                <c:pt idx="1730">
                  <c:v>0.0609931998961624</c:v>
                </c:pt>
                <c:pt idx="1731">
                  <c:v>0.0609931998961624</c:v>
                </c:pt>
                <c:pt idx="1732">
                  <c:v>0.0612124078074583</c:v>
                </c:pt>
                <c:pt idx="1733">
                  <c:v>0.0612124078074583</c:v>
                </c:pt>
                <c:pt idx="1734">
                  <c:v>0.0614316204453036</c:v>
                </c:pt>
                <c:pt idx="1735">
                  <c:v>0.0616508283565995</c:v>
                </c:pt>
                <c:pt idx="1736">
                  <c:v>0.0616508283565995</c:v>
                </c:pt>
                <c:pt idx="1737">
                  <c:v>0.0616508283565995</c:v>
                </c:pt>
                <c:pt idx="1738">
                  <c:v>0.0618700362678954</c:v>
                </c:pt>
                <c:pt idx="1739">
                  <c:v>0.0616508283565995</c:v>
                </c:pt>
                <c:pt idx="1740">
                  <c:v>0.0618700362678954</c:v>
                </c:pt>
                <c:pt idx="1741">
                  <c:v>0.0620892441791913</c:v>
                </c:pt>
                <c:pt idx="1742">
                  <c:v>0.0620892441791913</c:v>
                </c:pt>
                <c:pt idx="1743">
                  <c:v>0.0620892441791913</c:v>
                </c:pt>
                <c:pt idx="1744">
                  <c:v>0.0623084520904872</c:v>
                </c:pt>
                <c:pt idx="1745">
                  <c:v>0.0623084520904872</c:v>
                </c:pt>
                <c:pt idx="1746">
                  <c:v>0.0625276600017831</c:v>
                </c:pt>
                <c:pt idx="1747">
                  <c:v>0.0625276600017831</c:v>
                </c:pt>
                <c:pt idx="1748">
                  <c:v>0.0625276600017831</c:v>
                </c:pt>
                <c:pt idx="1749">
                  <c:v>0.0625276600017831</c:v>
                </c:pt>
                <c:pt idx="1750">
                  <c:v>0.0627468679130789</c:v>
                </c:pt>
                <c:pt idx="1751">
                  <c:v>0.0629660805509243</c:v>
                </c:pt>
                <c:pt idx="1752">
                  <c:v>0.0629660805509243</c:v>
                </c:pt>
                <c:pt idx="1753">
                  <c:v>0.0631852884622202</c:v>
                </c:pt>
                <c:pt idx="1754">
                  <c:v>0.0634044963735161</c:v>
                </c:pt>
                <c:pt idx="1755">
                  <c:v>0.0634044963735161</c:v>
                </c:pt>
                <c:pt idx="1756">
                  <c:v>0.0634044963735161</c:v>
                </c:pt>
                <c:pt idx="1757">
                  <c:v>0.0634044963735161</c:v>
                </c:pt>
                <c:pt idx="1758">
                  <c:v>0.0636237042848119</c:v>
                </c:pt>
                <c:pt idx="1759">
                  <c:v>0.0638429121961078</c:v>
                </c:pt>
                <c:pt idx="1760">
                  <c:v>0.0636237042848119</c:v>
                </c:pt>
                <c:pt idx="1761">
                  <c:v>0.0640621201074037</c:v>
                </c:pt>
                <c:pt idx="1762">
                  <c:v>0.0638429121961078</c:v>
                </c:pt>
                <c:pt idx="1763">
                  <c:v>0.0642813280186996</c:v>
                </c:pt>
                <c:pt idx="1764">
                  <c:v>0.0640621201074037</c:v>
                </c:pt>
                <c:pt idx="1765">
                  <c:v>0.0642813280186996</c:v>
                </c:pt>
                <c:pt idx="1766">
                  <c:v>0.0642813280186996</c:v>
                </c:pt>
                <c:pt idx="1767">
                  <c:v>0.0642813280186996</c:v>
                </c:pt>
                <c:pt idx="1768">
                  <c:v>0.0647197485678408</c:v>
                </c:pt>
                <c:pt idx="1769">
                  <c:v>0.0647197485678408</c:v>
                </c:pt>
                <c:pt idx="1770">
                  <c:v>0.064500540656545</c:v>
                </c:pt>
                <c:pt idx="1771">
                  <c:v>0.0647197485678408</c:v>
                </c:pt>
                <c:pt idx="1772">
                  <c:v>0.0649389564791367</c:v>
                </c:pt>
                <c:pt idx="1773">
                  <c:v>0.0649389564791367</c:v>
                </c:pt>
                <c:pt idx="1774">
                  <c:v>0.0649389564791367</c:v>
                </c:pt>
                <c:pt idx="1775">
                  <c:v>0.0649389564791367</c:v>
                </c:pt>
                <c:pt idx="1776">
                  <c:v>0.0651581643904326</c:v>
                </c:pt>
                <c:pt idx="1777">
                  <c:v>0.0653773723017285</c:v>
                </c:pt>
                <c:pt idx="1778">
                  <c:v>0.0655965802130244</c:v>
                </c:pt>
                <c:pt idx="1779">
                  <c:v>0.0655965802130244</c:v>
                </c:pt>
                <c:pt idx="1780">
                  <c:v>0.0655965802130244</c:v>
                </c:pt>
                <c:pt idx="1781">
                  <c:v>0.0658157881243203</c:v>
                </c:pt>
                <c:pt idx="1782">
                  <c:v>0.0662542086734615</c:v>
                </c:pt>
                <c:pt idx="1783">
                  <c:v>0.0660350007621656</c:v>
                </c:pt>
                <c:pt idx="1784">
                  <c:v>0.0660350007621656</c:v>
                </c:pt>
                <c:pt idx="1785">
                  <c:v>0.0662542086734615</c:v>
                </c:pt>
                <c:pt idx="1786">
                  <c:v>0.0664734165847574</c:v>
                </c:pt>
                <c:pt idx="1787">
                  <c:v>0.0664734165847574</c:v>
                </c:pt>
                <c:pt idx="1788">
                  <c:v>0.0662542086734615</c:v>
                </c:pt>
                <c:pt idx="1789">
                  <c:v>0.0664734165847574</c:v>
                </c:pt>
                <c:pt idx="1790">
                  <c:v>0.0666926244960533</c:v>
                </c:pt>
                <c:pt idx="1791">
                  <c:v>0.0666926244960533</c:v>
                </c:pt>
                <c:pt idx="1792">
                  <c:v>0.0666926244960533</c:v>
                </c:pt>
                <c:pt idx="1793">
                  <c:v>0.067131040318645</c:v>
                </c:pt>
                <c:pt idx="1794">
                  <c:v>0.0669118324073491</c:v>
                </c:pt>
                <c:pt idx="1795">
                  <c:v>0.0673502529564904</c:v>
                </c:pt>
                <c:pt idx="1796">
                  <c:v>0.0675694608677863</c:v>
                </c:pt>
                <c:pt idx="1797">
                  <c:v>0.0675694608677863</c:v>
                </c:pt>
                <c:pt idx="1798">
                  <c:v>0.0673502529564904</c:v>
                </c:pt>
                <c:pt idx="1799">
                  <c:v>0.0675694608677863</c:v>
                </c:pt>
                <c:pt idx="1800">
                  <c:v>0.0675694608677863</c:v>
                </c:pt>
                <c:pt idx="1801">
                  <c:v>0.0677886687790822</c:v>
                </c:pt>
                <c:pt idx="1802">
                  <c:v>0.0680078766903781</c:v>
                </c:pt>
                <c:pt idx="1803">
                  <c:v>0.0682270846016739</c:v>
                </c:pt>
                <c:pt idx="1804">
                  <c:v>0.0682270846016739</c:v>
                </c:pt>
                <c:pt idx="1805">
                  <c:v>0.0682270846016739</c:v>
                </c:pt>
                <c:pt idx="1806">
                  <c:v>0.0682270846016739</c:v>
                </c:pt>
                <c:pt idx="1807">
                  <c:v>0.0682270846016739</c:v>
                </c:pt>
                <c:pt idx="1808">
                  <c:v>0.0682270846016739</c:v>
                </c:pt>
                <c:pt idx="1809">
                  <c:v>0.0684462925129698</c:v>
                </c:pt>
                <c:pt idx="1810">
                  <c:v>0.0688847130621111</c:v>
                </c:pt>
                <c:pt idx="1811">
                  <c:v>0.0686655004242657</c:v>
                </c:pt>
                <c:pt idx="1812">
                  <c:v>0.0688847130621111</c:v>
                </c:pt>
                <c:pt idx="1813">
                  <c:v>0.069103920973407</c:v>
                </c:pt>
                <c:pt idx="1814">
                  <c:v>0.069103920973407</c:v>
                </c:pt>
                <c:pt idx="1815">
                  <c:v>0.069103920973407</c:v>
                </c:pt>
                <c:pt idx="1816">
                  <c:v>0.0693231288847028</c:v>
                </c:pt>
                <c:pt idx="1817">
                  <c:v>0.0695423367959987</c:v>
                </c:pt>
                <c:pt idx="1818">
                  <c:v>0.0695423367959987</c:v>
                </c:pt>
                <c:pt idx="1819">
                  <c:v>0.0697615447072946</c:v>
                </c:pt>
                <c:pt idx="1820">
                  <c:v>0.0695423367959987</c:v>
                </c:pt>
                <c:pt idx="1821">
                  <c:v>0.0697615447072946</c:v>
                </c:pt>
                <c:pt idx="1822">
                  <c:v>0.0697615447072946</c:v>
                </c:pt>
                <c:pt idx="1823">
                  <c:v>0.0697615447072946</c:v>
                </c:pt>
                <c:pt idx="1824">
                  <c:v>0.0697615447072946</c:v>
                </c:pt>
                <c:pt idx="1825">
                  <c:v>0.0701999605298864</c:v>
                </c:pt>
                <c:pt idx="1826">
                  <c:v>0.0699807526185905</c:v>
                </c:pt>
                <c:pt idx="1827">
                  <c:v>0.0704191731677317</c:v>
                </c:pt>
                <c:pt idx="1828">
                  <c:v>0.0704191731677317</c:v>
                </c:pt>
                <c:pt idx="1829">
                  <c:v>0.0704191731677317</c:v>
                </c:pt>
                <c:pt idx="1830">
                  <c:v>0.0706383810790276</c:v>
                </c:pt>
                <c:pt idx="1831">
                  <c:v>0.0706383810790276</c:v>
                </c:pt>
                <c:pt idx="1832">
                  <c:v>0.0706383810790276</c:v>
                </c:pt>
                <c:pt idx="1833">
                  <c:v>0.0710767969016194</c:v>
                </c:pt>
                <c:pt idx="1834">
                  <c:v>0.0712960048129153</c:v>
                </c:pt>
                <c:pt idx="1835">
                  <c:v>0.0710767969016194</c:v>
                </c:pt>
                <c:pt idx="1836">
                  <c:v>0.0712960048129153</c:v>
                </c:pt>
                <c:pt idx="1837">
                  <c:v>0.0715152127242112</c:v>
                </c:pt>
                <c:pt idx="1838">
                  <c:v>0.0715152127242112</c:v>
                </c:pt>
                <c:pt idx="1839">
                  <c:v>0.0715152127242112</c:v>
                </c:pt>
                <c:pt idx="1840">
                  <c:v>0.0715152127242112</c:v>
                </c:pt>
                <c:pt idx="1841">
                  <c:v>0.0715152127242112</c:v>
                </c:pt>
                <c:pt idx="1842">
                  <c:v>0.071734420635507</c:v>
                </c:pt>
                <c:pt idx="1843">
                  <c:v>0.0719536332733524</c:v>
                </c:pt>
                <c:pt idx="1844">
                  <c:v>0.0719536332733524</c:v>
                </c:pt>
                <c:pt idx="1845">
                  <c:v>0.0719536332733524</c:v>
                </c:pt>
                <c:pt idx="1846">
                  <c:v>0.0723920490959442</c:v>
                </c:pt>
                <c:pt idx="1847">
                  <c:v>0.0723920490959442</c:v>
                </c:pt>
                <c:pt idx="1848">
                  <c:v>0.0723920490959442</c:v>
                </c:pt>
                <c:pt idx="1849">
                  <c:v>0.0723920490959442</c:v>
                </c:pt>
                <c:pt idx="1850">
                  <c:v>0.0723920490959442</c:v>
                </c:pt>
                <c:pt idx="1851">
                  <c:v>0.072830464918536</c:v>
                </c:pt>
                <c:pt idx="1852">
                  <c:v>0.072830464918536</c:v>
                </c:pt>
                <c:pt idx="1853">
                  <c:v>0.072830464918536</c:v>
                </c:pt>
                <c:pt idx="1854">
                  <c:v>0.0730496728298318</c:v>
                </c:pt>
                <c:pt idx="1855">
                  <c:v>0.0732688854676772</c:v>
                </c:pt>
                <c:pt idx="1856">
                  <c:v>0.0730496728298318</c:v>
                </c:pt>
                <c:pt idx="1857">
                  <c:v>0.0732688854676772</c:v>
                </c:pt>
                <c:pt idx="1858">
                  <c:v>0.0732688854676772</c:v>
                </c:pt>
                <c:pt idx="1859">
                  <c:v>0.0739265092015648</c:v>
                </c:pt>
                <c:pt idx="1860">
                  <c:v>0.0734880933789731</c:v>
                </c:pt>
                <c:pt idx="1861">
                  <c:v>0.0734880933789731</c:v>
                </c:pt>
                <c:pt idx="1862">
                  <c:v>0.073707301290269</c:v>
                </c:pt>
                <c:pt idx="1863">
                  <c:v>0.0739265092015648</c:v>
                </c:pt>
                <c:pt idx="1864">
                  <c:v>0.073707301290269</c:v>
                </c:pt>
                <c:pt idx="1865">
                  <c:v>0.0741457171128607</c:v>
                </c:pt>
                <c:pt idx="1866">
                  <c:v>0.0741457171128607</c:v>
                </c:pt>
                <c:pt idx="1867">
                  <c:v>0.0743649250241566</c:v>
                </c:pt>
                <c:pt idx="1868">
                  <c:v>0.0743649250241566</c:v>
                </c:pt>
                <c:pt idx="1869">
                  <c:v>0.0743649250241566</c:v>
                </c:pt>
                <c:pt idx="1870">
                  <c:v>0.0743649250241566</c:v>
                </c:pt>
                <c:pt idx="1871">
                  <c:v>0.0745841329354525</c:v>
                </c:pt>
                <c:pt idx="1872">
                  <c:v>0.0750225534845937</c:v>
                </c:pt>
                <c:pt idx="1873">
                  <c:v>0.0750225534845937</c:v>
                </c:pt>
                <c:pt idx="1874">
                  <c:v>0.0750225534845937</c:v>
                </c:pt>
                <c:pt idx="1875">
                  <c:v>0.0752417613958896</c:v>
                </c:pt>
                <c:pt idx="1876">
                  <c:v>0.0752417613958896</c:v>
                </c:pt>
                <c:pt idx="1877">
                  <c:v>0.0752417613958896</c:v>
                </c:pt>
                <c:pt idx="1878">
                  <c:v>0.0754609693071855</c:v>
                </c:pt>
                <c:pt idx="1879">
                  <c:v>0.0754609693071855</c:v>
                </c:pt>
                <c:pt idx="1880">
                  <c:v>0.0754609693071855</c:v>
                </c:pt>
                <c:pt idx="1881">
                  <c:v>0.0756801772184814</c:v>
                </c:pt>
                <c:pt idx="1882">
                  <c:v>0.0754609693071855</c:v>
                </c:pt>
                <c:pt idx="1883">
                  <c:v>0.0754609693071855</c:v>
                </c:pt>
                <c:pt idx="1884">
                  <c:v>0.0756801772184814</c:v>
                </c:pt>
                <c:pt idx="1885">
                  <c:v>0.0761185930410732</c:v>
                </c:pt>
                <c:pt idx="1886">
                  <c:v>0.0765570135902144</c:v>
                </c:pt>
                <c:pt idx="1887">
                  <c:v>0.0763378056789185</c:v>
                </c:pt>
                <c:pt idx="1888">
                  <c:v>0.0761185930410732</c:v>
                </c:pt>
                <c:pt idx="1889">
                  <c:v>0.0763378056789185</c:v>
                </c:pt>
                <c:pt idx="1890">
                  <c:v>0.0765570135902144</c:v>
                </c:pt>
                <c:pt idx="1891">
                  <c:v>0.0767762215015103</c:v>
                </c:pt>
                <c:pt idx="1892">
                  <c:v>0.0765570135902144</c:v>
                </c:pt>
                <c:pt idx="1893">
                  <c:v>0.0769954294128062</c:v>
                </c:pt>
                <c:pt idx="1894">
                  <c:v>0.0769954294128062</c:v>
                </c:pt>
                <c:pt idx="1895">
                  <c:v>0.0769954294128062</c:v>
                </c:pt>
                <c:pt idx="1896">
                  <c:v>0.0769954294128062</c:v>
                </c:pt>
                <c:pt idx="1897">
                  <c:v>0.0772146373241021</c:v>
                </c:pt>
                <c:pt idx="1898">
                  <c:v>0.0774338452353979</c:v>
                </c:pt>
                <c:pt idx="1899">
                  <c:v>0.0772146373241021</c:v>
                </c:pt>
                <c:pt idx="1900">
                  <c:v>0.0774338452353979</c:v>
                </c:pt>
                <c:pt idx="1901">
                  <c:v>0.0772146373241021</c:v>
                </c:pt>
                <c:pt idx="1902">
                  <c:v>0.0778722657845392</c:v>
                </c:pt>
                <c:pt idx="1903">
                  <c:v>0.0776530531466938</c:v>
                </c:pt>
                <c:pt idx="1904">
                  <c:v>0.0778722657845392</c:v>
                </c:pt>
                <c:pt idx="1905">
                  <c:v>0.0778722657845392</c:v>
                </c:pt>
                <c:pt idx="1906">
                  <c:v>0.0780914736958351</c:v>
                </c:pt>
                <c:pt idx="1907">
                  <c:v>0.0780914736958351</c:v>
                </c:pt>
                <c:pt idx="1908">
                  <c:v>0.0780914736958351</c:v>
                </c:pt>
                <c:pt idx="1909">
                  <c:v>0.0785298895184268</c:v>
                </c:pt>
                <c:pt idx="1910">
                  <c:v>0.0785298895184268</c:v>
                </c:pt>
                <c:pt idx="1911">
                  <c:v>0.078310681607131</c:v>
                </c:pt>
                <c:pt idx="1912">
                  <c:v>0.0785298895184268</c:v>
                </c:pt>
                <c:pt idx="1913">
                  <c:v>0.0787490974297227</c:v>
                </c:pt>
                <c:pt idx="1914">
                  <c:v>0.0787490974297227</c:v>
                </c:pt>
                <c:pt idx="1915">
                  <c:v>0.0787490974297227</c:v>
                </c:pt>
                <c:pt idx="1916">
                  <c:v>0.0787490974297227</c:v>
                </c:pt>
                <c:pt idx="1917">
                  <c:v>0.0789683053410186</c:v>
                </c:pt>
                <c:pt idx="1918">
                  <c:v>0.0789683053410186</c:v>
                </c:pt>
                <c:pt idx="1919">
                  <c:v>0.0794067211636104</c:v>
                </c:pt>
                <c:pt idx="1920">
                  <c:v>0.079187517978864</c:v>
                </c:pt>
                <c:pt idx="1921">
                  <c:v>0.0794067211636104</c:v>
                </c:pt>
                <c:pt idx="1922">
                  <c:v>0.0794067211636104</c:v>
                </c:pt>
                <c:pt idx="1923">
                  <c:v>0.0796259290749063</c:v>
                </c:pt>
                <c:pt idx="1924">
                  <c:v>0.0798451369862022</c:v>
                </c:pt>
                <c:pt idx="1925">
                  <c:v>0.0798451369862022</c:v>
                </c:pt>
                <c:pt idx="1926">
                  <c:v>0.080064354350597</c:v>
                </c:pt>
                <c:pt idx="1927">
                  <c:v>0.080064354350597</c:v>
                </c:pt>
                <c:pt idx="1928">
                  <c:v>0.0798451369862022</c:v>
                </c:pt>
                <c:pt idx="1929">
                  <c:v>0.080064354350597</c:v>
                </c:pt>
                <c:pt idx="1930">
                  <c:v>0.0802835622618929</c:v>
                </c:pt>
                <c:pt idx="1931">
                  <c:v>0.080064354350597</c:v>
                </c:pt>
                <c:pt idx="1932">
                  <c:v>0.0802835622618929</c:v>
                </c:pt>
                <c:pt idx="1933">
                  <c:v>0.0805027701731887</c:v>
                </c:pt>
                <c:pt idx="1934">
                  <c:v>0.0807219780844847</c:v>
                </c:pt>
                <c:pt idx="1935">
                  <c:v>0.0807219780844847</c:v>
                </c:pt>
                <c:pt idx="1936">
                  <c:v>0.0809411859957805</c:v>
                </c:pt>
                <c:pt idx="1937">
                  <c:v>0.0809411859957805</c:v>
                </c:pt>
                <c:pt idx="1938">
                  <c:v>0.0809411859957805</c:v>
                </c:pt>
                <c:pt idx="1939">
                  <c:v>0.0811603939070764</c:v>
                </c:pt>
                <c:pt idx="1940">
                  <c:v>0.0813796018183723</c:v>
                </c:pt>
                <c:pt idx="1941">
                  <c:v>0.0811603939070764</c:v>
                </c:pt>
                <c:pt idx="1942">
                  <c:v>0.0813796018183723</c:v>
                </c:pt>
                <c:pt idx="1943">
                  <c:v>0.0813796018183723</c:v>
                </c:pt>
                <c:pt idx="1944">
                  <c:v>0.0815988097296682</c:v>
                </c:pt>
                <c:pt idx="1945">
                  <c:v>0.081818017640964</c:v>
                </c:pt>
                <c:pt idx="1946">
                  <c:v>0.081818017640964</c:v>
                </c:pt>
                <c:pt idx="1947">
                  <c:v>0.081818017640964</c:v>
                </c:pt>
                <c:pt idx="1948">
                  <c:v>0.08203722555226</c:v>
                </c:pt>
                <c:pt idx="1949">
                  <c:v>0.08203722555226</c:v>
                </c:pt>
                <c:pt idx="1950">
                  <c:v>0.0822564334635558</c:v>
                </c:pt>
                <c:pt idx="1951">
                  <c:v>0.0822564334635558</c:v>
                </c:pt>
                <c:pt idx="1952">
                  <c:v>0.0824756413748517</c:v>
                </c:pt>
                <c:pt idx="1953">
                  <c:v>0.0824756413748517</c:v>
                </c:pt>
                <c:pt idx="1954">
                  <c:v>0.0824756413748517</c:v>
                </c:pt>
                <c:pt idx="1955">
                  <c:v>0.0824756413748517</c:v>
                </c:pt>
                <c:pt idx="1956">
                  <c:v>0.0824756413748517</c:v>
                </c:pt>
                <c:pt idx="1957">
                  <c:v>0.0824756413748517</c:v>
                </c:pt>
                <c:pt idx="1958">
                  <c:v>0.0826948492861476</c:v>
                </c:pt>
                <c:pt idx="1959">
                  <c:v>0.0831332745618383</c:v>
                </c:pt>
                <c:pt idx="1960">
                  <c:v>0.0831332745618383</c:v>
                </c:pt>
                <c:pt idx="1961">
                  <c:v>0.0833524824731342</c:v>
                </c:pt>
                <c:pt idx="1962">
                  <c:v>0.0833524824731342</c:v>
                </c:pt>
                <c:pt idx="1963">
                  <c:v>0.0833524824731342</c:v>
                </c:pt>
                <c:pt idx="1964">
                  <c:v>0.0835716903844301</c:v>
                </c:pt>
                <c:pt idx="1965">
                  <c:v>0.0835716903844301</c:v>
                </c:pt>
                <c:pt idx="1966">
                  <c:v>0.0835716903844301</c:v>
                </c:pt>
                <c:pt idx="1967">
                  <c:v>0.083790898295726</c:v>
                </c:pt>
                <c:pt idx="1968">
                  <c:v>0.083790898295726</c:v>
                </c:pt>
                <c:pt idx="1969">
                  <c:v>0.0840101062070218</c:v>
                </c:pt>
                <c:pt idx="1970">
                  <c:v>0.0842293141183177</c:v>
                </c:pt>
                <c:pt idx="1971">
                  <c:v>0.0840101062070218</c:v>
                </c:pt>
                <c:pt idx="1972">
                  <c:v>0.0844485220296136</c:v>
                </c:pt>
                <c:pt idx="1973">
                  <c:v>0.0840101062070218</c:v>
                </c:pt>
                <c:pt idx="1974">
                  <c:v>0.0840101062070218</c:v>
                </c:pt>
                <c:pt idx="1975">
                  <c:v>0.0846677299409095</c:v>
                </c:pt>
                <c:pt idx="1976">
                  <c:v>0.0844485220296136</c:v>
                </c:pt>
                <c:pt idx="1977">
                  <c:v>0.0846677299409095</c:v>
                </c:pt>
                <c:pt idx="1978">
                  <c:v>0.0846677299409095</c:v>
                </c:pt>
                <c:pt idx="1979">
                  <c:v>0.0851061457635013</c:v>
                </c:pt>
                <c:pt idx="1980">
                  <c:v>0.0851061457635013</c:v>
                </c:pt>
                <c:pt idx="1981">
                  <c:v>0.0851061457635013</c:v>
                </c:pt>
                <c:pt idx="1982">
                  <c:v>0.0853253536747972</c:v>
                </c:pt>
                <c:pt idx="1983">
                  <c:v>0.0853253536747972</c:v>
                </c:pt>
                <c:pt idx="1984">
                  <c:v>0.0853253536747972</c:v>
                </c:pt>
                <c:pt idx="1985">
                  <c:v>0.0853253536747972</c:v>
                </c:pt>
                <c:pt idx="1986">
                  <c:v>0.0855445615860931</c:v>
                </c:pt>
                <c:pt idx="1987">
                  <c:v>0.085763769497389</c:v>
                </c:pt>
                <c:pt idx="1988">
                  <c:v>0.085763769497389</c:v>
                </c:pt>
                <c:pt idx="1989">
                  <c:v>0.085763769497389</c:v>
                </c:pt>
                <c:pt idx="1990">
                  <c:v>0.0859829868617837</c:v>
                </c:pt>
                <c:pt idx="1991">
                  <c:v>0.0862021947730796</c:v>
                </c:pt>
                <c:pt idx="1992">
                  <c:v>0.0859829868617837</c:v>
                </c:pt>
                <c:pt idx="1993">
                  <c:v>0.0864214026843755</c:v>
                </c:pt>
                <c:pt idx="1994">
                  <c:v>0.0862021947730796</c:v>
                </c:pt>
                <c:pt idx="1995">
                  <c:v>0.0866406105956714</c:v>
                </c:pt>
                <c:pt idx="1996">
                  <c:v>0.0864214026843755</c:v>
                </c:pt>
                <c:pt idx="1997">
                  <c:v>0.0864214026843755</c:v>
                </c:pt>
                <c:pt idx="1998">
                  <c:v>0.0868598185069673</c:v>
                </c:pt>
                <c:pt idx="1999">
                  <c:v>0.0868598185069673</c:v>
                </c:pt>
                <c:pt idx="2000">
                  <c:v>0.0870790264182632</c:v>
                </c:pt>
                <c:pt idx="2001">
                  <c:v>0.0868598185069673</c:v>
                </c:pt>
                <c:pt idx="2002">
                  <c:v>0.0870790264182632</c:v>
                </c:pt>
                <c:pt idx="2003">
                  <c:v>0.0870790264182632</c:v>
                </c:pt>
                <c:pt idx="2004">
                  <c:v>0.0872982343295591</c:v>
                </c:pt>
                <c:pt idx="2005">
                  <c:v>0.0870790264182632</c:v>
                </c:pt>
                <c:pt idx="2006">
                  <c:v>0.087517442240855</c:v>
                </c:pt>
                <c:pt idx="2007">
                  <c:v>0.0877366501521508</c:v>
                </c:pt>
                <c:pt idx="2008">
                  <c:v>0.087517442240855</c:v>
                </c:pt>
                <c:pt idx="2009">
                  <c:v>0.0877366501521508</c:v>
                </c:pt>
                <c:pt idx="2010">
                  <c:v>0.0877366501521508</c:v>
                </c:pt>
                <c:pt idx="2011">
                  <c:v>0.0879558580634468</c:v>
                </c:pt>
                <c:pt idx="2012">
                  <c:v>0.0879558580634468</c:v>
                </c:pt>
                <c:pt idx="2013">
                  <c:v>0.0881750659747427</c:v>
                </c:pt>
                <c:pt idx="2014">
                  <c:v>0.0881750659747427</c:v>
                </c:pt>
                <c:pt idx="2015">
                  <c:v>0.0881750659747427</c:v>
                </c:pt>
                <c:pt idx="2016">
                  <c:v>0.0883942738860385</c:v>
                </c:pt>
                <c:pt idx="2017">
                  <c:v>0.0886134817973344</c:v>
                </c:pt>
                <c:pt idx="2018">
                  <c:v>0.0886134817973344</c:v>
                </c:pt>
                <c:pt idx="2019">
                  <c:v>0.0886134817973344</c:v>
                </c:pt>
                <c:pt idx="2020">
                  <c:v>0.0888326991617292</c:v>
                </c:pt>
                <c:pt idx="2021">
                  <c:v>0.0888326991617292</c:v>
                </c:pt>
                <c:pt idx="2022">
                  <c:v>0.089271114984321</c:v>
                </c:pt>
                <c:pt idx="2023">
                  <c:v>0.089271114984321</c:v>
                </c:pt>
                <c:pt idx="2024">
                  <c:v>0.0890519070730251</c:v>
                </c:pt>
                <c:pt idx="2025">
                  <c:v>0.089271114984321</c:v>
                </c:pt>
                <c:pt idx="2026">
                  <c:v>0.089271114984321</c:v>
                </c:pt>
                <c:pt idx="2027">
                  <c:v>0.0894903228956169</c:v>
                </c:pt>
                <c:pt idx="2028">
                  <c:v>0.0894903228956169</c:v>
                </c:pt>
                <c:pt idx="2029">
                  <c:v>0.089271114984321</c:v>
                </c:pt>
                <c:pt idx="2030">
                  <c:v>0.0897095308069127</c:v>
                </c:pt>
                <c:pt idx="2031">
                  <c:v>0.0897095308069127</c:v>
                </c:pt>
                <c:pt idx="2032">
                  <c:v>0.0897095308069127</c:v>
                </c:pt>
                <c:pt idx="2033">
                  <c:v>0.0897095308069127</c:v>
                </c:pt>
                <c:pt idx="2034">
                  <c:v>0.0899287387182086</c:v>
                </c:pt>
                <c:pt idx="2035">
                  <c:v>0.0901479466295045</c:v>
                </c:pt>
                <c:pt idx="2036">
                  <c:v>0.0899287387182086</c:v>
                </c:pt>
                <c:pt idx="2037">
                  <c:v>0.0903671545408004</c:v>
                </c:pt>
                <c:pt idx="2038">
                  <c:v>0.0901479466295045</c:v>
                </c:pt>
                <c:pt idx="2039">
                  <c:v>0.0903671545408004</c:v>
                </c:pt>
                <c:pt idx="2040">
                  <c:v>0.0905863624520963</c:v>
                </c:pt>
                <c:pt idx="2041">
                  <c:v>0.0905863624520963</c:v>
                </c:pt>
                <c:pt idx="2042">
                  <c:v>0.0910247782746881</c:v>
                </c:pt>
                <c:pt idx="2043">
                  <c:v>0.0910247782746881</c:v>
                </c:pt>
                <c:pt idx="2044">
                  <c:v>0.0910247782746881</c:v>
                </c:pt>
                <c:pt idx="2045">
                  <c:v>0.0912439861859839</c:v>
                </c:pt>
                <c:pt idx="2046">
                  <c:v>0.0910247782746881</c:v>
                </c:pt>
                <c:pt idx="2047">
                  <c:v>0.0910247782746881</c:v>
                </c:pt>
                <c:pt idx="2048">
                  <c:v>0.0912439861859839</c:v>
                </c:pt>
                <c:pt idx="2049">
                  <c:v>0.0914631940972798</c:v>
                </c:pt>
                <c:pt idx="2050">
                  <c:v>0.0914631940972798</c:v>
                </c:pt>
                <c:pt idx="2051">
                  <c:v>0.0914631940972798</c:v>
                </c:pt>
                <c:pt idx="2052">
                  <c:v>0.0914631940972798</c:v>
                </c:pt>
                <c:pt idx="2053">
                  <c:v>0.0916824020085757</c:v>
                </c:pt>
                <c:pt idx="2054">
                  <c:v>0.0919016193729705</c:v>
                </c:pt>
                <c:pt idx="2055">
                  <c:v>0.0919016193729705</c:v>
                </c:pt>
                <c:pt idx="2056">
                  <c:v>0.0921208272842664</c:v>
                </c:pt>
                <c:pt idx="2057">
                  <c:v>0.0923400351955623</c:v>
                </c:pt>
                <c:pt idx="2058">
                  <c:v>0.0921208272842664</c:v>
                </c:pt>
                <c:pt idx="2059">
                  <c:v>0.0923400351955623</c:v>
                </c:pt>
                <c:pt idx="2060">
                  <c:v>0.0925592431068582</c:v>
                </c:pt>
                <c:pt idx="2061">
                  <c:v>0.0925592431068582</c:v>
                </c:pt>
                <c:pt idx="2062">
                  <c:v>0.0923400351955623</c:v>
                </c:pt>
                <c:pt idx="2063">
                  <c:v>0.0927784510181541</c:v>
                </c:pt>
                <c:pt idx="2064">
                  <c:v>0.0925592431068582</c:v>
                </c:pt>
                <c:pt idx="2065">
                  <c:v>0.0927784510181541</c:v>
                </c:pt>
                <c:pt idx="2066">
                  <c:v>0.09299765892945</c:v>
                </c:pt>
                <c:pt idx="2067">
                  <c:v>0.09299765892945</c:v>
                </c:pt>
                <c:pt idx="2068">
                  <c:v>0.0932168668407458</c:v>
                </c:pt>
                <c:pt idx="2069">
                  <c:v>0.0932168668407458</c:v>
                </c:pt>
                <c:pt idx="2070">
                  <c:v>0.0932168668407458</c:v>
                </c:pt>
                <c:pt idx="2071">
                  <c:v>0.0936552826633376</c:v>
                </c:pt>
                <c:pt idx="2072">
                  <c:v>0.0934360747520417</c:v>
                </c:pt>
                <c:pt idx="2073">
                  <c:v>0.0936552826633376</c:v>
                </c:pt>
                <c:pt idx="2074">
                  <c:v>0.0938744905746335</c:v>
                </c:pt>
                <c:pt idx="2075">
                  <c:v>0.0938744905746335</c:v>
                </c:pt>
                <c:pt idx="2076">
                  <c:v>0.0940936984859294</c:v>
                </c:pt>
                <c:pt idx="2077">
                  <c:v>0.0938744905746335</c:v>
                </c:pt>
                <c:pt idx="2078">
                  <c:v>0.0940936984859294</c:v>
                </c:pt>
                <c:pt idx="2079">
                  <c:v>0.0940936984859294</c:v>
                </c:pt>
                <c:pt idx="2080">
                  <c:v>0.0943129063972253</c:v>
                </c:pt>
                <c:pt idx="2081">
                  <c:v>0.0943129063972253</c:v>
                </c:pt>
                <c:pt idx="2082">
                  <c:v>0.094751331672916</c:v>
                </c:pt>
                <c:pt idx="2083">
                  <c:v>0.094751331672916</c:v>
                </c:pt>
                <c:pt idx="2084">
                  <c:v>0.094751331672916</c:v>
                </c:pt>
                <c:pt idx="2085">
                  <c:v>0.094751331672916</c:v>
                </c:pt>
                <c:pt idx="2086">
                  <c:v>0.094751331672916</c:v>
                </c:pt>
                <c:pt idx="2087">
                  <c:v>0.094751331672916</c:v>
                </c:pt>
                <c:pt idx="2088">
                  <c:v>0.0951897474955077</c:v>
                </c:pt>
                <c:pt idx="2089">
                  <c:v>0.0949705395842118</c:v>
                </c:pt>
                <c:pt idx="2090">
                  <c:v>0.0954089554068037</c:v>
                </c:pt>
                <c:pt idx="2091">
                  <c:v>0.0958473712293954</c:v>
                </c:pt>
                <c:pt idx="2092">
                  <c:v>0.0956281633180996</c:v>
                </c:pt>
                <c:pt idx="2093">
                  <c:v>0.0956281633180996</c:v>
                </c:pt>
                <c:pt idx="2094">
                  <c:v>0.0956281633180996</c:v>
                </c:pt>
                <c:pt idx="2095">
                  <c:v>0.0958473712293954</c:v>
                </c:pt>
                <c:pt idx="2096">
                  <c:v>0.0960665791406913</c:v>
                </c:pt>
                <c:pt idx="2097">
                  <c:v>0.0960665791406913</c:v>
                </c:pt>
                <c:pt idx="2098">
                  <c:v>0.0960665791406913</c:v>
                </c:pt>
                <c:pt idx="2099">
                  <c:v>0.0962857870519871</c:v>
                </c:pt>
                <c:pt idx="2100">
                  <c:v>0.0962857870519871</c:v>
                </c:pt>
                <c:pt idx="2101">
                  <c:v>0.0962857870519871</c:v>
                </c:pt>
                <c:pt idx="2102">
                  <c:v>0.0965049949632831</c:v>
                </c:pt>
                <c:pt idx="2103">
                  <c:v>0.0962857870519871</c:v>
                </c:pt>
                <c:pt idx="2104">
                  <c:v>0.0965049949632831</c:v>
                </c:pt>
                <c:pt idx="2105">
                  <c:v>0.0969434107858748</c:v>
                </c:pt>
                <c:pt idx="2106">
                  <c:v>0.0965049949632831</c:v>
                </c:pt>
                <c:pt idx="2107">
                  <c:v>0.096724202874579</c:v>
                </c:pt>
                <c:pt idx="2108">
                  <c:v>0.0969434107858748</c:v>
                </c:pt>
                <c:pt idx="2109">
                  <c:v>0.0971626186971707</c:v>
                </c:pt>
                <c:pt idx="2110">
                  <c:v>0.0971626186971707</c:v>
                </c:pt>
                <c:pt idx="2111">
                  <c:v>0.0971626186971707</c:v>
                </c:pt>
                <c:pt idx="2112">
                  <c:v>0.0973818266084666</c:v>
                </c:pt>
                <c:pt idx="2113">
                  <c:v>0.0973818266084666</c:v>
                </c:pt>
                <c:pt idx="2114">
                  <c:v>0.0976010345197625</c:v>
                </c:pt>
                <c:pt idx="2115">
                  <c:v>0.0976010345197625</c:v>
                </c:pt>
                <c:pt idx="2116">
                  <c:v>0.0978202518841573</c:v>
                </c:pt>
                <c:pt idx="2117">
                  <c:v>0.0976010345197625</c:v>
                </c:pt>
                <c:pt idx="2118">
                  <c:v>0.0976010345197625</c:v>
                </c:pt>
                <c:pt idx="2119">
                  <c:v>0.0980394597954532</c:v>
                </c:pt>
                <c:pt idx="2120">
                  <c:v>0.0980394597954532</c:v>
                </c:pt>
                <c:pt idx="2121">
                  <c:v>0.0980394597954532</c:v>
                </c:pt>
                <c:pt idx="2122">
                  <c:v>0.0980394597954532</c:v>
                </c:pt>
                <c:pt idx="2123">
                  <c:v>0.0982586677067491</c:v>
                </c:pt>
                <c:pt idx="2124">
                  <c:v>0.0980394597954532</c:v>
                </c:pt>
                <c:pt idx="2125">
                  <c:v>0.0986970835293409</c:v>
                </c:pt>
                <c:pt idx="2126">
                  <c:v>0.0986970835293409</c:v>
                </c:pt>
                <c:pt idx="2127">
                  <c:v>0.098477875618045</c:v>
                </c:pt>
                <c:pt idx="2128">
                  <c:v>0.0989162914406367</c:v>
                </c:pt>
                <c:pt idx="2129">
                  <c:v>0.0989162914406367</c:v>
                </c:pt>
                <c:pt idx="2130">
                  <c:v>0.0989162914406367</c:v>
                </c:pt>
                <c:pt idx="2131">
                  <c:v>0.0991354993519327</c:v>
                </c:pt>
                <c:pt idx="2132">
                  <c:v>0.0993547072632285</c:v>
                </c:pt>
                <c:pt idx="2133">
                  <c:v>0.0995739151745244</c:v>
                </c:pt>
                <c:pt idx="2134">
                  <c:v>0.0993547072632285</c:v>
                </c:pt>
                <c:pt idx="2135">
                  <c:v>0.0993547072632285</c:v>
                </c:pt>
                <c:pt idx="2136">
                  <c:v>0.0995739151745244</c:v>
                </c:pt>
                <c:pt idx="2137">
                  <c:v>0.0995739151745244</c:v>
                </c:pt>
                <c:pt idx="2138">
                  <c:v>0.0995739151745244</c:v>
                </c:pt>
                <c:pt idx="2139">
                  <c:v>0.0997931230858203</c:v>
                </c:pt>
                <c:pt idx="2140">
                  <c:v>0.0995739151745244</c:v>
                </c:pt>
                <c:pt idx="2141">
                  <c:v>0.100231538908412</c:v>
                </c:pt>
                <c:pt idx="2142">
                  <c:v>0.100012330997116</c:v>
                </c:pt>
                <c:pt idx="2143">
                  <c:v>0.100231538908412</c:v>
                </c:pt>
                <c:pt idx="2144">
                  <c:v>0.100450746819708</c:v>
                </c:pt>
                <c:pt idx="2145">
                  <c:v>0.100450746819708</c:v>
                </c:pt>
                <c:pt idx="2146">
                  <c:v>0.100669964184103</c:v>
                </c:pt>
                <c:pt idx="2147">
                  <c:v>0.100450746819708</c:v>
                </c:pt>
                <c:pt idx="2148">
                  <c:v>0.100669964184103</c:v>
                </c:pt>
                <c:pt idx="2149">
                  <c:v>0.100669964184103</c:v>
                </c:pt>
                <c:pt idx="2150">
                  <c:v>0.100889172095399</c:v>
                </c:pt>
                <c:pt idx="2151">
                  <c:v>0.100889172095399</c:v>
                </c:pt>
                <c:pt idx="2152">
                  <c:v>0.101108380006695</c:v>
                </c:pt>
                <c:pt idx="2153">
                  <c:v>0.10132758791799</c:v>
                </c:pt>
                <c:pt idx="2154">
                  <c:v>0.10132758791799</c:v>
                </c:pt>
                <c:pt idx="2155">
                  <c:v>0.101108380006695</c:v>
                </c:pt>
                <c:pt idx="2156">
                  <c:v>0.10132758791799</c:v>
                </c:pt>
                <c:pt idx="2157">
                  <c:v>0.10132758791799</c:v>
                </c:pt>
                <c:pt idx="2158">
                  <c:v>0.101766003740582</c:v>
                </c:pt>
                <c:pt idx="2159">
                  <c:v>0.101766003740582</c:v>
                </c:pt>
                <c:pt idx="2160">
                  <c:v>0.101985211651878</c:v>
                </c:pt>
                <c:pt idx="2161">
                  <c:v>0.101766003740582</c:v>
                </c:pt>
                <c:pt idx="2162">
                  <c:v>0.101985211651878</c:v>
                </c:pt>
                <c:pt idx="2163">
                  <c:v>0.101985211651878</c:v>
                </c:pt>
                <c:pt idx="2164">
                  <c:v>0.101985211651878</c:v>
                </c:pt>
                <c:pt idx="2165">
                  <c:v>0.102204419563174</c:v>
                </c:pt>
                <c:pt idx="2166">
                  <c:v>0.102204419563174</c:v>
                </c:pt>
                <c:pt idx="2167">
                  <c:v>0.102642835385766</c:v>
                </c:pt>
                <c:pt idx="2168">
                  <c:v>0.10242362747447</c:v>
                </c:pt>
                <c:pt idx="2169">
                  <c:v>0.10242362747447</c:v>
                </c:pt>
                <c:pt idx="2170">
                  <c:v>0.102642835385766</c:v>
                </c:pt>
                <c:pt idx="2171">
                  <c:v>0.102642835385766</c:v>
                </c:pt>
                <c:pt idx="2172">
                  <c:v>0.102642835385766</c:v>
                </c:pt>
                <c:pt idx="2173">
                  <c:v>0.102862043297062</c:v>
                </c:pt>
                <c:pt idx="2174">
                  <c:v>0.102862043297062</c:v>
                </c:pt>
                <c:pt idx="2175">
                  <c:v>0.103081251208358</c:v>
                </c:pt>
                <c:pt idx="2176">
                  <c:v>0.102862043297062</c:v>
                </c:pt>
                <c:pt idx="2177">
                  <c:v>0.103300459119653</c:v>
                </c:pt>
                <c:pt idx="2178">
                  <c:v>0.103519676484048</c:v>
                </c:pt>
                <c:pt idx="2179">
                  <c:v>0.103300459119653</c:v>
                </c:pt>
                <c:pt idx="2180">
                  <c:v>0.103300459119653</c:v>
                </c:pt>
                <c:pt idx="2181">
                  <c:v>0.103519676484048</c:v>
                </c:pt>
                <c:pt idx="2182">
                  <c:v>0.10395809230664</c:v>
                </c:pt>
                <c:pt idx="2183">
                  <c:v>0.103738884395344</c:v>
                </c:pt>
                <c:pt idx="2184">
                  <c:v>0.10395809230664</c:v>
                </c:pt>
                <c:pt idx="2185">
                  <c:v>0.10395809230664</c:v>
                </c:pt>
                <c:pt idx="2186">
                  <c:v>0.10395809230664</c:v>
                </c:pt>
                <c:pt idx="2187">
                  <c:v>0.104177300217936</c:v>
                </c:pt>
                <c:pt idx="2188">
                  <c:v>0.104177300217936</c:v>
                </c:pt>
                <c:pt idx="2189">
                  <c:v>0.104177300217936</c:v>
                </c:pt>
                <c:pt idx="2190">
                  <c:v>0.104396508129232</c:v>
                </c:pt>
                <c:pt idx="2191">
                  <c:v>0.104396508129232</c:v>
                </c:pt>
                <c:pt idx="2192">
                  <c:v>0.104615716040528</c:v>
                </c:pt>
                <c:pt idx="2193">
                  <c:v>0.104615716040528</c:v>
                </c:pt>
                <c:pt idx="2194">
                  <c:v>0.104396508129232</c:v>
                </c:pt>
                <c:pt idx="2195">
                  <c:v>0.104834923951824</c:v>
                </c:pt>
                <c:pt idx="2196">
                  <c:v>0.105054131863119</c:v>
                </c:pt>
                <c:pt idx="2197">
                  <c:v>0.105054131863119</c:v>
                </c:pt>
                <c:pt idx="2198">
                  <c:v>0.104834923951824</c:v>
                </c:pt>
                <c:pt idx="2199">
                  <c:v>0.105273339774415</c:v>
                </c:pt>
                <c:pt idx="2200">
                  <c:v>0.105054131863119</c:v>
                </c:pt>
                <c:pt idx="2201">
                  <c:v>0.105273339774415</c:v>
                </c:pt>
                <c:pt idx="2202">
                  <c:v>0.105711755597007</c:v>
                </c:pt>
                <c:pt idx="2203">
                  <c:v>0.105492547685711</c:v>
                </c:pt>
                <c:pt idx="2204">
                  <c:v>0.105711755597007</c:v>
                </c:pt>
                <c:pt idx="2205">
                  <c:v>0.105711755597007</c:v>
                </c:pt>
                <c:pt idx="2206">
                  <c:v>0.105711755597007</c:v>
                </c:pt>
                <c:pt idx="2207">
                  <c:v>0.105930963508303</c:v>
                </c:pt>
                <c:pt idx="2208">
                  <c:v>0.106150171419599</c:v>
                </c:pt>
                <c:pt idx="2209">
                  <c:v>0.106150171419599</c:v>
                </c:pt>
                <c:pt idx="2210">
                  <c:v>0.106150171419599</c:v>
                </c:pt>
                <c:pt idx="2211">
                  <c:v>0.106369379330895</c:v>
                </c:pt>
                <c:pt idx="2212">
                  <c:v>0.106150171419599</c:v>
                </c:pt>
                <c:pt idx="2213">
                  <c:v>0.106369379330895</c:v>
                </c:pt>
                <c:pt idx="2214">
                  <c:v>0.106150171419599</c:v>
                </c:pt>
                <c:pt idx="2215">
                  <c:v>0.106369379330895</c:v>
                </c:pt>
                <c:pt idx="2216">
                  <c:v>0.10658859669529</c:v>
                </c:pt>
                <c:pt idx="2217">
                  <c:v>0.10658859669529</c:v>
                </c:pt>
                <c:pt idx="2218">
                  <c:v>0.106807804606585</c:v>
                </c:pt>
                <c:pt idx="2219">
                  <c:v>0.106807804606585</c:v>
                </c:pt>
                <c:pt idx="2220">
                  <c:v>0.106807804606585</c:v>
                </c:pt>
                <c:pt idx="2221">
                  <c:v>0.107027012517881</c:v>
                </c:pt>
                <c:pt idx="2222">
                  <c:v>0.107027012517881</c:v>
                </c:pt>
                <c:pt idx="2223">
                  <c:v>0.107027012517881</c:v>
                </c:pt>
                <c:pt idx="2224">
                  <c:v>0.107246220429177</c:v>
                </c:pt>
                <c:pt idx="2225">
                  <c:v>0.107465428340473</c:v>
                </c:pt>
                <c:pt idx="2226">
                  <c:v>0.107465428340473</c:v>
                </c:pt>
                <c:pt idx="2227">
                  <c:v>0.107684636251769</c:v>
                </c:pt>
                <c:pt idx="2228">
                  <c:v>0.107684636251769</c:v>
                </c:pt>
                <c:pt idx="2229">
                  <c:v>0.107684636251769</c:v>
                </c:pt>
                <c:pt idx="2230">
                  <c:v>0.107903844163065</c:v>
                </c:pt>
                <c:pt idx="2231">
                  <c:v>0.107903844163065</c:v>
                </c:pt>
                <c:pt idx="2232">
                  <c:v>0.108123052074361</c:v>
                </c:pt>
                <c:pt idx="2233">
                  <c:v>0.108123052074361</c:v>
                </c:pt>
                <c:pt idx="2234">
                  <c:v>0.108342259985657</c:v>
                </c:pt>
                <c:pt idx="2235">
                  <c:v>0.108342259985657</c:v>
                </c:pt>
                <c:pt idx="2236">
                  <c:v>0.108342259985657</c:v>
                </c:pt>
                <c:pt idx="2237">
                  <c:v>0.108561467896953</c:v>
                </c:pt>
                <c:pt idx="2238">
                  <c:v>0.108561467896953</c:v>
                </c:pt>
                <c:pt idx="2239">
                  <c:v>0.108561467896953</c:v>
                </c:pt>
                <c:pt idx="2240">
                  <c:v>0.108780675808248</c:v>
                </c:pt>
                <c:pt idx="2241">
                  <c:v>0.108780675808248</c:v>
                </c:pt>
                <c:pt idx="2242">
                  <c:v>0.10921909163084</c:v>
                </c:pt>
                <c:pt idx="2243">
                  <c:v>0.108999883719544</c:v>
                </c:pt>
                <c:pt idx="2244">
                  <c:v>0.108999883719544</c:v>
                </c:pt>
                <c:pt idx="2245">
                  <c:v>0.10921909163084</c:v>
                </c:pt>
                <c:pt idx="2246">
                  <c:v>0.109438308995235</c:v>
                </c:pt>
                <c:pt idx="2247">
                  <c:v>0.109438308995235</c:v>
                </c:pt>
                <c:pt idx="2248">
                  <c:v>0.109438308995235</c:v>
                </c:pt>
                <c:pt idx="2249">
                  <c:v>0.109438308995235</c:v>
                </c:pt>
                <c:pt idx="2250">
                  <c:v>0.109657516906531</c:v>
                </c:pt>
                <c:pt idx="2251">
                  <c:v>0.109657516906531</c:v>
                </c:pt>
                <c:pt idx="2252">
                  <c:v>0.109657516906531</c:v>
                </c:pt>
                <c:pt idx="2253">
                  <c:v>0.109876724817827</c:v>
                </c:pt>
                <c:pt idx="2254">
                  <c:v>0.109876724817827</c:v>
                </c:pt>
                <c:pt idx="2255">
                  <c:v>0.110095932729123</c:v>
                </c:pt>
                <c:pt idx="2256">
                  <c:v>0.109876724817827</c:v>
                </c:pt>
                <c:pt idx="2257">
                  <c:v>0.110315140640419</c:v>
                </c:pt>
                <c:pt idx="2258">
                  <c:v>0.110095932729123</c:v>
                </c:pt>
                <c:pt idx="2259">
                  <c:v>0.110534348551714</c:v>
                </c:pt>
                <c:pt idx="2260">
                  <c:v>0.110095932729123</c:v>
                </c:pt>
                <c:pt idx="2261">
                  <c:v>0.110315140640419</c:v>
                </c:pt>
                <c:pt idx="2262">
                  <c:v>0.110534348551714</c:v>
                </c:pt>
                <c:pt idx="2263">
                  <c:v>0.110534348551714</c:v>
                </c:pt>
                <c:pt idx="2264">
                  <c:v>0.110534348551714</c:v>
                </c:pt>
                <c:pt idx="2265">
                  <c:v>0.110534348551714</c:v>
                </c:pt>
                <c:pt idx="2266">
                  <c:v>0.110534348551714</c:v>
                </c:pt>
                <c:pt idx="2267">
                  <c:v>0.110534348551714</c:v>
                </c:pt>
                <c:pt idx="2268">
                  <c:v>0.11075355646301</c:v>
                </c:pt>
                <c:pt idx="2269">
                  <c:v>0.110972764374306</c:v>
                </c:pt>
                <c:pt idx="2270">
                  <c:v>0.110972764374306</c:v>
                </c:pt>
                <c:pt idx="2271">
                  <c:v>0.111191972285602</c:v>
                </c:pt>
                <c:pt idx="2272">
                  <c:v>0.110972764374306</c:v>
                </c:pt>
                <c:pt idx="2273">
                  <c:v>0.111630388108194</c:v>
                </c:pt>
                <c:pt idx="2274">
                  <c:v>0.111411180196898</c:v>
                </c:pt>
                <c:pt idx="2275">
                  <c:v>0.111411180196898</c:v>
                </c:pt>
                <c:pt idx="2276">
                  <c:v>0.111630388108194</c:v>
                </c:pt>
              </c:numCache>
            </c:numRef>
          </c:yVal>
          <c:smooth val="1"/>
          <c:extLst/>
        </c:ser>
        <c:dLbls>
          <c:showLegendKey val="0"/>
          <c:showVal val="0"/>
          <c:showCatName val="0"/>
          <c:showSerName val="0"/>
          <c:showPercent val="0"/>
          <c:showBubbleSize val="0"/>
        </c:dLbls>
        <c:axId val="-2088458240"/>
        <c:axId val="-2087211968"/>
      </c:scatterChart>
      <c:valAx>
        <c:axId val="-2088458240"/>
        <c:scaling>
          <c:orientation val="minMax"/>
          <c:max val="4.5"/>
          <c:min val="1.5"/>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Voltage vs Li/Li</a:t>
                </a:r>
                <a:r>
                  <a:rPr lang="en-US" baseline="30000" dirty="0"/>
                  <a:t>+</a:t>
                </a:r>
                <a:endParaRPr lang="en-US" dirty="0"/>
              </a:p>
            </c:rich>
          </c:tx>
          <c:layout>
            <c:manualLayout>
              <c:xMode val="edge"/>
              <c:yMode val="edge"/>
              <c:x val="0.42581067212286"/>
              <c:y val="0.90585930507907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87211968"/>
        <c:crossesAt val="-0.4"/>
        <c:crossBetween val="midCat"/>
      </c:valAx>
      <c:valAx>
        <c:axId val="-2087211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Current (mA/cm</a:t>
                </a:r>
                <a:r>
                  <a:rPr lang="en-US" baseline="30000" dirty="0"/>
                  <a:t>2</a:t>
                </a:r>
                <a:r>
                  <a:rPr lang="en-US" dirty="0"/>
                  <a:t>)</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88458240"/>
        <c:crosses val="autoZero"/>
        <c:crossBetween val="midCat"/>
      </c:valAx>
      <c:spPr>
        <a:noFill/>
        <a:ln>
          <a:solidFill>
            <a:schemeClr val="tx1"/>
          </a:solidFill>
        </a:ln>
        <a:effectLst/>
      </c:spPr>
    </c:plotArea>
    <c:legend>
      <c:legendPos val="t"/>
      <c:legendEntry>
        <c:idx val="1"/>
        <c:delete val="1"/>
      </c:legendEntry>
      <c:legendEntry>
        <c:idx val="3"/>
        <c:delete val="1"/>
      </c:legendEntry>
      <c:layout>
        <c:manualLayout>
          <c:xMode val="edge"/>
          <c:yMode val="edge"/>
          <c:x val="0.291862142886589"/>
          <c:y val="0.112321093814301"/>
          <c:w val="0.537521236409241"/>
          <c:h val="0.06742299637442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0.02</a:t>
            </a:r>
            <a:r>
              <a:rPr lang="en-US" baseline="0" dirty="0"/>
              <a:t> mA/cm</a:t>
            </a:r>
            <a:r>
              <a:rPr lang="en-US" baseline="30000" dirty="0"/>
              <a:t>2</a:t>
            </a:r>
            <a:endParaRPr lang="en-US" dirty="0"/>
          </a:p>
        </c:rich>
      </c:tx>
      <c:layout>
        <c:manualLayout>
          <c:xMode val="edge"/>
          <c:yMode val="edge"/>
          <c:x val="0.442829672308394"/>
          <c:y val="0.054087720035289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PAN</c:v>
          </c:tx>
          <c:spPr>
            <a:ln w="19050" cap="rnd">
              <a:solidFill>
                <a:srgbClr val="0070C0"/>
              </a:solidFill>
              <a:round/>
            </a:ln>
            <a:effectLst/>
          </c:spPr>
          <c:marker>
            <c:symbol val="none"/>
          </c:marker>
          <c:xVal>
            <c:numRef>
              <c:f>'C2_data'!$L$42:$L$1379</c:f>
              <c:numCache>
                <c:formatCode>General</c:formatCode>
                <c:ptCount val="1338"/>
                <c:pt idx="0">
                  <c:v>0.00429757345454545</c:v>
                </c:pt>
                <c:pt idx="1">
                  <c:v>0.131842979090909</c:v>
                </c:pt>
                <c:pt idx="2">
                  <c:v>1.045749876909091</c:v>
                </c:pt>
                <c:pt idx="3">
                  <c:v>1.959735510545455</c:v>
                </c:pt>
                <c:pt idx="4">
                  <c:v>2.873850347272727</c:v>
                </c:pt>
                <c:pt idx="5">
                  <c:v>3.788553905454547</c:v>
                </c:pt>
                <c:pt idx="6">
                  <c:v>4.702764971818182</c:v>
                </c:pt>
                <c:pt idx="7">
                  <c:v>5.616996554363637</c:v>
                </c:pt>
                <c:pt idx="8">
                  <c:v>6.53125345436364</c:v>
                </c:pt>
                <c:pt idx="9">
                  <c:v>7.44539739018182</c:v>
                </c:pt>
                <c:pt idx="10">
                  <c:v>8.359635949636366</c:v>
                </c:pt>
                <c:pt idx="11">
                  <c:v>9.273766586909093</c:v>
                </c:pt>
                <c:pt idx="12">
                  <c:v>10.18772898436363</c:v>
                </c:pt>
                <c:pt idx="13">
                  <c:v>11.10188732127273</c:v>
                </c:pt>
                <c:pt idx="14">
                  <c:v>12.01609582745455</c:v>
                </c:pt>
                <c:pt idx="15">
                  <c:v>12.93014458672728</c:v>
                </c:pt>
                <c:pt idx="16">
                  <c:v>13.84415882472728</c:v>
                </c:pt>
                <c:pt idx="17">
                  <c:v>14.75827417418182</c:v>
                </c:pt>
                <c:pt idx="18">
                  <c:v>15.67232561381818</c:v>
                </c:pt>
                <c:pt idx="19">
                  <c:v>16.58670072618182</c:v>
                </c:pt>
                <c:pt idx="20">
                  <c:v>17.50106507581819</c:v>
                </c:pt>
                <c:pt idx="21">
                  <c:v>18.41571630327272</c:v>
                </c:pt>
                <c:pt idx="22">
                  <c:v>19.33051088690909</c:v>
                </c:pt>
                <c:pt idx="23">
                  <c:v>20.24507186145455</c:v>
                </c:pt>
                <c:pt idx="24">
                  <c:v>21.15963172527273</c:v>
                </c:pt>
                <c:pt idx="25">
                  <c:v>22.0739614149091</c:v>
                </c:pt>
                <c:pt idx="26">
                  <c:v>22.98827603272726</c:v>
                </c:pt>
                <c:pt idx="27">
                  <c:v>23.90262640763636</c:v>
                </c:pt>
                <c:pt idx="28">
                  <c:v>24.81692489072727</c:v>
                </c:pt>
                <c:pt idx="29">
                  <c:v>25.73112464254546</c:v>
                </c:pt>
                <c:pt idx="30">
                  <c:v>26.64539779054545</c:v>
                </c:pt>
                <c:pt idx="31">
                  <c:v>27.55946947436363</c:v>
                </c:pt>
                <c:pt idx="32">
                  <c:v>28.47383787927273</c:v>
                </c:pt>
                <c:pt idx="33">
                  <c:v>29.38823600527272</c:v>
                </c:pt>
                <c:pt idx="34">
                  <c:v>30.30250859509091</c:v>
                </c:pt>
                <c:pt idx="35">
                  <c:v>31.21687426763637</c:v>
                </c:pt>
                <c:pt idx="36">
                  <c:v>32.13135315636363</c:v>
                </c:pt>
                <c:pt idx="37">
                  <c:v>33.04542841545454</c:v>
                </c:pt>
                <c:pt idx="38">
                  <c:v>33.95943198945454</c:v>
                </c:pt>
                <c:pt idx="39">
                  <c:v>34.87365382</c:v>
                </c:pt>
                <c:pt idx="40">
                  <c:v>35.78742567272726</c:v>
                </c:pt>
                <c:pt idx="41">
                  <c:v>36.70109168163634</c:v>
                </c:pt>
                <c:pt idx="42">
                  <c:v>37.61491388272727</c:v>
                </c:pt>
                <c:pt idx="43">
                  <c:v>38.5287869249091</c:v>
                </c:pt>
                <c:pt idx="44">
                  <c:v>39.44261299581818</c:v>
                </c:pt>
                <c:pt idx="45">
                  <c:v>40.35646252963635</c:v>
                </c:pt>
                <c:pt idx="46">
                  <c:v>41.27023015709091</c:v>
                </c:pt>
                <c:pt idx="47">
                  <c:v>42.18407609563635</c:v>
                </c:pt>
                <c:pt idx="48">
                  <c:v>43.0979629509091</c:v>
                </c:pt>
                <c:pt idx="49">
                  <c:v>44.012276034</c:v>
                </c:pt>
                <c:pt idx="50">
                  <c:v>44.92664172818182</c:v>
                </c:pt>
                <c:pt idx="51">
                  <c:v>45.84086522381818</c:v>
                </c:pt>
                <c:pt idx="52">
                  <c:v>46.75510836236364</c:v>
                </c:pt>
                <c:pt idx="53">
                  <c:v>47.66941041309091</c:v>
                </c:pt>
                <c:pt idx="54">
                  <c:v>48.58343470309089</c:v>
                </c:pt>
                <c:pt idx="55">
                  <c:v>49.49740915872726</c:v>
                </c:pt>
                <c:pt idx="56">
                  <c:v>50.4114920189091</c:v>
                </c:pt>
                <c:pt idx="57">
                  <c:v>51.32558934363636</c:v>
                </c:pt>
                <c:pt idx="58">
                  <c:v>52.24031520018183</c:v>
                </c:pt>
                <c:pt idx="59">
                  <c:v>53.15513090709091</c:v>
                </c:pt>
                <c:pt idx="60">
                  <c:v>54.06975346036364</c:v>
                </c:pt>
                <c:pt idx="61">
                  <c:v>54.98425239672728</c:v>
                </c:pt>
                <c:pt idx="62">
                  <c:v>55.8987964670909</c:v>
                </c:pt>
                <c:pt idx="63">
                  <c:v>56.81351724672727</c:v>
                </c:pt>
                <c:pt idx="64">
                  <c:v>57.72844476872726</c:v>
                </c:pt>
                <c:pt idx="65">
                  <c:v>58.6432258670909</c:v>
                </c:pt>
                <c:pt idx="66">
                  <c:v>59.55766524254545</c:v>
                </c:pt>
                <c:pt idx="67">
                  <c:v>60.471941296</c:v>
                </c:pt>
                <c:pt idx="68">
                  <c:v>61.38634003290909</c:v>
                </c:pt>
                <c:pt idx="69">
                  <c:v>62.30064918799999</c:v>
                </c:pt>
                <c:pt idx="70">
                  <c:v>63.21496155945454</c:v>
                </c:pt>
                <c:pt idx="71">
                  <c:v>64.12916652799998</c:v>
                </c:pt>
                <c:pt idx="72">
                  <c:v>65.04329594</c:v>
                </c:pt>
                <c:pt idx="73">
                  <c:v>65.95762065236365</c:v>
                </c:pt>
                <c:pt idx="74">
                  <c:v>66.87163871727272</c:v>
                </c:pt>
                <c:pt idx="75">
                  <c:v>67.7856625949091</c:v>
                </c:pt>
                <c:pt idx="76">
                  <c:v>68.69979210672724</c:v>
                </c:pt>
                <c:pt idx="77">
                  <c:v>69.61383901472726</c:v>
                </c:pt>
                <c:pt idx="78">
                  <c:v>70.52811776563635</c:v>
                </c:pt>
                <c:pt idx="79">
                  <c:v>71.44208130799998</c:v>
                </c:pt>
                <c:pt idx="80">
                  <c:v>72.35613690800001</c:v>
                </c:pt>
                <c:pt idx="81">
                  <c:v>73.270196788</c:v>
                </c:pt>
                <c:pt idx="82">
                  <c:v>74.1841950598182</c:v>
                </c:pt>
                <c:pt idx="83">
                  <c:v>75.0983204209091</c:v>
                </c:pt>
                <c:pt idx="84">
                  <c:v>76.01241275345453</c:v>
                </c:pt>
                <c:pt idx="85">
                  <c:v>76.92640168363637</c:v>
                </c:pt>
                <c:pt idx="86">
                  <c:v>77.84017681890909</c:v>
                </c:pt>
                <c:pt idx="87">
                  <c:v>78.75403640163637</c:v>
                </c:pt>
                <c:pt idx="88">
                  <c:v>79.66788232527273</c:v>
                </c:pt>
                <c:pt idx="89">
                  <c:v>80.58178623218178</c:v>
                </c:pt>
                <c:pt idx="90">
                  <c:v>81.49573398836365</c:v>
                </c:pt>
                <c:pt idx="91">
                  <c:v>82.40961702418181</c:v>
                </c:pt>
                <c:pt idx="92">
                  <c:v>83.32353581236362</c:v>
                </c:pt>
                <c:pt idx="93">
                  <c:v>84.23742249</c:v>
                </c:pt>
                <c:pt idx="94">
                  <c:v>85.15146099127274</c:v>
                </c:pt>
                <c:pt idx="95">
                  <c:v>86.06538576927273</c:v>
                </c:pt>
                <c:pt idx="96">
                  <c:v>86.97926460400003</c:v>
                </c:pt>
                <c:pt idx="97">
                  <c:v>87.89335510454545</c:v>
                </c:pt>
                <c:pt idx="98">
                  <c:v>88.80745337927274</c:v>
                </c:pt>
                <c:pt idx="99">
                  <c:v>89.72145463418181</c:v>
                </c:pt>
                <c:pt idx="100">
                  <c:v>90.63551067945454</c:v>
                </c:pt>
                <c:pt idx="101">
                  <c:v>91.54952744618181</c:v>
                </c:pt>
                <c:pt idx="102">
                  <c:v>92.46363924036364</c:v>
                </c:pt>
                <c:pt idx="103">
                  <c:v>93.37792972927275</c:v>
                </c:pt>
                <c:pt idx="104">
                  <c:v>94.29211398254545</c:v>
                </c:pt>
                <c:pt idx="105">
                  <c:v>95.20614641545453</c:v>
                </c:pt>
                <c:pt idx="106">
                  <c:v>96.12023961872727</c:v>
                </c:pt>
                <c:pt idx="107">
                  <c:v>97.03438933181816</c:v>
                </c:pt>
                <c:pt idx="108">
                  <c:v>97.94860416309091</c:v>
                </c:pt>
                <c:pt idx="109">
                  <c:v>98.86270855981819</c:v>
                </c:pt>
                <c:pt idx="110">
                  <c:v>99.77675515072725</c:v>
                </c:pt>
                <c:pt idx="111">
                  <c:v>100.6908160989091</c:v>
                </c:pt>
                <c:pt idx="112">
                  <c:v>101.604848234</c:v>
                </c:pt>
                <c:pt idx="113">
                  <c:v>102.5187514692728</c:v>
                </c:pt>
                <c:pt idx="114">
                  <c:v>103.432990784</c:v>
                </c:pt>
                <c:pt idx="115">
                  <c:v>104.3472145223637</c:v>
                </c:pt>
                <c:pt idx="116">
                  <c:v>105.261233252</c:v>
                </c:pt>
                <c:pt idx="117">
                  <c:v>106.1749605236363</c:v>
                </c:pt>
                <c:pt idx="118">
                  <c:v>107.088648534</c:v>
                </c:pt>
                <c:pt idx="119">
                  <c:v>108.0024068141818</c:v>
                </c:pt>
                <c:pt idx="120">
                  <c:v>108.9161128350909</c:v>
                </c:pt>
                <c:pt idx="121">
                  <c:v>109.8298011472727</c:v>
                </c:pt>
                <c:pt idx="122">
                  <c:v>110.7433788656363</c:v>
                </c:pt>
                <c:pt idx="123">
                  <c:v>111.6570665358182</c:v>
                </c:pt>
                <c:pt idx="124">
                  <c:v>112.5707940429091</c:v>
                </c:pt>
                <c:pt idx="125">
                  <c:v>113.4845059432728</c:v>
                </c:pt>
                <c:pt idx="126">
                  <c:v>114.3981489541818</c:v>
                </c:pt>
                <c:pt idx="127">
                  <c:v>115.311827386</c:v>
                </c:pt>
                <c:pt idx="128">
                  <c:v>116.2254886925455</c:v>
                </c:pt>
                <c:pt idx="129">
                  <c:v>117.1391105025454</c:v>
                </c:pt>
                <c:pt idx="130">
                  <c:v>118.0526601823636</c:v>
                </c:pt>
                <c:pt idx="131">
                  <c:v>118.9661043590909</c:v>
                </c:pt>
                <c:pt idx="132">
                  <c:v>119.8795925752727</c:v>
                </c:pt>
                <c:pt idx="133">
                  <c:v>120.7932226652728</c:v>
                </c:pt>
                <c:pt idx="134">
                  <c:v>121.7066934687273</c:v>
                </c:pt>
                <c:pt idx="135">
                  <c:v>122.6202844725454</c:v>
                </c:pt>
                <c:pt idx="136">
                  <c:v>123.5337420487273</c:v>
                </c:pt>
                <c:pt idx="137">
                  <c:v>124.4471213472728</c:v>
                </c:pt>
                <c:pt idx="138">
                  <c:v>125.3604774081818</c:v>
                </c:pt>
                <c:pt idx="139">
                  <c:v>126.2740144958182</c:v>
                </c:pt>
                <c:pt idx="140">
                  <c:v>127.1875871947273</c:v>
                </c:pt>
                <c:pt idx="141">
                  <c:v>128.1009927523637</c:v>
                </c:pt>
                <c:pt idx="142">
                  <c:v>129.0146852339999</c:v>
                </c:pt>
                <c:pt idx="143">
                  <c:v>129.9282192227273</c:v>
                </c:pt>
                <c:pt idx="144">
                  <c:v>130.8418221563637</c:v>
                </c:pt>
                <c:pt idx="145">
                  <c:v>131.7554311629091</c:v>
                </c:pt>
                <c:pt idx="146">
                  <c:v>132.668977067091</c:v>
                </c:pt>
                <c:pt idx="147">
                  <c:v>133.582401617091</c:v>
                </c:pt>
                <c:pt idx="148">
                  <c:v>134.4958670594546</c:v>
                </c:pt>
                <c:pt idx="149">
                  <c:v>135.4093465298182</c:v>
                </c:pt>
                <c:pt idx="150">
                  <c:v>136.3228053212727</c:v>
                </c:pt>
                <c:pt idx="151">
                  <c:v>137.2363009485454</c:v>
                </c:pt>
                <c:pt idx="152">
                  <c:v>138.1496899258181</c:v>
                </c:pt>
                <c:pt idx="153">
                  <c:v>139.0631375334546</c:v>
                </c:pt>
                <c:pt idx="154">
                  <c:v>139.976412452</c:v>
                </c:pt>
                <c:pt idx="155">
                  <c:v>140.8901196434546</c:v>
                </c:pt>
                <c:pt idx="156">
                  <c:v>141.8039459089091</c:v>
                </c:pt>
                <c:pt idx="157">
                  <c:v>142.7173294827273</c:v>
                </c:pt>
                <c:pt idx="158">
                  <c:v>143.6307039489091</c:v>
                </c:pt>
                <c:pt idx="159">
                  <c:v>144.5442603803637</c:v>
                </c:pt>
                <c:pt idx="160">
                  <c:v>145.45761651</c:v>
                </c:pt>
                <c:pt idx="161">
                  <c:v>146.3710231665454</c:v>
                </c:pt>
                <c:pt idx="162">
                  <c:v>147.2844424889091</c:v>
                </c:pt>
                <c:pt idx="163">
                  <c:v>148.1977642576364</c:v>
                </c:pt>
                <c:pt idx="164">
                  <c:v>149.1115504836364</c:v>
                </c:pt>
                <c:pt idx="165">
                  <c:v>150.0253852145455</c:v>
                </c:pt>
                <c:pt idx="166">
                  <c:v>150.9391775745454</c:v>
                </c:pt>
                <c:pt idx="167">
                  <c:v>151.8530194652728</c:v>
                </c:pt>
                <c:pt idx="168">
                  <c:v>152.7667447783636</c:v>
                </c:pt>
                <c:pt idx="169">
                  <c:v>153.6801134532728</c:v>
                </c:pt>
                <c:pt idx="170">
                  <c:v>154.5934376325455</c:v>
                </c:pt>
                <c:pt idx="171">
                  <c:v>155.5067780181818</c:v>
                </c:pt>
                <c:pt idx="172">
                  <c:v>156.4200871309091</c:v>
                </c:pt>
                <c:pt idx="173">
                  <c:v>157.3334455747273</c:v>
                </c:pt>
                <c:pt idx="174">
                  <c:v>158.2469555645454</c:v>
                </c:pt>
                <c:pt idx="175">
                  <c:v>159.160407488</c:v>
                </c:pt>
                <c:pt idx="176">
                  <c:v>160.0738338218181</c:v>
                </c:pt>
                <c:pt idx="177">
                  <c:v>160.9873118927273</c:v>
                </c:pt>
                <c:pt idx="178">
                  <c:v>161.9007015896364</c:v>
                </c:pt>
                <c:pt idx="179">
                  <c:v>162.8142177969091</c:v>
                </c:pt>
                <c:pt idx="180">
                  <c:v>163.7277804025454</c:v>
                </c:pt>
                <c:pt idx="181">
                  <c:v>164.6412824092727</c:v>
                </c:pt>
                <c:pt idx="182">
                  <c:v>165.5546284089091</c:v>
                </c:pt>
                <c:pt idx="183">
                  <c:v>166.4680772792727</c:v>
                </c:pt>
                <c:pt idx="184">
                  <c:v>167.3814808732728</c:v>
                </c:pt>
                <c:pt idx="185">
                  <c:v>168.2949938767272</c:v>
                </c:pt>
                <c:pt idx="186">
                  <c:v>169.2085390436364</c:v>
                </c:pt>
                <c:pt idx="187">
                  <c:v>170.1220382994545</c:v>
                </c:pt>
                <c:pt idx="188">
                  <c:v>171.035450322</c:v>
                </c:pt>
                <c:pt idx="189">
                  <c:v>171.9488734125455</c:v>
                </c:pt>
                <c:pt idx="190">
                  <c:v>172.862556636</c:v>
                </c:pt>
                <c:pt idx="191">
                  <c:v>173.7762987925454</c:v>
                </c:pt>
                <c:pt idx="192">
                  <c:v>174.6900583394546</c:v>
                </c:pt>
                <c:pt idx="193">
                  <c:v>175.6035952578181</c:v>
                </c:pt>
                <c:pt idx="194">
                  <c:v>176.5172466025455</c:v>
                </c:pt>
                <c:pt idx="195">
                  <c:v>177.4307224472728</c:v>
                </c:pt>
                <c:pt idx="196">
                  <c:v>178.3441949914545</c:v>
                </c:pt>
                <c:pt idx="197">
                  <c:v>179.257778377091</c:v>
                </c:pt>
                <c:pt idx="198">
                  <c:v>180.1712267174546</c:v>
                </c:pt>
                <c:pt idx="199">
                  <c:v>181.0848029218182</c:v>
                </c:pt>
                <c:pt idx="200">
                  <c:v>181.9983435838182</c:v>
                </c:pt>
                <c:pt idx="201">
                  <c:v>182.9119752309091</c:v>
                </c:pt>
                <c:pt idx="202">
                  <c:v>183.8254158796364</c:v>
                </c:pt>
                <c:pt idx="203">
                  <c:v>184.7393566034546</c:v>
                </c:pt>
                <c:pt idx="204">
                  <c:v>185.6530776158182</c:v>
                </c:pt>
                <c:pt idx="205">
                  <c:v>186.5669682438182</c:v>
                </c:pt>
                <c:pt idx="206">
                  <c:v>187.4806716632727</c:v>
                </c:pt>
                <c:pt idx="207">
                  <c:v>188.3944769674546</c:v>
                </c:pt>
                <c:pt idx="208">
                  <c:v>189.3081188687274</c:v>
                </c:pt>
                <c:pt idx="209">
                  <c:v>190.221840045091</c:v>
                </c:pt>
                <c:pt idx="210">
                  <c:v>191.135442524</c:v>
                </c:pt>
                <c:pt idx="211">
                  <c:v>192.0491251927273</c:v>
                </c:pt>
                <c:pt idx="212">
                  <c:v>192.9630450065454</c:v>
                </c:pt>
                <c:pt idx="213">
                  <c:v>193.8769190827273</c:v>
                </c:pt>
                <c:pt idx="214">
                  <c:v>194.7909062845455</c:v>
                </c:pt>
                <c:pt idx="215">
                  <c:v>195.7050301467273</c:v>
                </c:pt>
                <c:pt idx="216">
                  <c:v>196.6192733376364</c:v>
                </c:pt>
                <c:pt idx="217">
                  <c:v>197.5336362041818</c:v>
                </c:pt>
                <c:pt idx="218">
                  <c:v>198.447939037091</c:v>
                </c:pt>
                <c:pt idx="219">
                  <c:v>199.362111467091</c:v>
                </c:pt>
                <c:pt idx="220">
                  <c:v>200.2760760912727</c:v>
                </c:pt>
                <c:pt idx="221">
                  <c:v>201.1902927974546</c:v>
                </c:pt>
                <c:pt idx="222">
                  <c:v>202.1042897856364</c:v>
                </c:pt>
                <c:pt idx="223">
                  <c:v>203.0181247609091</c:v>
                </c:pt>
                <c:pt idx="224">
                  <c:v>203.9318565401819</c:v>
                </c:pt>
                <c:pt idx="225">
                  <c:v>204.845704307091</c:v>
                </c:pt>
                <c:pt idx="226">
                  <c:v>205.7595890992727</c:v>
                </c:pt>
                <c:pt idx="227">
                  <c:v>206.6732283827273</c:v>
                </c:pt>
                <c:pt idx="228">
                  <c:v>207.5868656407272</c:v>
                </c:pt>
                <c:pt idx="229">
                  <c:v>208.5005142909091</c:v>
                </c:pt>
                <c:pt idx="230">
                  <c:v>209.4143903161819</c:v>
                </c:pt>
                <c:pt idx="231">
                  <c:v>210.3281452749091</c:v>
                </c:pt>
                <c:pt idx="232">
                  <c:v>211.2419769903636</c:v>
                </c:pt>
                <c:pt idx="233">
                  <c:v>212.1562804458182</c:v>
                </c:pt>
                <c:pt idx="234">
                  <c:v>213.0701179043637</c:v>
                </c:pt>
                <c:pt idx="235">
                  <c:v>213.9838655630909</c:v>
                </c:pt>
                <c:pt idx="236">
                  <c:v>214.8975354290909</c:v>
                </c:pt>
                <c:pt idx="237">
                  <c:v>215.811331568</c:v>
                </c:pt>
                <c:pt idx="238">
                  <c:v>216.725161222</c:v>
                </c:pt>
                <c:pt idx="239">
                  <c:v>217.6389286714546</c:v>
                </c:pt>
                <c:pt idx="240">
                  <c:v>218.5528964374546</c:v>
                </c:pt>
                <c:pt idx="241">
                  <c:v>219.4667921370909</c:v>
                </c:pt>
                <c:pt idx="242">
                  <c:v>220.3805255565455</c:v>
                </c:pt>
                <c:pt idx="243">
                  <c:v>221.2946100472728</c:v>
                </c:pt>
                <c:pt idx="244">
                  <c:v>222.208422937091</c:v>
                </c:pt>
                <c:pt idx="245">
                  <c:v>223.1223240887273</c:v>
                </c:pt>
                <c:pt idx="246">
                  <c:v>224.0359729794546</c:v>
                </c:pt>
                <c:pt idx="247">
                  <c:v>224.9495726887273</c:v>
                </c:pt>
                <c:pt idx="248">
                  <c:v>225.8634464425455</c:v>
                </c:pt>
                <c:pt idx="249">
                  <c:v>226.7770843287273</c:v>
                </c:pt>
                <c:pt idx="250">
                  <c:v>227.6911136732728</c:v>
                </c:pt>
                <c:pt idx="251">
                  <c:v>228.6049035236364</c:v>
                </c:pt>
                <c:pt idx="252">
                  <c:v>229.518578842</c:v>
                </c:pt>
                <c:pt idx="253">
                  <c:v>230.4320479549091</c:v>
                </c:pt>
                <c:pt idx="254">
                  <c:v>231.3456114247273</c:v>
                </c:pt>
                <c:pt idx="255">
                  <c:v>232.2592754381818</c:v>
                </c:pt>
                <c:pt idx="256">
                  <c:v>233.1728260634546</c:v>
                </c:pt>
                <c:pt idx="257">
                  <c:v>234.086408596</c:v>
                </c:pt>
                <c:pt idx="258">
                  <c:v>235.0005440889092</c:v>
                </c:pt>
                <c:pt idx="259">
                  <c:v>235.9143466916364</c:v>
                </c:pt>
                <c:pt idx="260">
                  <c:v>236.8280606783637</c:v>
                </c:pt>
                <c:pt idx="261">
                  <c:v>237.7420292465455</c:v>
                </c:pt>
                <c:pt idx="262">
                  <c:v>238.6560157932727</c:v>
                </c:pt>
                <c:pt idx="263">
                  <c:v>239.5698593243636</c:v>
                </c:pt>
                <c:pt idx="264">
                  <c:v>240.4839661627273</c:v>
                </c:pt>
                <c:pt idx="265">
                  <c:v>241.3974016596364</c:v>
                </c:pt>
                <c:pt idx="266">
                  <c:v>242.3116863774546</c:v>
                </c:pt>
                <c:pt idx="267">
                  <c:v>243.22548338</c:v>
                </c:pt>
                <c:pt idx="268">
                  <c:v>244.1391735163637</c:v>
                </c:pt>
                <c:pt idx="269">
                  <c:v>245.0531626881818</c:v>
                </c:pt>
                <c:pt idx="270">
                  <c:v>245.9667454563637</c:v>
                </c:pt>
                <c:pt idx="271">
                  <c:v>246.8808264567273</c:v>
                </c:pt>
                <c:pt idx="272">
                  <c:v>247.7946428369091</c:v>
                </c:pt>
                <c:pt idx="273">
                  <c:v>248.7085854205454</c:v>
                </c:pt>
                <c:pt idx="274">
                  <c:v>249.6224747732728</c:v>
                </c:pt>
                <c:pt idx="275">
                  <c:v>250.5363292783636</c:v>
                </c:pt>
                <c:pt idx="276">
                  <c:v>251.4502703009092</c:v>
                </c:pt>
                <c:pt idx="277">
                  <c:v>252.3638420038182</c:v>
                </c:pt>
                <c:pt idx="278">
                  <c:v>253.277395855091</c:v>
                </c:pt>
                <c:pt idx="279">
                  <c:v>254.1908562281818</c:v>
                </c:pt>
                <c:pt idx="280">
                  <c:v>255.1043739823637</c:v>
                </c:pt>
                <c:pt idx="281">
                  <c:v>256.0179114043637</c:v>
                </c:pt>
                <c:pt idx="282">
                  <c:v>256.931478374</c:v>
                </c:pt>
                <c:pt idx="283">
                  <c:v>257.8451775519999</c:v>
                </c:pt>
                <c:pt idx="284">
                  <c:v>258.7587115443637</c:v>
                </c:pt>
                <c:pt idx="285">
                  <c:v>259.6722104972727</c:v>
                </c:pt>
                <c:pt idx="286">
                  <c:v>260.5859693747273</c:v>
                </c:pt>
                <c:pt idx="287">
                  <c:v>261.4995862716364</c:v>
                </c:pt>
                <c:pt idx="288">
                  <c:v>262.4131800223637</c:v>
                </c:pt>
                <c:pt idx="289">
                  <c:v>263.3269534196364</c:v>
                </c:pt>
                <c:pt idx="290">
                  <c:v>264.2405969410909</c:v>
                </c:pt>
                <c:pt idx="291">
                  <c:v>265.154229132182</c:v>
                </c:pt>
                <c:pt idx="292">
                  <c:v>266.0676667998183</c:v>
                </c:pt>
                <c:pt idx="293">
                  <c:v>266.9812960605454</c:v>
                </c:pt>
                <c:pt idx="294">
                  <c:v>267.8947268192727</c:v>
                </c:pt>
                <c:pt idx="295">
                  <c:v>268.8081631369092</c:v>
                </c:pt>
                <c:pt idx="296">
                  <c:v>269.7220269247273</c:v>
                </c:pt>
                <c:pt idx="297">
                  <c:v>270.6354899947273</c:v>
                </c:pt>
                <c:pt idx="298">
                  <c:v>271.5490264601819</c:v>
                </c:pt>
                <c:pt idx="299">
                  <c:v>272.4625902623637</c:v>
                </c:pt>
                <c:pt idx="300">
                  <c:v>273.3762088174546</c:v>
                </c:pt>
                <c:pt idx="301">
                  <c:v>274.2897263198183</c:v>
                </c:pt>
                <c:pt idx="302">
                  <c:v>275.2032815227273</c:v>
                </c:pt>
                <c:pt idx="303">
                  <c:v>276.1167753389091</c:v>
                </c:pt>
                <c:pt idx="304">
                  <c:v>277.0302406287273</c:v>
                </c:pt>
                <c:pt idx="305">
                  <c:v>277.9437252454545</c:v>
                </c:pt>
                <c:pt idx="306">
                  <c:v>278.8574547116364</c:v>
                </c:pt>
                <c:pt idx="307">
                  <c:v>279.771221428909</c:v>
                </c:pt>
                <c:pt idx="308">
                  <c:v>280.6853780465454</c:v>
                </c:pt>
                <c:pt idx="309">
                  <c:v>281.5993085183637</c:v>
                </c:pt>
                <c:pt idx="310">
                  <c:v>282.5132488083637</c:v>
                </c:pt>
                <c:pt idx="311">
                  <c:v>283.4268208454546</c:v>
                </c:pt>
                <c:pt idx="312">
                  <c:v>284.340218895091</c:v>
                </c:pt>
                <c:pt idx="313">
                  <c:v>285.253972523091</c:v>
                </c:pt>
                <c:pt idx="314">
                  <c:v>286.1676724798183</c:v>
                </c:pt>
                <c:pt idx="315">
                  <c:v>287.0813545974545</c:v>
                </c:pt>
                <c:pt idx="316">
                  <c:v>287.9952186047273</c:v>
                </c:pt>
                <c:pt idx="317">
                  <c:v>288.9091121770909</c:v>
                </c:pt>
                <c:pt idx="318">
                  <c:v>289.8230868007273</c:v>
                </c:pt>
                <c:pt idx="319">
                  <c:v>290.7369282834545</c:v>
                </c:pt>
                <c:pt idx="320">
                  <c:v>291.6508840652728</c:v>
                </c:pt>
                <c:pt idx="321">
                  <c:v>292.5648482174546</c:v>
                </c:pt>
                <c:pt idx="322">
                  <c:v>293.4783882294546</c:v>
                </c:pt>
                <c:pt idx="323">
                  <c:v>294.3925168012727</c:v>
                </c:pt>
                <c:pt idx="324">
                  <c:v>295.3063350336365</c:v>
                </c:pt>
                <c:pt idx="325">
                  <c:v>296.2203398654545</c:v>
                </c:pt>
                <c:pt idx="326">
                  <c:v>297.1343617765455</c:v>
                </c:pt>
                <c:pt idx="327">
                  <c:v>298.0482170816364</c:v>
                </c:pt>
                <c:pt idx="328">
                  <c:v>298.9620264552727</c:v>
                </c:pt>
                <c:pt idx="329">
                  <c:v>299.8759857269091</c:v>
                </c:pt>
                <c:pt idx="330">
                  <c:v>300.7898641638183</c:v>
                </c:pt>
                <c:pt idx="331">
                  <c:v>301.7035596501818</c:v>
                </c:pt>
                <c:pt idx="332">
                  <c:v>302.6172874627273</c:v>
                </c:pt>
                <c:pt idx="333">
                  <c:v>303.5305478752726</c:v>
                </c:pt>
                <c:pt idx="334">
                  <c:v>304.4435061616363</c:v>
                </c:pt>
                <c:pt idx="335">
                  <c:v>305.3566438709092</c:v>
                </c:pt>
                <c:pt idx="336">
                  <c:v>306.2696798874546</c:v>
                </c:pt>
                <c:pt idx="337">
                  <c:v>307.1827083714546</c:v>
                </c:pt>
                <c:pt idx="338">
                  <c:v>308.0959478703637</c:v>
                </c:pt>
                <c:pt idx="339">
                  <c:v>309.0097913345456</c:v>
                </c:pt>
                <c:pt idx="340">
                  <c:v>309.9236832403637</c:v>
                </c:pt>
                <c:pt idx="341">
                  <c:v>310.8373412487272</c:v>
                </c:pt>
                <c:pt idx="342">
                  <c:v>311.7507632823637</c:v>
                </c:pt>
                <c:pt idx="343">
                  <c:v>312.6642690903638</c:v>
                </c:pt>
                <c:pt idx="344">
                  <c:v>313.5776509127273</c:v>
                </c:pt>
                <c:pt idx="345">
                  <c:v>314.4910068785454</c:v>
                </c:pt>
                <c:pt idx="346">
                  <c:v>315.4043882827273</c:v>
                </c:pt>
                <c:pt idx="347">
                  <c:v>316.3177556629091</c:v>
                </c:pt>
                <c:pt idx="348">
                  <c:v>317.2311674338182</c:v>
                </c:pt>
                <c:pt idx="349">
                  <c:v>318.1444363749091</c:v>
                </c:pt>
                <c:pt idx="350">
                  <c:v>319.0577031834546</c:v>
                </c:pt>
                <c:pt idx="351">
                  <c:v>319.971070478909</c:v>
                </c:pt>
                <c:pt idx="352">
                  <c:v>320.8845182210909</c:v>
                </c:pt>
                <c:pt idx="353">
                  <c:v>321.7979446325455</c:v>
                </c:pt>
                <c:pt idx="354">
                  <c:v>322.7112558605455</c:v>
                </c:pt>
                <c:pt idx="355">
                  <c:v>323.6246886752728</c:v>
                </c:pt>
                <c:pt idx="356">
                  <c:v>324.5380408016363</c:v>
                </c:pt>
                <c:pt idx="357">
                  <c:v>325.4513622045455</c:v>
                </c:pt>
                <c:pt idx="358">
                  <c:v>326.3648122918183</c:v>
                </c:pt>
                <c:pt idx="359">
                  <c:v>327.2782364554545</c:v>
                </c:pt>
                <c:pt idx="360">
                  <c:v>328.191742889091</c:v>
                </c:pt>
                <c:pt idx="361">
                  <c:v>329.105117258</c:v>
                </c:pt>
                <c:pt idx="362">
                  <c:v>330.0185076294546</c:v>
                </c:pt>
                <c:pt idx="363">
                  <c:v>330.9317762736363</c:v>
                </c:pt>
                <c:pt idx="364">
                  <c:v>331.845308806</c:v>
                </c:pt>
                <c:pt idx="365">
                  <c:v>332.7587905512727</c:v>
                </c:pt>
                <c:pt idx="366">
                  <c:v>333.6724356574546</c:v>
                </c:pt>
                <c:pt idx="367">
                  <c:v>334.5860045674546</c:v>
                </c:pt>
                <c:pt idx="368">
                  <c:v>335.4995808992727</c:v>
                </c:pt>
                <c:pt idx="369">
                  <c:v>336.4132208501818</c:v>
                </c:pt>
                <c:pt idx="370">
                  <c:v>337.3268187323636</c:v>
                </c:pt>
                <c:pt idx="371">
                  <c:v>338.2402433883638</c:v>
                </c:pt>
                <c:pt idx="372">
                  <c:v>339.1536530041819</c:v>
                </c:pt>
                <c:pt idx="373">
                  <c:v>340.0670474665455</c:v>
                </c:pt>
                <c:pt idx="374">
                  <c:v>340.9805254729091</c:v>
                </c:pt>
                <c:pt idx="375">
                  <c:v>341.8940075894546</c:v>
                </c:pt>
                <c:pt idx="376">
                  <c:v>342.8075285065455</c:v>
                </c:pt>
                <c:pt idx="377">
                  <c:v>343.7211549370908</c:v>
                </c:pt>
                <c:pt idx="378">
                  <c:v>344.634440639091</c:v>
                </c:pt>
                <c:pt idx="379">
                  <c:v>345.5478014912728</c:v>
                </c:pt>
                <c:pt idx="380">
                  <c:v>346.4614160032727</c:v>
                </c:pt>
                <c:pt idx="381">
                  <c:v>347.3749670481818</c:v>
                </c:pt>
                <c:pt idx="382">
                  <c:v>348.2887267858182</c:v>
                </c:pt>
                <c:pt idx="383">
                  <c:v>349.2021627392727</c:v>
                </c:pt>
                <c:pt idx="384">
                  <c:v>350.1155723325455</c:v>
                </c:pt>
                <c:pt idx="385">
                  <c:v>351.0288269641818</c:v>
                </c:pt>
                <c:pt idx="386">
                  <c:v>351.9420784210909</c:v>
                </c:pt>
                <c:pt idx="387">
                  <c:v>352.8554442549091</c:v>
                </c:pt>
                <c:pt idx="388">
                  <c:v>353.7686336365455</c:v>
                </c:pt>
                <c:pt idx="389">
                  <c:v>354.6817054103637</c:v>
                </c:pt>
                <c:pt idx="390">
                  <c:v>355.5952604236364</c:v>
                </c:pt>
                <c:pt idx="391">
                  <c:v>356.5087352912726</c:v>
                </c:pt>
                <c:pt idx="392">
                  <c:v>357.422149778909</c:v>
                </c:pt>
                <c:pt idx="393">
                  <c:v>358.3354097467273</c:v>
                </c:pt>
                <c:pt idx="394">
                  <c:v>359.2485944210909</c:v>
                </c:pt>
                <c:pt idx="395">
                  <c:v>360.1620067934546</c:v>
                </c:pt>
                <c:pt idx="396">
                  <c:v>361.0757686421818</c:v>
                </c:pt>
                <c:pt idx="397">
                  <c:v>361.9892222770908</c:v>
                </c:pt>
                <c:pt idx="398">
                  <c:v>362.9027445714545</c:v>
                </c:pt>
                <c:pt idx="399">
                  <c:v>363.8161544107272</c:v>
                </c:pt>
                <c:pt idx="400">
                  <c:v>364.7295663067273</c:v>
                </c:pt>
                <c:pt idx="401">
                  <c:v>365.642948638182</c:v>
                </c:pt>
                <c:pt idx="402">
                  <c:v>366.556269954</c:v>
                </c:pt>
                <c:pt idx="403">
                  <c:v>367.4697005758182</c:v>
                </c:pt>
                <c:pt idx="404">
                  <c:v>368.383328028909</c:v>
                </c:pt>
                <c:pt idx="405">
                  <c:v>369.2965568276364</c:v>
                </c:pt>
                <c:pt idx="406">
                  <c:v>370.2098439307274</c:v>
                </c:pt>
                <c:pt idx="407">
                  <c:v>371.1231577134545</c:v>
                </c:pt>
                <c:pt idx="408">
                  <c:v>372.0367802241818</c:v>
                </c:pt>
                <c:pt idx="409">
                  <c:v>372.9500870476363</c:v>
                </c:pt>
                <c:pt idx="410">
                  <c:v>373.8633226745455</c:v>
                </c:pt>
                <c:pt idx="411">
                  <c:v>374.7767420016364</c:v>
                </c:pt>
                <c:pt idx="412">
                  <c:v>375.6900624032727</c:v>
                </c:pt>
                <c:pt idx="413">
                  <c:v>376.6031881258183</c:v>
                </c:pt>
                <c:pt idx="414">
                  <c:v>377.5164417663637</c:v>
                </c:pt>
                <c:pt idx="415">
                  <c:v>378.4296647703636</c:v>
                </c:pt>
                <c:pt idx="416">
                  <c:v>379.343207998</c:v>
                </c:pt>
                <c:pt idx="417">
                  <c:v>380.2567380150909</c:v>
                </c:pt>
                <c:pt idx="418">
                  <c:v>381.1701305756364</c:v>
                </c:pt>
                <c:pt idx="419">
                  <c:v>382.0830978934545</c:v>
                </c:pt>
                <c:pt idx="420">
                  <c:v>382.9966879132727</c:v>
                </c:pt>
                <c:pt idx="421">
                  <c:v>383.9098305727273</c:v>
                </c:pt>
                <c:pt idx="422">
                  <c:v>384.8231076594545</c:v>
                </c:pt>
                <c:pt idx="423">
                  <c:v>385.7362105785454</c:v>
                </c:pt>
                <c:pt idx="424">
                  <c:v>386.6492963683637</c:v>
                </c:pt>
                <c:pt idx="425">
                  <c:v>387.562281014</c:v>
                </c:pt>
                <c:pt idx="426">
                  <c:v>388.4753671783637</c:v>
                </c:pt>
                <c:pt idx="427">
                  <c:v>389.3883241170909</c:v>
                </c:pt>
                <c:pt idx="428">
                  <c:v>390.301438553091</c:v>
                </c:pt>
                <c:pt idx="429">
                  <c:v>391.2144445969092</c:v>
                </c:pt>
                <c:pt idx="430">
                  <c:v>392.1275898765456</c:v>
                </c:pt>
                <c:pt idx="431">
                  <c:v>393.0407088289091</c:v>
                </c:pt>
                <c:pt idx="432">
                  <c:v>393.9537672003637</c:v>
                </c:pt>
                <c:pt idx="433">
                  <c:v>394.8672937034546</c:v>
                </c:pt>
                <c:pt idx="434">
                  <c:v>395.7807554754545</c:v>
                </c:pt>
                <c:pt idx="435">
                  <c:v>396.6937932030909</c:v>
                </c:pt>
                <c:pt idx="436">
                  <c:v>397.6069646700001</c:v>
                </c:pt>
                <c:pt idx="437">
                  <c:v>398.5204523181819</c:v>
                </c:pt>
                <c:pt idx="438">
                  <c:v>399.4336738265455</c:v>
                </c:pt>
                <c:pt idx="439">
                  <c:v>400.3471770096364</c:v>
                </c:pt>
                <c:pt idx="440">
                  <c:v>401.2606165927273</c:v>
                </c:pt>
                <c:pt idx="441">
                  <c:v>402.173658986</c:v>
                </c:pt>
                <c:pt idx="442">
                  <c:v>403.0869802645455</c:v>
                </c:pt>
                <c:pt idx="443">
                  <c:v>403.99956634</c:v>
                </c:pt>
                <c:pt idx="444">
                  <c:v>404.9136778458183</c:v>
                </c:pt>
                <c:pt idx="445">
                  <c:v>405.8271760825455</c:v>
                </c:pt>
                <c:pt idx="446">
                  <c:v>406.7405431865456</c:v>
                </c:pt>
                <c:pt idx="447">
                  <c:v>407.6538753945455</c:v>
                </c:pt>
                <c:pt idx="448">
                  <c:v>408.5673397503636</c:v>
                </c:pt>
                <c:pt idx="449">
                  <c:v>409.4804838523637</c:v>
                </c:pt>
                <c:pt idx="450">
                  <c:v>410.3938178258182</c:v>
                </c:pt>
                <c:pt idx="451">
                  <c:v>411.3072819678183</c:v>
                </c:pt>
                <c:pt idx="452">
                  <c:v>412.2208350721818</c:v>
                </c:pt>
                <c:pt idx="453">
                  <c:v>413.1342632456364</c:v>
                </c:pt>
                <c:pt idx="454">
                  <c:v>414.0473953021818</c:v>
                </c:pt>
                <c:pt idx="455">
                  <c:v>414.960575406</c:v>
                </c:pt>
                <c:pt idx="456">
                  <c:v>415.8739289598182</c:v>
                </c:pt>
                <c:pt idx="457">
                  <c:v>416.787313074</c:v>
                </c:pt>
                <c:pt idx="458">
                  <c:v>417.7007518710909</c:v>
                </c:pt>
                <c:pt idx="459">
                  <c:v>418.6139764323637</c:v>
                </c:pt>
                <c:pt idx="460">
                  <c:v>419.5273832407273</c:v>
                </c:pt>
                <c:pt idx="461">
                  <c:v>420.4408714147273</c:v>
                </c:pt>
                <c:pt idx="462">
                  <c:v>421.3543139800001</c:v>
                </c:pt>
                <c:pt idx="463">
                  <c:v>422.2677256936364</c:v>
                </c:pt>
                <c:pt idx="464">
                  <c:v>423.1811031545456</c:v>
                </c:pt>
                <c:pt idx="465">
                  <c:v>424.0942887552727</c:v>
                </c:pt>
                <c:pt idx="466">
                  <c:v>425.0075688947274</c:v>
                </c:pt>
                <c:pt idx="467">
                  <c:v>425.9206803681818</c:v>
                </c:pt>
                <c:pt idx="468">
                  <c:v>426.833810388</c:v>
                </c:pt>
                <c:pt idx="469">
                  <c:v>427.7470447610909</c:v>
                </c:pt>
                <c:pt idx="470">
                  <c:v>428.6603007696364</c:v>
                </c:pt>
                <c:pt idx="471">
                  <c:v>429.5735309883636</c:v>
                </c:pt>
                <c:pt idx="472">
                  <c:v>430.4867741841819</c:v>
                </c:pt>
                <c:pt idx="473">
                  <c:v>431.4000407369091</c:v>
                </c:pt>
                <c:pt idx="474">
                  <c:v>432.3133659325455</c:v>
                </c:pt>
                <c:pt idx="475">
                  <c:v>433.2266014592726</c:v>
                </c:pt>
                <c:pt idx="476">
                  <c:v>434.1399241996365</c:v>
                </c:pt>
                <c:pt idx="477">
                  <c:v>435.0533379070908</c:v>
                </c:pt>
                <c:pt idx="478">
                  <c:v>435.9668203869091</c:v>
                </c:pt>
                <c:pt idx="479">
                  <c:v>436.8801243878182</c:v>
                </c:pt>
                <c:pt idx="480">
                  <c:v>437.7933853558183</c:v>
                </c:pt>
                <c:pt idx="481">
                  <c:v>438.706705343091</c:v>
                </c:pt>
                <c:pt idx="482">
                  <c:v>439.6199797569091</c:v>
                </c:pt>
                <c:pt idx="483">
                  <c:v>440.53326881</c:v>
                </c:pt>
                <c:pt idx="484">
                  <c:v>441.4464755998182</c:v>
                </c:pt>
                <c:pt idx="485">
                  <c:v>442.3597351069092</c:v>
                </c:pt>
                <c:pt idx="486">
                  <c:v>443.2730112123637</c:v>
                </c:pt>
                <c:pt idx="487">
                  <c:v>444.1865902972727</c:v>
                </c:pt>
                <c:pt idx="488">
                  <c:v>445.1001223643637</c:v>
                </c:pt>
                <c:pt idx="489">
                  <c:v>446.0135017432726</c:v>
                </c:pt>
                <c:pt idx="490">
                  <c:v>446.9268992249091</c:v>
                </c:pt>
                <c:pt idx="491">
                  <c:v>447.840626896182</c:v>
                </c:pt>
                <c:pt idx="492">
                  <c:v>448.7543757601817</c:v>
                </c:pt>
                <c:pt idx="493">
                  <c:v>449.6679905860001</c:v>
                </c:pt>
                <c:pt idx="494">
                  <c:v>450.5816931225455</c:v>
                </c:pt>
                <c:pt idx="495">
                  <c:v>451.4953659549091</c:v>
                </c:pt>
                <c:pt idx="496">
                  <c:v>452.409110490909</c:v>
                </c:pt>
                <c:pt idx="497">
                  <c:v>453.3228169914545</c:v>
                </c:pt>
                <c:pt idx="498">
                  <c:v>454.2364409307273</c:v>
                </c:pt>
                <c:pt idx="499">
                  <c:v>455.1500283005456</c:v>
                </c:pt>
                <c:pt idx="500">
                  <c:v>456.063781408</c:v>
                </c:pt>
                <c:pt idx="501">
                  <c:v>456.9774824712727</c:v>
                </c:pt>
                <c:pt idx="502">
                  <c:v>457.8910527427273</c:v>
                </c:pt>
                <c:pt idx="503">
                  <c:v>458.8047058847274</c:v>
                </c:pt>
                <c:pt idx="504">
                  <c:v>459.7183860467273</c:v>
                </c:pt>
                <c:pt idx="505">
                  <c:v>460.6320162623637</c:v>
                </c:pt>
                <c:pt idx="506">
                  <c:v>461.5456298798183</c:v>
                </c:pt>
                <c:pt idx="507">
                  <c:v>462.4593046916364</c:v>
                </c:pt>
                <c:pt idx="508">
                  <c:v>463.372880474</c:v>
                </c:pt>
                <c:pt idx="509">
                  <c:v>464.2864514952727</c:v>
                </c:pt>
                <c:pt idx="510">
                  <c:v>465.2000950445455</c:v>
                </c:pt>
                <c:pt idx="511">
                  <c:v>466.1137479361818</c:v>
                </c:pt>
                <c:pt idx="512">
                  <c:v>467.0273048718183</c:v>
                </c:pt>
                <c:pt idx="513">
                  <c:v>467.9409138447273</c:v>
                </c:pt>
                <c:pt idx="514">
                  <c:v>468.8544724707274</c:v>
                </c:pt>
                <c:pt idx="515">
                  <c:v>469.7683295747273</c:v>
                </c:pt>
                <c:pt idx="516">
                  <c:v>470.6823395483636</c:v>
                </c:pt>
                <c:pt idx="517">
                  <c:v>471.596369484</c:v>
                </c:pt>
                <c:pt idx="518">
                  <c:v>472.510322504</c:v>
                </c:pt>
                <c:pt idx="519">
                  <c:v>473.4242334519999</c:v>
                </c:pt>
                <c:pt idx="520">
                  <c:v>474.3380479081817</c:v>
                </c:pt>
                <c:pt idx="521">
                  <c:v>475.2518927372728</c:v>
                </c:pt>
                <c:pt idx="522">
                  <c:v>476.1657598192727</c:v>
                </c:pt>
                <c:pt idx="523">
                  <c:v>477.0796374167273</c:v>
                </c:pt>
                <c:pt idx="524">
                  <c:v>477.9934933270909</c:v>
                </c:pt>
                <c:pt idx="525">
                  <c:v>478.9073954834546</c:v>
                </c:pt>
                <c:pt idx="526">
                  <c:v>479.82117393</c:v>
                </c:pt>
                <c:pt idx="527">
                  <c:v>480.7351214636363</c:v>
                </c:pt>
                <c:pt idx="528">
                  <c:v>481.6489512685455</c:v>
                </c:pt>
                <c:pt idx="529">
                  <c:v>482.5627419658183</c:v>
                </c:pt>
                <c:pt idx="530">
                  <c:v>483.4764937970909</c:v>
                </c:pt>
                <c:pt idx="531">
                  <c:v>484.3901597872726</c:v>
                </c:pt>
                <c:pt idx="532">
                  <c:v>485.3038432425455</c:v>
                </c:pt>
                <c:pt idx="533">
                  <c:v>486.217654605091</c:v>
                </c:pt>
                <c:pt idx="534">
                  <c:v>487.1313127627272</c:v>
                </c:pt>
                <c:pt idx="535">
                  <c:v>488.0449951105455</c:v>
                </c:pt>
                <c:pt idx="536">
                  <c:v>488.9586699825454</c:v>
                </c:pt>
                <c:pt idx="537">
                  <c:v>489.872346083091</c:v>
                </c:pt>
                <c:pt idx="538">
                  <c:v>490.7861422030909</c:v>
                </c:pt>
                <c:pt idx="539">
                  <c:v>491.6999258978182</c:v>
                </c:pt>
                <c:pt idx="540">
                  <c:v>492.6138458778182</c:v>
                </c:pt>
                <c:pt idx="541">
                  <c:v>493.527607928</c:v>
                </c:pt>
                <c:pt idx="542">
                  <c:v>494.4413034218182</c:v>
                </c:pt>
                <c:pt idx="543">
                  <c:v>495.3550637818182</c:v>
                </c:pt>
                <c:pt idx="544">
                  <c:v>496.268654978</c:v>
                </c:pt>
                <c:pt idx="545">
                  <c:v>497.1823329149091</c:v>
                </c:pt>
                <c:pt idx="546">
                  <c:v>498.0959796807273</c:v>
                </c:pt>
                <c:pt idx="547">
                  <c:v>499.0096748872727</c:v>
                </c:pt>
                <c:pt idx="548">
                  <c:v>499.9233639799999</c:v>
                </c:pt>
                <c:pt idx="549">
                  <c:v>500.8370288301819</c:v>
                </c:pt>
                <c:pt idx="550">
                  <c:v>501.7507399072726</c:v>
                </c:pt>
                <c:pt idx="551">
                  <c:v>502.664419158</c:v>
                </c:pt>
                <c:pt idx="552">
                  <c:v>503.5779758236364</c:v>
                </c:pt>
                <c:pt idx="553">
                  <c:v>504.4915601290909</c:v>
                </c:pt>
                <c:pt idx="554">
                  <c:v>505.4051882374545</c:v>
                </c:pt>
                <c:pt idx="555">
                  <c:v>506.3188665161819</c:v>
                </c:pt>
                <c:pt idx="556">
                  <c:v>507.2323335607273</c:v>
                </c:pt>
                <c:pt idx="557">
                  <c:v>508.1458375514546</c:v>
                </c:pt>
                <c:pt idx="558">
                  <c:v>509.0592495147273</c:v>
                </c:pt>
                <c:pt idx="559">
                  <c:v>509.9727298763638</c:v>
                </c:pt>
                <c:pt idx="560">
                  <c:v>510.8861443709091</c:v>
                </c:pt>
                <c:pt idx="561">
                  <c:v>511.7996717859999</c:v>
                </c:pt>
                <c:pt idx="562">
                  <c:v>512.7131077192728</c:v>
                </c:pt>
                <c:pt idx="563">
                  <c:v>513.626635318</c:v>
                </c:pt>
                <c:pt idx="564">
                  <c:v>514.5401274465454</c:v>
                </c:pt>
                <c:pt idx="565">
                  <c:v>515.4536483276365</c:v>
                </c:pt>
                <c:pt idx="566">
                  <c:v>516.3671356005453</c:v>
                </c:pt>
                <c:pt idx="567">
                  <c:v>517.2804781198184</c:v>
                </c:pt>
                <c:pt idx="568">
                  <c:v>518.1938905507274</c:v>
                </c:pt>
                <c:pt idx="569">
                  <c:v>519.1072202985455</c:v>
                </c:pt>
                <c:pt idx="570">
                  <c:v>520.0206182565455</c:v>
                </c:pt>
                <c:pt idx="571">
                  <c:v>520.934007722909</c:v>
                </c:pt>
                <c:pt idx="572">
                  <c:v>521.8473350678182</c:v>
                </c:pt>
                <c:pt idx="573">
                  <c:v>522.7605865296366</c:v>
                </c:pt>
                <c:pt idx="574">
                  <c:v>523.6739059780003</c:v>
                </c:pt>
                <c:pt idx="575">
                  <c:v>524.587283397091</c:v>
                </c:pt>
                <c:pt idx="576">
                  <c:v>525.5005445649092</c:v>
                </c:pt>
                <c:pt idx="577">
                  <c:v>526.4138895405457</c:v>
                </c:pt>
                <c:pt idx="578">
                  <c:v>527.3272363981819</c:v>
                </c:pt>
                <c:pt idx="579">
                  <c:v>528.2406542132728</c:v>
                </c:pt>
                <c:pt idx="580">
                  <c:v>529.154089290182</c:v>
                </c:pt>
                <c:pt idx="581">
                  <c:v>530.0676073321819</c:v>
                </c:pt>
                <c:pt idx="582">
                  <c:v>530.981031514182</c:v>
                </c:pt>
                <c:pt idx="583">
                  <c:v>531.894228444</c:v>
                </c:pt>
                <c:pt idx="584">
                  <c:v>532.8076439299999</c:v>
                </c:pt>
                <c:pt idx="585">
                  <c:v>533.7210851625456</c:v>
                </c:pt>
                <c:pt idx="586">
                  <c:v>534.634400464</c:v>
                </c:pt>
                <c:pt idx="587">
                  <c:v>535.547601620182</c:v>
                </c:pt>
                <c:pt idx="588">
                  <c:v>536.4609111109089</c:v>
                </c:pt>
                <c:pt idx="589">
                  <c:v>537.374227618909</c:v>
                </c:pt>
                <c:pt idx="590">
                  <c:v>538.287392073273</c:v>
                </c:pt>
                <c:pt idx="591">
                  <c:v>539.200483316182</c:v>
                </c:pt>
                <c:pt idx="592">
                  <c:v>540.113517743091</c:v>
                </c:pt>
                <c:pt idx="593">
                  <c:v>541.0267037860001</c:v>
                </c:pt>
                <c:pt idx="594">
                  <c:v>541.9399153229091</c:v>
                </c:pt>
                <c:pt idx="595">
                  <c:v>542.8530528476366</c:v>
                </c:pt>
                <c:pt idx="596">
                  <c:v>543.766167561091</c:v>
                </c:pt>
                <c:pt idx="597">
                  <c:v>544.679327570182</c:v>
                </c:pt>
                <c:pt idx="598">
                  <c:v>545.5925041158181</c:v>
                </c:pt>
                <c:pt idx="599">
                  <c:v>546.505533012182</c:v>
                </c:pt>
                <c:pt idx="600">
                  <c:v>547.4185685485455</c:v>
                </c:pt>
                <c:pt idx="601">
                  <c:v>548.3315551658181</c:v>
                </c:pt>
                <c:pt idx="602">
                  <c:v>549.2446653647273</c:v>
                </c:pt>
                <c:pt idx="603">
                  <c:v>550.1578492178182</c:v>
                </c:pt>
                <c:pt idx="604">
                  <c:v>551.070976699273</c:v>
                </c:pt>
                <c:pt idx="605">
                  <c:v>551.9841768069091</c:v>
                </c:pt>
                <c:pt idx="606">
                  <c:v>552.897308965091</c:v>
                </c:pt>
                <c:pt idx="607">
                  <c:v>553.8103936356365</c:v>
                </c:pt>
                <c:pt idx="608">
                  <c:v>554.7233520656366</c:v>
                </c:pt>
                <c:pt idx="609">
                  <c:v>555.6362713805454</c:v>
                </c:pt>
                <c:pt idx="610">
                  <c:v>556.5491036878182</c:v>
                </c:pt>
                <c:pt idx="611">
                  <c:v>557.462104952909</c:v>
                </c:pt>
                <c:pt idx="612">
                  <c:v>558.3749755183638</c:v>
                </c:pt>
                <c:pt idx="613">
                  <c:v>559.2877904887274</c:v>
                </c:pt>
                <c:pt idx="614">
                  <c:v>560.2008715747275</c:v>
                </c:pt>
                <c:pt idx="615">
                  <c:v>561.1138824165457</c:v>
                </c:pt>
                <c:pt idx="616">
                  <c:v>562.026949681091</c:v>
                </c:pt>
                <c:pt idx="617">
                  <c:v>562.9398906160001</c:v>
                </c:pt>
                <c:pt idx="618">
                  <c:v>563.8529384310908</c:v>
                </c:pt>
                <c:pt idx="619">
                  <c:v>564.7660747032728</c:v>
                </c:pt>
                <c:pt idx="620">
                  <c:v>565.6792323594545</c:v>
                </c:pt>
                <c:pt idx="621">
                  <c:v>566.5922495007273</c:v>
                </c:pt>
                <c:pt idx="622">
                  <c:v>567.50530012</c:v>
                </c:pt>
                <c:pt idx="623">
                  <c:v>568.418399318182</c:v>
                </c:pt>
                <c:pt idx="624">
                  <c:v>569.3315364225455</c:v>
                </c:pt>
                <c:pt idx="625">
                  <c:v>570.244756056182</c:v>
                </c:pt>
                <c:pt idx="626">
                  <c:v>571.1580242558183</c:v>
                </c:pt>
                <c:pt idx="627">
                  <c:v>572.0712654892726</c:v>
                </c:pt>
                <c:pt idx="628">
                  <c:v>572.9845703836365</c:v>
                </c:pt>
                <c:pt idx="629">
                  <c:v>573.8977797083637</c:v>
                </c:pt>
                <c:pt idx="630">
                  <c:v>574.8110435518182</c:v>
                </c:pt>
                <c:pt idx="631">
                  <c:v>575.7242005709091</c:v>
                </c:pt>
                <c:pt idx="632">
                  <c:v>576.637382420909</c:v>
                </c:pt>
                <c:pt idx="633">
                  <c:v>577.5506381185454</c:v>
                </c:pt>
                <c:pt idx="634">
                  <c:v>578.4639455056365</c:v>
                </c:pt>
                <c:pt idx="635">
                  <c:v>579.3770981236364</c:v>
                </c:pt>
                <c:pt idx="636">
                  <c:v>580.2903675234546</c:v>
                </c:pt>
                <c:pt idx="637">
                  <c:v>581.2034926245456</c:v>
                </c:pt>
                <c:pt idx="638">
                  <c:v>582.1164930376367</c:v>
                </c:pt>
                <c:pt idx="639">
                  <c:v>583.0295241929089</c:v>
                </c:pt>
                <c:pt idx="640">
                  <c:v>583.9425620285455</c:v>
                </c:pt>
                <c:pt idx="641">
                  <c:v>584.8555240352727</c:v>
                </c:pt>
                <c:pt idx="642">
                  <c:v>585.768544275273</c:v>
                </c:pt>
                <c:pt idx="643">
                  <c:v>586.6814148612727</c:v>
                </c:pt>
                <c:pt idx="644">
                  <c:v>587.5943866058183</c:v>
                </c:pt>
                <c:pt idx="645">
                  <c:v>588.5074978143635</c:v>
                </c:pt>
                <c:pt idx="646">
                  <c:v>589.4207361543636</c:v>
                </c:pt>
                <c:pt idx="647">
                  <c:v>590.3339477698182</c:v>
                </c:pt>
                <c:pt idx="648">
                  <c:v>591.2472362614544</c:v>
                </c:pt>
                <c:pt idx="649">
                  <c:v>592.1605798883636</c:v>
                </c:pt>
                <c:pt idx="650">
                  <c:v>593.0740157238182</c:v>
                </c:pt>
                <c:pt idx="651">
                  <c:v>593.9874678527273</c:v>
                </c:pt>
                <c:pt idx="652">
                  <c:v>594.9008398896364</c:v>
                </c:pt>
                <c:pt idx="653">
                  <c:v>595.8141497436363</c:v>
                </c:pt>
                <c:pt idx="654">
                  <c:v>596.727658741091</c:v>
                </c:pt>
                <c:pt idx="655">
                  <c:v>597.6410298585455</c:v>
                </c:pt>
                <c:pt idx="656">
                  <c:v>598.5544820678184</c:v>
                </c:pt>
                <c:pt idx="657">
                  <c:v>599.4678504438181</c:v>
                </c:pt>
                <c:pt idx="658">
                  <c:v>600.3810372189091</c:v>
                </c:pt>
                <c:pt idx="659">
                  <c:v>601.294288394909</c:v>
                </c:pt>
                <c:pt idx="660">
                  <c:v>602.2075662007273</c:v>
                </c:pt>
                <c:pt idx="661">
                  <c:v>603.1209110532727</c:v>
                </c:pt>
                <c:pt idx="662">
                  <c:v>604.0338990327275</c:v>
                </c:pt>
                <c:pt idx="663">
                  <c:v>604.9471847607274</c:v>
                </c:pt>
                <c:pt idx="664">
                  <c:v>605.860437283091</c:v>
                </c:pt>
                <c:pt idx="665">
                  <c:v>606.773766428</c:v>
                </c:pt>
                <c:pt idx="666">
                  <c:v>607.6872193909089</c:v>
                </c:pt>
                <c:pt idx="667">
                  <c:v>608.600649197091</c:v>
                </c:pt>
                <c:pt idx="668">
                  <c:v>609.5141373709091</c:v>
                </c:pt>
                <c:pt idx="669">
                  <c:v>610.4274900134544</c:v>
                </c:pt>
                <c:pt idx="670">
                  <c:v>611.3408822072728</c:v>
                </c:pt>
                <c:pt idx="671">
                  <c:v>612.2543763263638</c:v>
                </c:pt>
                <c:pt idx="672">
                  <c:v>613.1679579016364</c:v>
                </c:pt>
                <c:pt idx="673">
                  <c:v>614.081283656</c:v>
                </c:pt>
                <c:pt idx="674">
                  <c:v>614.9947516225455</c:v>
                </c:pt>
                <c:pt idx="675">
                  <c:v>615.9080457863637</c:v>
                </c:pt>
                <c:pt idx="676">
                  <c:v>616.8214097043636</c:v>
                </c:pt>
                <c:pt idx="677">
                  <c:v>617.734820549091</c:v>
                </c:pt>
                <c:pt idx="678">
                  <c:v>618.6481915767275</c:v>
                </c:pt>
                <c:pt idx="679">
                  <c:v>619.561571879091</c:v>
                </c:pt>
                <c:pt idx="680">
                  <c:v>620.4750577087274</c:v>
                </c:pt>
                <c:pt idx="681">
                  <c:v>621.388369096</c:v>
                </c:pt>
                <c:pt idx="682">
                  <c:v>622.3017031180001</c:v>
                </c:pt>
                <c:pt idx="683">
                  <c:v>623.2150607476365</c:v>
                </c:pt>
                <c:pt idx="684">
                  <c:v>624.128405792</c:v>
                </c:pt>
                <c:pt idx="685">
                  <c:v>625.0417870043635</c:v>
                </c:pt>
                <c:pt idx="686">
                  <c:v>625.9552025752728</c:v>
                </c:pt>
                <c:pt idx="687">
                  <c:v>626.8686184054543</c:v>
                </c:pt>
                <c:pt idx="688">
                  <c:v>627.7820833987274</c:v>
                </c:pt>
                <c:pt idx="689">
                  <c:v>628.6954428763638</c:v>
                </c:pt>
                <c:pt idx="690">
                  <c:v>629.6087699387276</c:v>
                </c:pt>
                <c:pt idx="691">
                  <c:v>630.5220546065454</c:v>
                </c:pt>
                <c:pt idx="692">
                  <c:v>631.4354435787275</c:v>
                </c:pt>
                <c:pt idx="693">
                  <c:v>632.3487693412728</c:v>
                </c:pt>
                <c:pt idx="694">
                  <c:v>633.2621490969091</c:v>
                </c:pt>
                <c:pt idx="695">
                  <c:v>634.1755651285456</c:v>
                </c:pt>
                <c:pt idx="696">
                  <c:v>635.088971270364</c:v>
                </c:pt>
                <c:pt idx="697">
                  <c:v>636.0023600198182</c:v>
                </c:pt>
                <c:pt idx="698">
                  <c:v>636.9157627596364</c:v>
                </c:pt>
                <c:pt idx="699">
                  <c:v>637.8291003072728</c:v>
                </c:pt>
                <c:pt idx="700">
                  <c:v>638.742519783818</c:v>
                </c:pt>
                <c:pt idx="701">
                  <c:v>639.655928957091</c:v>
                </c:pt>
                <c:pt idx="702">
                  <c:v>640.569167057091</c:v>
                </c:pt>
                <c:pt idx="703">
                  <c:v>641.4823813852728</c:v>
                </c:pt>
                <c:pt idx="704">
                  <c:v>642.3955081265454</c:v>
                </c:pt>
                <c:pt idx="705">
                  <c:v>643.3085960738182</c:v>
                </c:pt>
                <c:pt idx="706">
                  <c:v>644.2217536298182</c:v>
                </c:pt>
                <c:pt idx="707">
                  <c:v>645.1348694538183</c:v>
                </c:pt>
                <c:pt idx="708">
                  <c:v>646.0479028454544</c:v>
                </c:pt>
                <c:pt idx="709">
                  <c:v>646.9610562992726</c:v>
                </c:pt>
                <c:pt idx="710">
                  <c:v>647.8739968663636</c:v>
                </c:pt>
                <c:pt idx="711">
                  <c:v>648.7869402398183</c:v>
                </c:pt>
                <c:pt idx="712">
                  <c:v>649.7000038158183</c:v>
                </c:pt>
                <c:pt idx="713">
                  <c:v>650.6130849596368</c:v>
                </c:pt>
                <c:pt idx="714">
                  <c:v>651.5261144332726</c:v>
                </c:pt>
                <c:pt idx="715">
                  <c:v>652.439176508182</c:v>
                </c:pt>
                <c:pt idx="716">
                  <c:v>653.3522926165455</c:v>
                </c:pt>
                <c:pt idx="717">
                  <c:v>654.2654740934545</c:v>
                </c:pt>
                <c:pt idx="718">
                  <c:v>655.1786211663636</c:v>
                </c:pt>
                <c:pt idx="719">
                  <c:v>656.0918627345454</c:v>
                </c:pt>
                <c:pt idx="720">
                  <c:v>657.005075997273</c:v>
                </c:pt>
                <c:pt idx="721">
                  <c:v>657.9182723358182</c:v>
                </c:pt>
                <c:pt idx="722">
                  <c:v>658.8313822914545</c:v>
                </c:pt>
                <c:pt idx="723">
                  <c:v>659.7445683778183</c:v>
                </c:pt>
                <c:pt idx="724">
                  <c:v>660.6579237589091</c:v>
                </c:pt>
                <c:pt idx="725">
                  <c:v>661.5711815045455</c:v>
                </c:pt>
                <c:pt idx="726">
                  <c:v>662.4843539029092</c:v>
                </c:pt>
                <c:pt idx="727">
                  <c:v>663.3974781514545</c:v>
                </c:pt>
                <c:pt idx="728">
                  <c:v>664.3106478956363</c:v>
                </c:pt>
                <c:pt idx="729">
                  <c:v>665.2236482856365</c:v>
                </c:pt>
                <c:pt idx="730">
                  <c:v>666.13683503</c:v>
                </c:pt>
                <c:pt idx="731">
                  <c:v>667.0499266538183</c:v>
                </c:pt>
                <c:pt idx="732">
                  <c:v>667.9630177423635</c:v>
                </c:pt>
                <c:pt idx="733">
                  <c:v>668.8761250499999</c:v>
                </c:pt>
                <c:pt idx="734">
                  <c:v>669.7892632123637</c:v>
                </c:pt>
                <c:pt idx="735">
                  <c:v>670.7024464158183</c:v>
                </c:pt>
                <c:pt idx="736">
                  <c:v>671.6154981976364</c:v>
                </c:pt>
                <c:pt idx="737">
                  <c:v>672.5285861565455</c:v>
                </c:pt>
                <c:pt idx="738">
                  <c:v>673.4416811383636</c:v>
                </c:pt>
                <c:pt idx="739">
                  <c:v>674.3547608127274</c:v>
                </c:pt>
                <c:pt idx="740">
                  <c:v>675.2677632787274</c:v>
                </c:pt>
                <c:pt idx="741">
                  <c:v>676.180730641273</c:v>
                </c:pt>
                <c:pt idx="742">
                  <c:v>677.0937256654546</c:v>
                </c:pt>
                <c:pt idx="743">
                  <c:v>678.006823342909</c:v>
                </c:pt>
                <c:pt idx="744">
                  <c:v>678.919979948182</c:v>
                </c:pt>
                <c:pt idx="745">
                  <c:v>679.8333036169091</c:v>
                </c:pt>
                <c:pt idx="746">
                  <c:v>680.7465284274546</c:v>
                </c:pt>
                <c:pt idx="747">
                  <c:v>681.6597656252727</c:v>
                </c:pt>
                <c:pt idx="748">
                  <c:v>682.5729682529092</c:v>
                </c:pt>
                <c:pt idx="749">
                  <c:v>683.486103947273</c:v>
                </c:pt>
                <c:pt idx="750">
                  <c:v>684.3990741972728</c:v>
                </c:pt>
                <c:pt idx="751">
                  <c:v>685.3121002845453</c:v>
                </c:pt>
                <c:pt idx="752">
                  <c:v>686.2250857723637</c:v>
                </c:pt>
                <c:pt idx="753">
                  <c:v>687.1381790609091</c:v>
                </c:pt>
                <c:pt idx="754">
                  <c:v>688.0512707043636</c:v>
                </c:pt>
                <c:pt idx="755">
                  <c:v>688.9644508385454</c:v>
                </c:pt>
                <c:pt idx="756">
                  <c:v>689.8776793185456</c:v>
                </c:pt>
                <c:pt idx="757">
                  <c:v>690.790931634182</c:v>
                </c:pt>
                <c:pt idx="758">
                  <c:v>691.704227339091</c:v>
                </c:pt>
                <c:pt idx="759">
                  <c:v>692.6174957765455</c:v>
                </c:pt>
                <c:pt idx="760">
                  <c:v>693.5306896841819</c:v>
                </c:pt>
                <c:pt idx="761">
                  <c:v>694.4438812105456</c:v>
                </c:pt>
                <c:pt idx="762">
                  <c:v>695.357006897818</c:v>
                </c:pt>
                <c:pt idx="763">
                  <c:v>696.270141992</c:v>
                </c:pt>
                <c:pt idx="764">
                  <c:v>697.1833470867276</c:v>
                </c:pt>
                <c:pt idx="765">
                  <c:v>698.096651748909</c:v>
                </c:pt>
                <c:pt idx="766">
                  <c:v>699.0098712145456</c:v>
                </c:pt>
                <c:pt idx="767">
                  <c:v>699.9230002536367</c:v>
                </c:pt>
                <c:pt idx="768">
                  <c:v>700.8362608439999</c:v>
                </c:pt>
                <c:pt idx="769">
                  <c:v>701.7492801981818</c:v>
                </c:pt>
                <c:pt idx="770">
                  <c:v>702.6624711963635</c:v>
                </c:pt>
                <c:pt idx="771">
                  <c:v>703.575521859091</c:v>
                </c:pt>
                <c:pt idx="772">
                  <c:v>704.488663310909</c:v>
                </c:pt>
                <c:pt idx="773">
                  <c:v>705.4018838387273</c:v>
                </c:pt>
                <c:pt idx="774">
                  <c:v>706.3151887987273</c:v>
                </c:pt>
                <c:pt idx="775">
                  <c:v>707.2285135098182</c:v>
                </c:pt>
                <c:pt idx="776">
                  <c:v>708.1418811340001</c:v>
                </c:pt>
                <c:pt idx="777">
                  <c:v>709.0550927176365</c:v>
                </c:pt>
                <c:pt idx="778">
                  <c:v>709.9683839392728</c:v>
                </c:pt>
                <c:pt idx="779">
                  <c:v>710.8816900698183</c:v>
                </c:pt>
                <c:pt idx="780">
                  <c:v>711.7949920158184</c:v>
                </c:pt>
                <c:pt idx="781">
                  <c:v>712.708295716182</c:v>
                </c:pt>
                <c:pt idx="782">
                  <c:v>713.6215929525456</c:v>
                </c:pt>
                <c:pt idx="783">
                  <c:v>714.535001708909</c:v>
                </c:pt>
                <c:pt idx="784">
                  <c:v>715.4483822614545</c:v>
                </c:pt>
                <c:pt idx="785">
                  <c:v>716.3618292776365</c:v>
                </c:pt>
                <c:pt idx="786">
                  <c:v>717.2751045787275</c:v>
                </c:pt>
                <c:pt idx="787">
                  <c:v>718.1883909627275</c:v>
                </c:pt>
                <c:pt idx="788">
                  <c:v>719.101754462182</c:v>
                </c:pt>
                <c:pt idx="789">
                  <c:v>720.0151228234544</c:v>
                </c:pt>
                <c:pt idx="790">
                  <c:v>720.9285727603637</c:v>
                </c:pt>
                <c:pt idx="791">
                  <c:v>721.8422275505453</c:v>
                </c:pt>
                <c:pt idx="792">
                  <c:v>722.755947492182</c:v>
                </c:pt>
                <c:pt idx="793">
                  <c:v>723.6695823634544</c:v>
                </c:pt>
                <c:pt idx="794">
                  <c:v>724.5832249978183</c:v>
                </c:pt>
                <c:pt idx="795">
                  <c:v>725.4969415169091</c:v>
                </c:pt>
                <c:pt idx="796">
                  <c:v>726.4107244950908</c:v>
                </c:pt>
                <c:pt idx="797">
                  <c:v>727.3244977032726</c:v>
                </c:pt>
                <c:pt idx="798">
                  <c:v>728.2382054052728</c:v>
                </c:pt>
                <c:pt idx="799">
                  <c:v>729.1519469752727</c:v>
                </c:pt>
                <c:pt idx="800">
                  <c:v>730.065733750909</c:v>
                </c:pt>
                <c:pt idx="801">
                  <c:v>730.9793875816366</c:v>
                </c:pt>
                <c:pt idx="802">
                  <c:v>731.8931128583636</c:v>
                </c:pt>
                <c:pt idx="803">
                  <c:v>732.8066816014546</c:v>
                </c:pt>
                <c:pt idx="804">
                  <c:v>733.7202303276366</c:v>
                </c:pt>
                <c:pt idx="805">
                  <c:v>734.6339974863638</c:v>
                </c:pt>
                <c:pt idx="806">
                  <c:v>735.5475192530907</c:v>
                </c:pt>
                <c:pt idx="807">
                  <c:v>736.4610801800001</c:v>
                </c:pt>
                <c:pt idx="808">
                  <c:v>737.3745920878182</c:v>
                </c:pt>
                <c:pt idx="809">
                  <c:v>738.2882161609091</c:v>
                </c:pt>
                <c:pt idx="810">
                  <c:v>739.2017791927274</c:v>
                </c:pt>
                <c:pt idx="811">
                  <c:v>740.1152950109091</c:v>
                </c:pt>
                <c:pt idx="812">
                  <c:v>741.028717555273</c:v>
                </c:pt>
                <c:pt idx="813">
                  <c:v>741.9419782656365</c:v>
                </c:pt>
                <c:pt idx="814">
                  <c:v>742.855222099818</c:v>
                </c:pt>
                <c:pt idx="815">
                  <c:v>743.7684662898182</c:v>
                </c:pt>
                <c:pt idx="816">
                  <c:v>744.6818379385456</c:v>
                </c:pt>
                <c:pt idx="817">
                  <c:v>745.5950510354545</c:v>
                </c:pt>
                <c:pt idx="818">
                  <c:v>746.508340979091</c:v>
                </c:pt>
                <c:pt idx="819">
                  <c:v>747.4218024725454</c:v>
                </c:pt>
                <c:pt idx="820">
                  <c:v>748.3352231254544</c:v>
                </c:pt>
                <c:pt idx="821">
                  <c:v>749.2486954514544</c:v>
                </c:pt>
                <c:pt idx="822">
                  <c:v>750.1621472452725</c:v>
                </c:pt>
                <c:pt idx="823">
                  <c:v>751.0755586012727</c:v>
                </c:pt>
                <c:pt idx="824">
                  <c:v>751.989056978909</c:v>
                </c:pt>
                <c:pt idx="825">
                  <c:v>752.902421616182</c:v>
                </c:pt>
                <c:pt idx="826">
                  <c:v>753.8155379012727</c:v>
                </c:pt>
                <c:pt idx="827">
                  <c:v>754.7287849489094</c:v>
                </c:pt>
                <c:pt idx="828">
                  <c:v>755.6420177825453</c:v>
                </c:pt>
                <c:pt idx="829">
                  <c:v>756.5552896819999</c:v>
                </c:pt>
                <c:pt idx="830">
                  <c:v>757.4686316023635</c:v>
                </c:pt>
                <c:pt idx="831">
                  <c:v>758.3818056807274</c:v>
                </c:pt>
                <c:pt idx="832">
                  <c:v>759.2948394036366</c:v>
                </c:pt>
                <c:pt idx="833">
                  <c:v>760.2077431616365</c:v>
                </c:pt>
                <c:pt idx="834">
                  <c:v>761.1208857478181</c:v>
                </c:pt>
                <c:pt idx="835">
                  <c:v>762.0339903712728</c:v>
                </c:pt>
                <c:pt idx="836">
                  <c:v>762.9470751154544</c:v>
                </c:pt>
                <c:pt idx="837">
                  <c:v>763.8601143576366</c:v>
                </c:pt>
                <c:pt idx="838">
                  <c:v>764.7730015696366</c:v>
                </c:pt>
                <c:pt idx="839">
                  <c:v>765.685979174</c:v>
                </c:pt>
                <c:pt idx="840">
                  <c:v>766.598961586</c:v>
                </c:pt>
                <c:pt idx="841">
                  <c:v>767.5119231330908</c:v>
                </c:pt>
                <c:pt idx="842">
                  <c:v>768.4247850992727</c:v>
                </c:pt>
                <c:pt idx="843">
                  <c:v>769.3376153963634</c:v>
                </c:pt>
                <c:pt idx="844">
                  <c:v>770.2506006805454</c:v>
                </c:pt>
                <c:pt idx="845">
                  <c:v>771.1633646776366</c:v>
                </c:pt>
                <c:pt idx="846">
                  <c:v>772.076016764182</c:v>
                </c:pt>
                <c:pt idx="847">
                  <c:v>772.9891192787274</c:v>
                </c:pt>
                <c:pt idx="848">
                  <c:v>773.9025444350908</c:v>
                </c:pt>
                <c:pt idx="849">
                  <c:v>774.816256208182</c:v>
                </c:pt>
                <c:pt idx="850">
                  <c:v>775.730326534</c:v>
                </c:pt>
                <c:pt idx="851">
                  <c:v>776.6444344934545</c:v>
                </c:pt>
                <c:pt idx="852">
                  <c:v>777.558610294909</c:v>
                </c:pt>
                <c:pt idx="853">
                  <c:v>778.472772343273</c:v>
                </c:pt>
                <c:pt idx="854">
                  <c:v>779.3859720709091</c:v>
                </c:pt>
                <c:pt idx="855">
                  <c:v>780.300095263091</c:v>
                </c:pt>
                <c:pt idx="856">
                  <c:v>781.2136519038181</c:v>
                </c:pt>
                <c:pt idx="857">
                  <c:v>782.1270633003636</c:v>
                </c:pt>
                <c:pt idx="858">
                  <c:v>783.0404299507276</c:v>
                </c:pt>
                <c:pt idx="859">
                  <c:v>783.9534694249089</c:v>
                </c:pt>
                <c:pt idx="860">
                  <c:v>784.8665626201819</c:v>
                </c:pt>
                <c:pt idx="861">
                  <c:v>785.7796815378184</c:v>
                </c:pt>
                <c:pt idx="862">
                  <c:v>786.692915345091</c:v>
                </c:pt>
                <c:pt idx="863">
                  <c:v>787.606222978182</c:v>
                </c:pt>
                <c:pt idx="864">
                  <c:v>788.519582342182</c:v>
                </c:pt>
                <c:pt idx="865">
                  <c:v>789.4329007687272</c:v>
                </c:pt>
                <c:pt idx="866">
                  <c:v>790.3462486347272</c:v>
                </c:pt>
                <c:pt idx="867">
                  <c:v>791.259569538182</c:v>
                </c:pt>
                <c:pt idx="868">
                  <c:v>792.1727331929089</c:v>
                </c:pt>
                <c:pt idx="869">
                  <c:v>793.0858306109092</c:v>
                </c:pt>
                <c:pt idx="870">
                  <c:v>793.999017647091</c:v>
                </c:pt>
                <c:pt idx="871">
                  <c:v>794.9122788514544</c:v>
                </c:pt>
                <c:pt idx="872">
                  <c:v>795.8254683396364</c:v>
                </c:pt>
                <c:pt idx="873">
                  <c:v>796.738626161091</c:v>
                </c:pt>
                <c:pt idx="874">
                  <c:v>797.651810152182</c:v>
                </c:pt>
                <c:pt idx="875">
                  <c:v>798.5651962367275</c:v>
                </c:pt>
                <c:pt idx="876">
                  <c:v>799.4784737316365</c:v>
                </c:pt>
                <c:pt idx="877">
                  <c:v>800.3916171945453</c:v>
                </c:pt>
                <c:pt idx="878">
                  <c:v>801.3047638100002</c:v>
                </c:pt>
                <c:pt idx="879">
                  <c:v>802.2179609314545</c:v>
                </c:pt>
                <c:pt idx="880">
                  <c:v>803.1312845378184</c:v>
                </c:pt>
                <c:pt idx="881">
                  <c:v>804.044563846182</c:v>
                </c:pt>
                <c:pt idx="882">
                  <c:v>804.9578222416366</c:v>
                </c:pt>
                <c:pt idx="883">
                  <c:v>805.8709968127273</c:v>
                </c:pt>
                <c:pt idx="884">
                  <c:v>806.7841309083638</c:v>
                </c:pt>
                <c:pt idx="885">
                  <c:v>807.6973483258182</c:v>
                </c:pt>
                <c:pt idx="886">
                  <c:v>808.6104123947274</c:v>
                </c:pt>
                <c:pt idx="887">
                  <c:v>809.5233219349091</c:v>
                </c:pt>
                <c:pt idx="888">
                  <c:v>810.4362916196363</c:v>
                </c:pt>
                <c:pt idx="889">
                  <c:v>811.3492997489092</c:v>
                </c:pt>
                <c:pt idx="890">
                  <c:v>812.2622227621819</c:v>
                </c:pt>
                <c:pt idx="891">
                  <c:v>813.1751128760001</c:v>
                </c:pt>
                <c:pt idx="892">
                  <c:v>814.087936870182</c:v>
                </c:pt>
                <c:pt idx="893">
                  <c:v>815.0007898396364</c:v>
                </c:pt>
                <c:pt idx="894">
                  <c:v>815.9138162758184</c:v>
                </c:pt>
                <c:pt idx="895">
                  <c:v>816.8268979887272</c:v>
                </c:pt>
                <c:pt idx="896">
                  <c:v>817.7399966769092</c:v>
                </c:pt>
                <c:pt idx="897">
                  <c:v>818.6529514038181</c:v>
                </c:pt>
                <c:pt idx="898">
                  <c:v>819.5658124794546</c:v>
                </c:pt>
                <c:pt idx="899">
                  <c:v>820.478890282364</c:v>
                </c:pt>
                <c:pt idx="900">
                  <c:v>821.3920151887272</c:v>
                </c:pt>
                <c:pt idx="901">
                  <c:v>822.3051664899997</c:v>
                </c:pt>
                <c:pt idx="902">
                  <c:v>823.2182422609093</c:v>
                </c:pt>
                <c:pt idx="903">
                  <c:v>824.1311520745455</c:v>
                </c:pt>
                <c:pt idx="904">
                  <c:v>825.0440794734544</c:v>
                </c:pt>
                <c:pt idx="905">
                  <c:v>825.957037312</c:v>
                </c:pt>
                <c:pt idx="906">
                  <c:v>826.8699999336363</c:v>
                </c:pt>
                <c:pt idx="907">
                  <c:v>827.7829298298183</c:v>
                </c:pt>
                <c:pt idx="908">
                  <c:v>828.6958486398183</c:v>
                </c:pt>
                <c:pt idx="909">
                  <c:v>829.608641203091</c:v>
                </c:pt>
                <c:pt idx="910">
                  <c:v>830.5215214538181</c:v>
                </c:pt>
                <c:pt idx="911">
                  <c:v>831.4344128483635</c:v>
                </c:pt>
                <c:pt idx="912">
                  <c:v>832.3474413374545</c:v>
                </c:pt>
                <c:pt idx="913">
                  <c:v>833.2604427245454</c:v>
                </c:pt>
                <c:pt idx="914">
                  <c:v>834.1735042287275</c:v>
                </c:pt>
                <c:pt idx="915">
                  <c:v>835.0866011696365</c:v>
                </c:pt>
                <c:pt idx="916">
                  <c:v>835.999666200182</c:v>
                </c:pt>
                <c:pt idx="917">
                  <c:v>836.9127926323637</c:v>
                </c:pt>
                <c:pt idx="918">
                  <c:v>837.8258435023638</c:v>
                </c:pt>
                <c:pt idx="919">
                  <c:v>838.738958075091</c:v>
                </c:pt>
                <c:pt idx="920">
                  <c:v>839.6523038012729</c:v>
                </c:pt>
                <c:pt idx="921">
                  <c:v>840.5657274519999</c:v>
                </c:pt>
                <c:pt idx="922">
                  <c:v>841.4789295989092</c:v>
                </c:pt>
                <c:pt idx="923">
                  <c:v>842.392075455273</c:v>
                </c:pt>
                <c:pt idx="924">
                  <c:v>843.3051004874543</c:v>
                </c:pt>
                <c:pt idx="925">
                  <c:v>844.2180561305455</c:v>
                </c:pt>
                <c:pt idx="926">
                  <c:v>845.1311715343636</c:v>
                </c:pt>
                <c:pt idx="927">
                  <c:v>846.044382717091</c:v>
                </c:pt>
                <c:pt idx="928">
                  <c:v>846.9576993885454</c:v>
                </c:pt>
                <c:pt idx="929">
                  <c:v>847.870910505091</c:v>
                </c:pt>
                <c:pt idx="930">
                  <c:v>848.7840573165456</c:v>
                </c:pt>
                <c:pt idx="931">
                  <c:v>849.6970499845454</c:v>
                </c:pt>
                <c:pt idx="932">
                  <c:v>850.6099872738183</c:v>
                </c:pt>
                <c:pt idx="933">
                  <c:v>851.523363922</c:v>
                </c:pt>
                <c:pt idx="934">
                  <c:v>852.4365869047273</c:v>
                </c:pt>
                <c:pt idx="935">
                  <c:v>853.350030206</c:v>
                </c:pt>
                <c:pt idx="936">
                  <c:v>854.2636968087273</c:v>
                </c:pt>
                <c:pt idx="937">
                  <c:v>855.1772376165455</c:v>
                </c:pt>
                <c:pt idx="938">
                  <c:v>856.090648822182</c:v>
                </c:pt>
                <c:pt idx="939">
                  <c:v>857.0042823869089</c:v>
                </c:pt>
                <c:pt idx="940">
                  <c:v>857.9180198643636</c:v>
                </c:pt>
                <c:pt idx="941">
                  <c:v>858.8315055321818</c:v>
                </c:pt>
                <c:pt idx="942">
                  <c:v>859.7451970120001</c:v>
                </c:pt>
                <c:pt idx="943">
                  <c:v>860.6589059209091</c:v>
                </c:pt>
                <c:pt idx="944">
                  <c:v>861.5725217536366</c:v>
                </c:pt>
                <c:pt idx="945">
                  <c:v>862.4863177730911</c:v>
                </c:pt>
                <c:pt idx="946">
                  <c:v>863.4003722863637</c:v>
                </c:pt>
                <c:pt idx="947">
                  <c:v>864.3145168309088</c:v>
                </c:pt>
                <c:pt idx="948">
                  <c:v>865.2282516376365</c:v>
                </c:pt>
                <c:pt idx="949">
                  <c:v>866.141957131818</c:v>
                </c:pt>
                <c:pt idx="950">
                  <c:v>867.0556648552727</c:v>
                </c:pt>
                <c:pt idx="951">
                  <c:v>867.9690081036364</c:v>
                </c:pt>
                <c:pt idx="952">
                  <c:v>868.8823597949089</c:v>
                </c:pt>
                <c:pt idx="953">
                  <c:v>869.796097676364</c:v>
                </c:pt>
                <c:pt idx="954">
                  <c:v>870.7093781623636</c:v>
                </c:pt>
                <c:pt idx="955">
                  <c:v>871.6227682667274</c:v>
                </c:pt>
                <c:pt idx="956">
                  <c:v>872.536231920182</c:v>
                </c:pt>
                <c:pt idx="957">
                  <c:v>873.4498388387274</c:v>
                </c:pt>
                <c:pt idx="958">
                  <c:v>874.363374941091</c:v>
                </c:pt>
                <c:pt idx="959">
                  <c:v>875.277238049091</c:v>
                </c:pt>
                <c:pt idx="960">
                  <c:v>876.1913843980001</c:v>
                </c:pt>
                <c:pt idx="961">
                  <c:v>877.1057341625456</c:v>
                </c:pt>
                <c:pt idx="962">
                  <c:v>878.0194464652728</c:v>
                </c:pt>
                <c:pt idx="963">
                  <c:v>878.9332244360002</c:v>
                </c:pt>
                <c:pt idx="964">
                  <c:v>879.8468990447275</c:v>
                </c:pt>
                <c:pt idx="965">
                  <c:v>880.7607142947273</c:v>
                </c:pt>
                <c:pt idx="966">
                  <c:v>881.674704252182</c:v>
                </c:pt>
                <c:pt idx="967">
                  <c:v>882.588504989273</c:v>
                </c:pt>
                <c:pt idx="968">
                  <c:v>883.5021796190911</c:v>
                </c:pt>
                <c:pt idx="969">
                  <c:v>884.4158142752728</c:v>
                </c:pt>
                <c:pt idx="970">
                  <c:v>885.3297365609092</c:v>
                </c:pt>
                <c:pt idx="971">
                  <c:v>886.2434437238184</c:v>
                </c:pt>
                <c:pt idx="972">
                  <c:v>887.157390569273</c:v>
                </c:pt>
                <c:pt idx="973">
                  <c:v>888.0713941318182</c:v>
                </c:pt>
                <c:pt idx="974">
                  <c:v>888.9856695238182</c:v>
                </c:pt>
                <c:pt idx="975">
                  <c:v>889.8995944390911</c:v>
                </c:pt>
                <c:pt idx="976">
                  <c:v>890.8134012800001</c:v>
                </c:pt>
                <c:pt idx="977">
                  <c:v>891.7273065850911</c:v>
                </c:pt>
                <c:pt idx="978">
                  <c:v>892.6411408399999</c:v>
                </c:pt>
                <c:pt idx="979">
                  <c:v>893.5548312803637</c:v>
                </c:pt>
                <c:pt idx="980">
                  <c:v>894.4685967269091</c:v>
                </c:pt>
                <c:pt idx="981">
                  <c:v>895.382587032909</c:v>
                </c:pt>
                <c:pt idx="982">
                  <c:v>896.296408361273</c:v>
                </c:pt>
                <c:pt idx="983">
                  <c:v>897.2096747874547</c:v>
                </c:pt>
                <c:pt idx="984">
                  <c:v>898.1229785229091</c:v>
                </c:pt>
                <c:pt idx="985">
                  <c:v>899.0362066436363</c:v>
                </c:pt>
                <c:pt idx="986">
                  <c:v>899.9496684343635</c:v>
                </c:pt>
                <c:pt idx="987">
                  <c:v>900.863416795818</c:v>
                </c:pt>
                <c:pt idx="988">
                  <c:v>901.776610243091</c:v>
                </c:pt>
                <c:pt idx="989">
                  <c:v>902.6897478349092</c:v>
                </c:pt>
                <c:pt idx="990">
                  <c:v>903.603203308</c:v>
                </c:pt>
                <c:pt idx="991">
                  <c:v>904.5168890738181</c:v>
                </c:pt>
                <c:pt idx="992">
                  <c:v>905.4309360043636</c:v>
                </c:pt>
                <c:pt idx="993">
                  <c:v>906.3448757763637</c:v>
                </c:pt>
                <c:pt idx="994">
                  <c:v>907.2587084370912</c:v>
                </c:pt>
                <c:pt idx="995">
                  <c:v>908.172781102</c:v>
                </c:pt>
                <c:pt idx="996">
                  <c:v>909.0867138683637</c:v>
                </c:pt>
                <c:pt idx="997">
                  <c:v>910.0009296423638</c:v>
                </c:pt>
                <c:pt idx="998">
                  <c:v>910.915404827091</c:v>
                </c:pt>
                <c:pt idx="999">
                  <c:v>911.8294960369092</c:v>
                </c:pt>
                <c:pt idx="1000">
                  <c:v>912.743777709091</c:v>
                </c:pt>
                <c:pt idx="1001">
                  <c:v>913.6580333089091</c:v>
                </c:pt>
                <c:pt idx="1002">
                  <c:v>914.5722264416364</c:v>
                </c:pt>
                <c:pt idx="1003">
                  <c:v>915.4860577432728</c:v>
                </c:pt>
                <c:pt idx="1004">
                  <c:v>916.4001112340001</c:v>
                </c:pt>
                <c:pt idx="1005">
                  <c:v>917.3142355472728</c:v>
                </c:pt>
                <c:pt idx="1006">
                  <c:v>918.2285636785456</c:v>
                </c:pt>
                <c:pt idx="1007">
                  <c:v>919.1430443789092</c:v>
                </c:pt>
                <c:pt idx="1008">
                  <c:v>920.0572919119999</c:v>
                </c:pt>
                <c:pt idx="1009">
                  <c:v>920.9710333060003</c:v>
                </c:pt>
                <c:pt idx="1010">
                  <c:v>921.8847130218184</c:v>
                </c:pt>
                <c:pt idx="1011">
                  <c:v>922.7984972754547</c:v>
                </c:pt>
                <c:pt idx="1012">
                  <c:v>923.712360328182</c:v>
                </c:pt>
                <c:pt idx="1013">
                  <c:v>924.6257589225456</c:v>
                </c:pt>
                <c:pt idx="1014">
                  <c:v>925.5393301047274</c:v>
                </c:pt>
                <c:pt idx="1015">
                  <c:v>926.4528248150907</c:v>
                </c:pt>
                <c:pt idx="1016">
                  <c:v>927.366604622</c:v>
                </c:pt>
                <c:pt idx="1017">
                  <c:v>928.2798911854546</c:v>
                </c:pt>
                <c:pt idx="1018">
                  <c:v>929.1932559396366</c:v>
                </c:pt>
                <c:pt idx="1019">
                  <c:v>930.1066794258181</c:v>
                </c:pt>
                <c:pt idx="1020">
                  <c:v>931.018944765273</c:v>
                </c:pt>
                <c:pt idx="1021">
                  <c:v>931.9306846045455</c:v>
                </c:pt>
                <c:pt idx="1022">
                  <c:v>932.8426943801818</c:v>
                </c:pt>
                <c:pt idx="1023">
                  <c:v>933.7551293018181</c:v>
                </c:pt>
                <c:pt idx="1024">
                  <c:v>934.667216431818</c:v>
                </c:pt>
                <c:pt idx="1025">
                  <c:v>935.5794052167275</c:v>
                </c:pt>
                <c:pt idx="1026">
                  <c:v>936.4915370683636</c:v>
                </c:pt>
                <c:pt idx="1027">
                  <c:v>937.4038988876365</c:v>
                </c:pt>
                <c:pt idx="1028">
                  <c:v>938.3161923010907</c:v>
                </c:pt>
                <c:pt idx="1029">
                  <c:v>939.228550616364</c:v>
                </c:pt>
                <c:pt idx="1030">
                  <c:v>940.141179454182</c:v>
                </c:pt>
                <c:pt idx="1031">
                  <c:v>941.053588862182</c:v>
                </c:pt>
                <c:pt idx="1032">
                  <c:v>941.9658236619998</c:v>
                </c:pt>
                <c:pt idx="1033">
                  <c:v>942.8782400645456</c:v>
                </c:pt>
                <c:pt idx="1034">
                  <c:v>943.790432208182</c:v>
                </c:pt>
                <c:pt idx="1035">
                  <c:v>944.7029183801818</c:v>
                </c:pt>
                <c:pt idx="1036">
                  <c:v>945.6155262472728</c:v>
                </c:pt>
                <c:pt idx="1037">
                  <c:v>946.5283705049092</c:v>
                </c:pt>
                <c:pt idx="1038">
                  <c:v>947.441080689091</c:v>
                </c:pt>
                <c:pt idx="1039">
                  <c:v>948.3538662525456</c:v>
                </c:pt>
                <c:pt idx="1040">
                  <c:v>949.2665556043636</c:v>
                </c:pt>
                <c:pt idx="1041">
                  <c:v>950.1793389256365</c:v>
                </c:pt>
                <c:pt idx="1042">
                  <c:v>951.0922546132728</c:v>
                </c:pt>
                <c:pt idx="1043">
                  <c:v>952.004978117273</c:v>
                </c:pt>
                <c:pt idx="1044">
                  <c:v>952.9176182601818</c:v>
                </c:pt>
                <c:pt idx="1045">
                  <c:v>953.8298856316364</c:v>
                </c:pt>
                <c:pt idx="1046">
                  <c:v>954.742440308</c:v>
                </c:pt>
                <c:pt idx="1047">
                  <c:v>955.6549435909092</c:v>
                </c:pt>
                <c:pt idx="1048">
                  <c:v>956.5675336245455</c:v>
                </c:pt>
                <c:pt idx="1049">
                  <c:v>957.4802656487274</c:v>
                </c:pt>
                <c:pt idx="1050">
                  <c:v>958.3929777838182</c:v>
                </c:pt>
                <c:pt idx="1051">
                  <c:v>959.306037041091</c:v>
                </c:pt>
                <c:pt idx="1052">
                  <c:v>960.2190358290912</c:v>
                </c:pt>
                <c:pt idx="1053">
                  <c:v>961.1320288636364</c:v>
                </c:pt>
                <c:pt idx="1054">
                  <c:v>962.0449485194546</c:v>
                </c:pt>
                <c:pt idx="1055">
                  <c:v>962.9582607463635</c:v>
                </c:pt>
                <c:pt idx="1056">
                  <c:v>963.8715959478183</c:v>
                </c:pt>
                <c:pt idx="1057">
                  <c:v>964.7841425767277</c:v>
                </c:pt>
                <c:pt idx="1058">
                  <c:v>965.6977942298184</c:v>
                </c:pt>
                <c:pt idx="1059">
                  <c:v>966.610660352909</c:v>
                </c:pt>
                <c:pt idx="1060">
                  <c:v>967.5229577418181</c:v>
                </c:pt>
                <c:pt idx="1061">
                  <c:v>968.4356002720001</c:v>
                </c:pt>
                <c:pt idx="1062">
                  <c:v>969.3483211698183</c:v>
                </c:pt>
                <c:pt idx="1063">
                  <c:v>970.2611434865454</c:v>
                </c:pt>
                <c:pt idx="1064">
                  <c:v>971.1739367729092</c:v>
                </c:pt>
                <c:pt idx="1065">
                  <c:v>972.087341535273</c:v>
                </c:pt>
                <c:pt idx="1066">
                  <c:v>973.0004477605455</c:v>
                </c:pt>
                <c:pt idx="1067">
                  <c:v>973.9134742118183</c:v>
                </c:pt>
                <c:pt idx="1068">
                  <c:v>974.8268094523637</c:v>
                </c:pt>
                <c:pt idx="1069">
                  <c:v>975.7404057789091</c:v>
                </c:pt>
                <c:pt idx="1070">
                  <c:v>976.653841487091</c:v>
                </c:pt>
                <c:pt idx="1071">
                  <c:v>977.567503364</c:v>
                </c:pt>
                <c:pt idx="1072">
                  <c:v>978.4809904205456</c:v>
                </c:pt>
                <c:pt idx="1073">
                  <c:v>979.3944532507274</c:v>
                </c:pt>
                <c:pt idx="1074">
                  <c:v>980.3076808552727</c:v>
                </c:pt>
                <c:pt idx="1075">
                  <c:v>981.2210683616365</c:v>
                </c:pt>
                <c:pt idx="1076">
                  <c:v>982.1345282838182</c:v>
                </c:pt>
                <c:pt idx="1077">
                  <c:v>983.0481327103636</c:v>
                </c:pt>
                <c:pt idx="1078">
                  <c:v>983.9616278987271</c:v>
                </c:pt>
                <c:pt idx="1079">
                  <c:v>984.8749710270913</c:v>
                </c:pt>
                <c:pt idx="1080">
                  <c:v>985.7887737976367</c:v>
                </c:pt>
                <c:pt idx="1081">
                  <c:v>986.7023353989091</c:v>
                </c:pt>
                <c:pt idx="1082">
                  <c:v>987.615782948182</c:v>
                </c:pt>
                <c:pt idx="1083">
                  <c:v>987.963727752182</c:v>
                </c:pt>
                <c:pt idx="1084">
                  <c:v>987.9637277507276</c:v>
                </c:pt>
                <c:pt idx="1085">
                  <c:v>987.9637141932728</c:v>
                </c:pt>
                <c:pt idx="1086">
                  <c:v>987.963622614182</c:v>
                </c:pt>
                <c:pt idx="1087">
                  <c:v>987.9538428358184</c:v>
                </c:pt>
                <c:pt idx="1088">
                  <c:v>987.9149294147273</c:v>
                </c:pt>
                <c:pt idx="1089">
                  <c:v>987.8226550859998</c:v>
                </c:pt>
                <c:pt idx="1090">
                  <c:v>987.6245838878183</c:v>
                </c:pt>
                <c:pt idx="1091">
                  <c:v>986.9229818138183</c:v>
                </c:pt>
                <c:pt idx="1092">
                  <c:v>985.9785675249092</c:v>
                </c:pt>
                <c:pt idx="1093">
                  <c:v>985.034341792909</c:v>
                </c:pt>
                <c:pt idx="1094">
                  <c:v>984.090007443091</c:v>
                </c:pt>
                <c:pt idx="1095">
                  <c:v>983.1453201605454</c:v>
                </c:pt>
                <c:pt idx="1096">
                  <c:v>982.2010089450911</c:v>
                </c:pt>
                <c:pt idx="1097">
                  <c:v>981.2565784656366</c:v>
                </c:pt>
                <c:pt idx="1098">
                  <c:v>980.312111114909</c:v>
                </c:pt>
                <c:pt idx="1099">
                  <c:v>979.3674972583638</c:v>
                </c:pt>
                <c:pt idx="1100">
                  <c:v>978.4231125520001</c:v>
                </c:pt>
                <c:pt idx="1101">
                  <c:v>977.4791931269093</c:v>
                </c:pt>
                <c:pt idx="1102">
                  <c:v>976.5352797123636</c:v>
                </c:pt>
                <c:pt idx="1103">
                  <c:v>975.5911012065458</c:v>
                </c:pt>
                <c:pt idx="1104">
                  <c:v>974.6463595058182</c:v>
                </c:pt>
                <c:pt idx="1105">
                  <c:v>973.7020320063638</c:v>
                </c:pt>
                <c:pt idx="1106">
                  <c:v>972.7579180038182</c:v>
                </c:pt>
                <c:pt idx="1107">
                  <c:v>971.813599606182</c:v>
                </c:pt>
                <c:pt idx="1108">
                  <c:v>970.8691520036365</c:v>
                </c:pt>
                <c:pt idx="1109">
                  <c:v>969.9251556958181</c:v>
                </c:pt>
                <c:pt idx="1110">
                  <c:v>968.9808014209092</c:v>
                </c:pt>
                <c:pt idx="1111">
                  <c:v>968.0365485687274</c:v>
                </c:pt>
                <c:pt idx="1112">
                  <c:v>967.0920256100002</c:v>
                </c:pt>
                <c:pt idx="1113">
                  <c:v>966.147279614182</c:v>
                </c:pt>
                <c:pt idx="1114">
                  <c:v>965.2030289274548</c:v>
                </c:pt>
                <c:pt idx="1115">
                  <c:v>964.2586084572728</c:v>
                </c:pt>
                <c:pt idx="1116">
                  <c:v>963.3140707663638</c:v>
                </c:pt>
                <c:pt idx="1117">
                  <c:v>962.369762620182</c:v>
                </c:pt>
                <c:pt idx="1118">
                  <c:v>961.4251700040002</c:v>
                </c:pt>
                <c:pt idx="1119">
                  <c:v>960.4804658727274</c:v>
                </c:pt>
                <c:pt idx="1120">
                  <c:v>959.536073272182</c:v>
                </c:pt>
                <c:pt idx="1121">
                  <c:v>958.5915208252728</c:v>
                </c:pt>
                <c:pt idx="1122">
                  <c:v>957.6470112709093</c:v>
                </c:pt>
                <c:pt idx="1123">
                  <c:v>956.7020367423637</c:v>
                </c:pt>
                <c:pt idx="1124">
                  <c:v>955.7572749145454</c:v>
                </c:pt>
                <c:pt idx="1125">
                  <c:v>954.81198019</c:v>
                </c:pt>
                <c:pt idx="1126">
                  <c:v>953.8672327690907</c:v>
                </c:pt>
                <c:pt idx="1127">
                  <c:v>952.9223743354546</c:v>
                </c:pt>
                <c:pt idx="1128">
                  <c:v>951.9778309689094</c:v>
                </c:pt>
                <c:pt idx="1129">
                  <c:v>951.0332612567275</c:v>
                </c:pt>
                <c:pt idx="1130">
                  <c:v>950.0884845087275</c:v>
                </c:pt>
                <c:pt idx="1131">
                  <c:v>949.143536737091</c:v>
                </c:pt>
                <c:pt idx="1132">
                  <c:v>948.1991666374546</c:v>
                </c:pt>
                <c:pt idx="1133">
                  <c:v>947.2545295270912</c:v>
                </c:pt>
                <c:pt idx="1134">
                  <c:v>946.3100876490912</c:v>
                </c:pt>
                <c:pt idx="1135">
                  <c:v>945.3651514556365</c:v>
                </c:pt>
                <c:pt idx="1136">
                  <c:v>944.420313178182</c:v>
                </c:pt>
                <c:pt idx="1137">
                  <c:v>943.4751934134545</c:v>
                </c:pt>
                <c:pt idx="1138">
                  <c:v>942.530316063091</c:v>
                </c:pt>
                <c:pt idx="1139">
                  <c:v>941.5856350589091</c:v>
                </c:pt>
                <c:pt idx="1140">
                  <c:v>940.6411023423635</c:v>
                </c:pt>
                <c:pt idx="1141">
                  <c:v>939.6965867901822</c:v>
                </c:pt>
                <c:pt idx="1142">
                  <c:v>938.7520308458182</c:v>
                </c:pt>
                <c:pt idx="1143">
                  <c:v>937.8078176103636</c:v>
                </c:pt>
                <c:pt idx="1144">
                  <c:v>936.863020534182</c:v>
                </c:pt>
                <c:pt idx="1145">
                  <c:v>935.918044377091</c:v>
                </c:pt>
                <c:pt idx="1146">
                  <c:v>934.9734217189091</c:v>
                </c:pt>
                <c:pt idx="1147">
                  <c:v>934.0287584947274</c:v>
                </c:pt>
                <c:pt idx="1148">
                  <c:v>933.0842396649092</c:v>
                </c:pt>
                <c:pt idx="1149">
                  <c:v>932.139533289091</c:v>
                </c:pt>
                <c:pt idx="1150">
                  <c:v>931.1947357736368</c:v>
                </c:pt>
                <c:pt idx="1151">
                  <c:v>930.249727167273</c:v>
                </c:pt>
                <c:pt idx="1152">
                  <c:v>929.304468156182</c:v>
                </c:pt>
                <c:pt idx="1153">
                  <c:v>928.3595597612729</c:v>
                </c:pt>
                <c:pt idx="1154">
                  <c:v>927.4146344956364</c:v>
                </c:pt>
                <c:pt idx="1155">
                  <c:v>926.4697129545456</c:v>
                </c:pt>
                <c:pt idx="1156">
                  <c:v>925.5248023887273</c:v>
                </c:pt>
                <c:pt idx="1157">
                  <c:v>924.5797116869091</c:v>
                </c:pt>
                <c:pt idx="1158">
                  <c:v>923.6347322747276</c:v>
                </c:pt>
                <c:pt idx="1159">
                  <c:v>922.6897009107276</c:v>
                </c:pt>
                <c:pt idx="1160">
                  <c:v>921.744464332182</c:v>
                </c:pt>
                <c:pt idx="1161">
                  <c:v>920.7991237027276</c:v>
                </c:pt>
                <c:pt idx="1162">
                  <c:v>919.8538416150911</c:v>
                </c:pt>
                <c:pt idx="1163">
                  <c:v>918.9086588209091</c:v>
                </c:pt>
                <c:pt idx="1164">
                  <c:v>917.9633404500001</c:v>
                </c:pt>
                <c:pt idx="1165">
                  <c:v>917.0179688536365</c:v>
                </c:pt>
                <c:pt idx="1166">
                  <c:v>916.0726455163638</c:v>
                </c:pt>
                <c:pt idx="1167">
                  <c:v>915.1273687707273</c:v>
                </c:pt>
                <c:pt idx="1168">
                  <c:v>914.1821924570912</c:v>
                </c:pt>
                <c:pt idx="1169">
                  <c:v>913.2371694329089</c:v>
                </c:pt>
                <c:pt idx="1170">
                  <c:v>912.2920851423636</c:v>
                </c:pt>
                <c:pt idx="1171">
                  <c:v>911.3468257516364</c:v>
                </c:pt>
                <c:pt idx="1172">
                  <c:v>910.4015028025455</c:v>
                </c:pt>
                <c:pt idx="1173">
                  <c:v>909.4568782630911</c:v>
                </c:pt>
                <c:pt idx="1174">
                  <c:v>908.5118393176367</c:v>
                </c:pt>
                <c:pt idx="1175">
                  <c:v>907.5675052780001</c:v>
                </c:pt>
                <c:pt idx="1176">
                  <c:v>906.623184034182</c:v>
                </c:pt>
                <c:pt idx="1177">
                  <c:v>905.6788937458182</c:v>
                </c:pt>
                <c:pt idx="1178">
                  <c:v>904.734633544364</c:v>
                </c:pt>
                <c:pt idx="1179">
                  <c:v>903.7902984129091</c:v>
                </c:pt>
                <c:pt idx="1180">
                  <c:v>902.8459101285455</c:v>
                </c:pt>
                <c:pt idx="1181">
                  <c:v>901.9016688876364</c:v>
                </c:pt>
                <c:pt idx="1182">
                  <c:v>900.957596679091</c:v>
                </c:pt>
                <c:pt idx="1183">
                  <c:v>900.0134135320001</c:v>
                </c:pt>
                <c:pt idx="1184">
                  <c:v>899.0692145214546</c:v>
                </c:pt>
                <c:pt idx="1185">
                  <c:v>898.1244988885455</c:v>
                </c:pt>
                <c:pt idx="1186">
                  <c:v>897.1798248752727</c:v>
                </c:pt>
                <c:pt idx="1187">
                  <c:v>896.2353612947274</c:v>
                </c:pt>
                <c:pt idx="1188">
                  <c:v>895.2910525467276</c:v>
                </c:pt>
                <c:pt idx="1189">
                  <c:v>895.1008471767275</c:v>
                </c:pt>
                <c:pt idx="1190">
                  <c:v>894.1563984440003</c:v>
                </c:pt>
                <c:pt idx="1191">
                  <c:v>893.2122029663637</c:v>
                </c:pt>
                <c:pt idx="1192">
                  <c:v>892.2678026249091</c:v>
                </c:pt>
                <c:pt idx="1193">
                  <c:v>891.3233950872728</c:v>
                </c:pt>
                <c:pt idx="1194">
                  <c:v>890.3788289647275</c:v>
                </c:pt>
                <c:pt idx="1195">
                  <c:v>889.4343313978186</c:v>
                </c:pt>
                <c:pt idx="1196">
                  <c:v>888.6647778858182</c:v>
                </c:pt>
                <c:pt idx="1197">
                  <c:v>888.627924343091</c:v>
                </c:pt>
                <c:pt idx="1198">
                  <c:v>888.6271210818182</c:v>
                </c:pt>
                <c:pt idx="1199">
                  <c:v>888.6252461365456</c:v>
                </c:pt>
                <c:pt idx="1200">
                  <c:v>888.6247717774546</c:v>
                </c:pt>
                <c:pt idx="1201">
                  <c:v>888.6123718474547</c:v>
                </c:pt>
                <c:pt idx="1202">
                  <c:v>887.6679272421818</c:v>
                </c:pt>
                <c:pt idx="1203">
                  <c:v>886.723387642182</c:v>
                </c:pt>
                <c:pt idx="1204">
                  <c:v>885.779024132182</c:v>
                </c:pt>
                <c:pt idx="1205">
                  <c:v>884.8345147534544</c:v>
                </c:pt>
                <c:pt idx="1206">
                  <c:v>883.8900564658184</c:v>
                </c:pt>
                <c:pt idx="1207">
                  <c:v>882.9455966258182</c:v>
                </c:pt>
                <c:pt idx="1208">
                  <c:v>882.0011344129091</c:v>
                </c:pt>
                <c:pt idx="1209">
                  <c:v>881.0564322007274</c:v>
                </c:pt>
                <c:pt idx="1210">
                  <c:v>880.112045015091</c:v>
                </c:pt>
                <c:pt idx="1211">
                  <c:v>879.1674791192728</c:v>
                </c:pt>
                <c:pt idx="1212">
                  <c:v>878.2231051989091</c:v>
                </c:pt>
                <c:pt idx="1213">
                  <c:v>877.2786925720002</c:v>
                </c:pt>
                <c:pt idx="1214">
                  <c:v>876.3340311918183</c:v>
                </c:pt>
                <c:pt idx="1215">
                  <c:v>875.3896446407275</c:v>
                </c:pt>
                <c:pt idx="1216">
                  <c:v>874.4452678143635</c:v>
                </c:pt>
                <c:pt idx="1217">
                  <c:v>873.5008803138182</c:v>
                </c:pt>
                <c:pt idx="1218">
                  <c:v>872.8597458621818</c:v>
                </c:pt>
                <c:pt idx="1219">
                  <c:v>872.0485997536364</c:v>
                </c:pt>
                <c:pt idx="1220">
                  <c:v>872.0485593930911</c:v>
                </c:pt>
                <c:pt idx="1221">
                  <c:v>872.0485167816364</c:v>
                </c:pt>
                <c:pt idx="1222">
                  <c:v>872.0484614221821</c:v>
                </c:pt>
                <c:pt idx="1223">
                  <c:v>872.048405719091</c:v>
                </c:pt>
                <c:pt idx="1224">
                  <c:v>872.048276236182</c:v>
                </c:pt>
                <c:pt idx="1225">
                  <c:v>871.1035234627274</c:v>
                </c:pt>
                <c:pt idx="1226">
                  <c:v>870.1589867380001</c:v>
                </c:pt>
                <c:pt idx="1227">
                  <c:v>869.2139226414547</c:v>
                </c:pt>
                <c:pt idx="1228">
                  <c:v>868.2688817909093</c:v>
                </c:pt>
                <c:pt idx="1229">
                  <c:v>867.324335761091</c:v>
                </c:pt>
                <c:pt idx="1230">
                  <c:v>866.3797601836366</c:v>
                </c:pt>
                <c:pt idx="1231">
                  <c:v>865.4350179558181</c:v>
                </c:pt>
                <c:pt idx="1232">
                  <c:v>864.4901396194548</c:v>
                </c:pt>
                <c:pt idx="1233">
                  <c:v>864.186443434182</c:v>
                </c:pt>
                <c:pt idx="1234">
                  <c:v>864.1808880156366</c:v>
                </c:pt>
                <c:pt idx="1235">
                  <c:v>864.1808009196365</c:v>
                </c:pt>
                <c:pt idx="1236">
                  <c:v>864.1761437676366</c:v>
                </c:pt>
                <c:pt idx="1237">
                  <c:v>864.1636866214548</c:v>
                </c:pt>
                <c:pt idx="1238">
                  <c:v>863.2188003776367</c:v>
                </c:pt>
                <c:pt idx="1239">
                  <c:v>862.274002761091</c:v>
                </c:pt>
                <c:pt idx="1240">
                  <c:v>861.695024111091</c:v>
                </c:pt>
                <c:pt idx="1241">
                  <c:v>861.6946368083638</c:v>
                </c:pt>
                <c:pt idx="1242">
                  <c:v>861.6897880409093</c:v>
                </c:pt>
                <c:pt idx="1243">
                  <c:v>860.846365674182</c:v>
                </c:pt>
                <c:pt idx="1244">
                  <c:v>859.9018264194546</c:v>
                </c:pt>
                <c:pt idx="1245">
                  <c:v>858.9570584339999</c:v>
                </c:pt>
                <c:pt idx="1246">
                  <c:v>858.012166256182</c:v>
                </c:pt>
                <c:pt idx="1247">
                  <c:v>857.0675845765455</c:v>
                </c:pt>
                <c:pt idx="1248">
                  <c:v>856.2666788750911</c:v>
                </c:pt>
                <c:pt idx="1249">
                  <c:v>856.2666391009091</c:v>
                </c:pt>
                <c:pt idx="1250">
                  <c:v>856.2665980625455</c:v>
                </c:pt>
                <c:pt idx="1251">
                  <c:v>856.2665313474547</c:v>
                </c:pt>
                <c:pt idx="1252">
                  <c:v>856.265834151273</c:v>
                </c:pt>
                <c:pt idx="1253">
                  <c:v>856.2652111123635</c:v>
                </c:pt>
                <c:pt idx="1254">
                  <c:v>856.1549767920002</c:v>
                </c:pt>
                <c:pt idx="1255">
                  <c:v>856.0971616778186</c:v>
                </c:pt>
                <c:pt idx="1256">
                  <c:v>856.0573112905455</c:v>
                </c:pt>
                <c:pt idx="1257">
                  <c:v>856.0419398350912</c:v>
                </c:pt>
                <c:pt idx="1258">
                  <c:v>855.9964431569092</c:v>
                </c:pt>
                <c:pt idx="1259">
                  <c:v>855.930823362909</c:v>
                </c:pt>
                <c:pt idx="1260">
                  <c:v>855.9099652829091</c:v>
                </c:pt>
                <c:pt idx="1261">
                  <c:v>855.9098716014546</c:v>
                </c:pt>
                <c:pt idx="1262">
                  <c:v>855.9092672949089</c:v>
                </c:pt>
                <c:pt idx="1263">
                  <c:v>855.908374959273</c:v>
                </c:pt>
                <c:pt idx="1264">
                  <c:v>855.9082945560002</c:v>
                </c:pt>
                <c:pt idx="1265">
                  <c:v>855.9080164698183</c:v>
                </c:pt>
                <c:pt idx="1266">
                  <c:v>855.8877584136364</c:v>
                </c:pt>
                <c:pt idx="1267">
                  <c:v>855.887649048182</c:v>
                </c:pt>
                <c:pt idx="1268">
                  <c:v>855.8858746309091</c:v>
                </c:pt>
                <c:pt idx="1269">
                  <c:v>855.8857453852728</c:v>
                </c:pt>
                <c:pt idx="1270">
                  <c:v>855.883808524364</c:v>
                </c:pt>
                <c:pt idx="1271">
                  <c:v>855.882426556182</c:v>
                </c:pt>
                <c:pt idx="1272">
                  <c:v>855.8822093518182</c:v>
                </c:pt>
                <c:pt idx="1273">
                  <c:v>855.8802824452729</c:v>
                </c:pt>
                <c:pt idx="1274">
                  <c:v>855.8800924014546</c:v>
                </c:pt>
                <c:pt idx="1275">
                  <c:v>855.8791417440002</c:v>
                </c:pt>
                <c:pt idx="1276">
                  <c:v>855.878964162182</c:v>
                </c:pt>
                <c:pt idx="1277">
                  <c:v>855.8788114909091</c:v>
                </c:pt>
                <c:pt idx="1278">
                  <c:v>855.852886934</c:v>
                </c:pt>
                <c:pt idx="1279">
                  <c:v>855.8526710554545</c:v>
                </c:pt>
                <c:pt idx="1280">
                  <c:v>855.8511104614546</c:v>
                </c:pt>
                <c:pt idx="1281">
                  <c:v>855.8510060425455</c:v>
                </c:pt>
                <c:pt idx="1282">
                  <c:v>855.8503017545454</c:v>
                </c:pt>
                <c:pt idx="1283">
                  <c:v>855.849408973091</c:v>
                </c:pt>
                <c:pt idx="1284">
                  <c:v>855.6790730849092</c:v>
                </c:pt>
                <c:pt idx="1285">
                  <c:v>855.6790119263638</c:v>
                </c:pt>
                <c:pt idx="1286">
                  <c:v>855.678865160182</c:v>
                </c:pt>
                <c:pt idx="1287">
                  <c:v>855.6775971914544</c:v>
                </c:pt>
                <c:pt idx="1288">
                  <c:v>855.6767064007274</c:v>
                </c:pt>
                <c:pt idx="1289">
                  <c:v>855.6739995285456</c:v>
                </c:pt>
                <c:pt idx="1290">
                  <c:v>855.6733568223638</c:v>
                </c:pt>
                <c:pt idx="1291">
                  <c:v>855.6731885765458</c:v>
                </c:pt>
                <c:pt idx="1292">
                  <c:v>855.6713254392728</c:v>
                </c:pt>
                <c:pt idx="1293">
                  <c:v>855.6624355047273</c:v>
                </c:pt>
                <c:pt idx="1294">
                  <c:v>855.6597075118183</c:v>
                </c:pt>
                <c:pt idx="1295">
                  <c:v>855.6546647683637</c:v>
                </c:pt>
                <c:pt idx="1296">
                  <c:v>855.5947585945456</c:v>
                </c:pt>
                <c:pt idx="1297">
                  <c:v>855.5914700018183</c:v>
                </c:pt>
                <c:pt idx="1298">
                  <c:v>855.5873171241818</c:v>
                </c:pt>
                <c:pt idx="1299">
                  <c:v>855.5860952940001</c:v>
                </c:pt>
                <c:pt idx="1300">
                  <c:v>855.5843870114547</c:v>
                </c:pt>
                <c:pt idx="1301">
                  <c:v>855.4419676883637</c:v>
                </c:pt>
                <c:pt idx="1302">
                  <c:v>855.4408996396365</c:v>
                </c:pt>
                <c:pt idx="1303">
                  <c:v>855.437292288</c:v>
                </c:pt>
                <c:pt idx="1304">
                  <c:v>855.4371975045455</c:v>
                </c:pt>
                <c:pt idx="1305">
                  <c:v>855.4306403067276</c:v>
                </c:pt>
                <c:pt idx="1306">
                  <c:v>855.4303400523638</c:v>
                </c:pt>
                <c:pt idx="1307">
                  <c:v>855.4293570620001</c:v>
                </c:pt>
                <c:pt idx="1308">
                  <c:v>855.429177320182</c:v>
                </c:pt>
                <c:pt idx="1309">
                  <c:v>854.4839730138185</c:v>
                </c:pt>
                <c:pt idx="1310">
                  <c:v>854.4011948116364</c:v>
                </c:pt>
                <c:pt idx="1311">
                  <c:v>854.4003744887276</c:v>
                </c:pt>
                <c:pt idx="1312">
                  <c:v>854.4001606674547</c:v>
                </c:pt>
                <c:pt idx="1313">
                  <c:v>854.4000949440001</c:v>
                </c:pt>
                <c:pt idx="1314">
                  <c:v>854.400006112182</c:v>
                </c:pt>
                <c:pt idx="1315">
                  <c:v>854.3999512158182</c:v>
                </c:pt>
                <c:pt idx="1316">
                  <c:v>854.3998703507276</c:v>
                </c:pt>
                <c:pt idx="1317">
                  <c:v>854.399741246182</c:v>
                </c:pt>
                <c:pt idx="1318">
                  <c:v>854.3992417547274</c:v>
                </c:pt>
                <c:pt idx="1319">
                  <c:v>854.395987271091</c:v>
                </c:pt>
                <c:pt idx="1320">
                  <c:v>853.551918718</c:v>
                </c:pt>
                <c:pt idx="1321">
                  <c:v>852.6068133110912</c:v>
                </c:pt>
                <c:pt idx="1322">
                  <c:v>851.6615337350909</c:v>
                </c:pt>
                <c:pt idx="1323">
                  <c:v>850.8393665725456</c:v>
                </c:pt>
                <c:pt idx="1324">
                  <c:v>849.893827473091</c:v>
                </c:pt>
                <c:pt idx="1325">
                  <c:v>848.9484497490911</c:v>
                </c:pt>
                <c:pt idx="1326">
                  <c:v>848.002831526364</c:v>
                </c:pt>
                <c:pt idx="1327">
                  <c:v>847.2803638400002</c:v>
                </c:pt>
                <c:pt idx="1328">
                  <c:v>847.0912509916367</c:v>
                </c:pt>
                <c:pt idx="1329">
                  <c:v>847.090640588182</c:v>
                </c:pt>
                <c:pt idx="1330">
                  <c:v>847.0902275694547</c:v>
                </c:pt>
                <c:pt idx="1331">
                  <c:v>847.0896783880001</c:v>
                </c:pt>
                <c:pt idx="1332">
                  <c:v>847.0893273741822</c:v>
                </c:pt>
                <c:pt idx="1333">
                  <c:v>847.0849904452727</c:v>
                </c:pt>
                <c:pt idx="1334">
                  <c:v>846.8828424514545</c:v>
                </c:pt>
                <c:pt idx="1335">
                  <c:v>846.8781983885457</c:v>
                </c:pt>
                <c:pt idx="1336">
                  <c:v>846.874065323091</c:v>
                </c:pt>
                <c:pt idx="1337">
                  <c:v>846.873425872182</c:v>
                </c:pt>
              </c:numCache>
            </c:numRef>
          </c:xVal>
          <c:yVal>
            <c:numRef>
              <c:f>'C2_data'!$H$42:$H$1379</c:f>
              <c:numCache>
                <c:formatCode>General</c:formatCode>
                <c:ptCount val="1338"/>
                <c:pt idx="0">
                  <c:v>2.81977367401123</c:v>
                </c:pt>
                <c:pt idx="1">
                  <c:v>2.769649744033813</c:v>
                </c:pt>
                <c:pt idx="2">
                  <c:v>2.74035668373108</c:v>
                </c:pt>
                <c:pt idx="3">
                  <c:v>2.73726463317871</c:v>
                </c:pt>
                <c:pt idx="4">
                  <c:v>2.735962867736817</c:v>
                </c:pt>
                <c:pt idx="5">
                  <c:v>2.734498023986816</c:v>
                </c:pt>
                <c:pt idx="6">
                  <c:v>2.733358860015869</c:v>
                </c:pt>
                <c:pt idx="7">
                  <c:v>2.732382535934448</c:v>
                </c:pt>
                <c:pt idx="8">
                  <c:v>2.732545137405395</c:v>
                </c:pt>
                <c:pt idx="9">
                  <c:v>2.731405973434447</c:v>
                </c:pt>
                <c:pt idx="10">
                  <c:v>2.72977876663208</c:v>
                </c:pt>
                <c:pt idx="11">
                  <c:v>2.729453086853027</c:v>
                </c:pt>
                <c:pt idx="12">
                  <c:v>2.72831392288208</c:v>
                </c:pt>
                <c:pt idx="13">
                  <c:v>2.7307550907135</c:v>
                </c:pt>
                <c:pt idx="14">
                  <c:v>2.728639364242554</c:v>
                </c:pt>
                <c:pt idx="15">
                  <c:v>2.727012157440185</c:v>
                </c:pt>
                <c:pt idx="16">
                  <c:v>2.72636103630066</c:v>
                </c:pt>
                <c:pt idx="17">
                  <c:v>2.728965044021607</c:v>
                </c:pt>
                <c:pt idx="18">
                  <c:v>2.726035594940185</c:v>
                </c:pt>
                <c:pt idx="19">
                  <c:v>2.726523876190185</c:v>
                </c:pt>
                <c:pt idx="20">
                  <c:v>2.725059270858764</c:v>
                </c:pt>
                <c:pt idx="21">
                  <c:v>2.724570989608764</c:v>
                </c:pt>
                <c:pt idx="22">
                  <c:v>2.724245548248291</c:v>
                </c:pt>
                <c:pt idx="23">
                  <c:v>2.724733829498291</c:v>
                </c:pt>
                <c:pt idx="24">
                  <c:v>2.724245548248291</c:v>
                </c:pt>
                <c:pt idx="25">
                  <c:v>2.724408149719238</c:v>
                </c:pt>
                <c:pt idx="26">
                  <c:v>2.724245548248291</c:v>
                </c:pt>
                <c:pt idx="27">
                  <c:v>2.724082708358765</c:v>
                </c:pt>
                <c:pt idx="28">
                  <c:v>2.725221872329712</c:v>
                </c:pt>
                <c:pt idx="29">
                  <c:v>2.722943544387818</c:v>
                </c:pt>
                <c:pt idx="30">
                  <c:v>2.722943544387818</c:v>
                </c:pt>
                <c:pt idx="31">
                  <c:v>2.723268985748291</c:v>
                </c:pt>
                <c:pt idx="32">
                  <c:v>2.724408149719238</c:v>
                </c:pt>
                <c:pt idx="33">
                  <c:v>2.724733829498291</c:v>
                </c:pt>
                <c:pt idx="34">
                  <c:v>2.72278094291687</c:v>
                </c:pt>
                <c:pt idx="35">
                  <c:v>2.724896430969238</c:v>
                </c:pt>
                <c:pt idx="36">
                  <c:v>2.726035594940185</c:v>
                </c:pt>
                <c:pt idx="37">
                  <c:v>2.730917930603027</c:v>
                </c:pt>
                <c:pt idx="38">
                  <c:v>2.7302668094635</c:v>
                </c:pt>
                <c:pt idx="39">
                  <c:v>2.729453086853027</c:v>
                </c:pt>
                <c:pt idx="40">
                  <c:v>2.728639364242554</c:v>
                </c:pt>
                <c:pt idx="41">
                  <c:v>2.727988481521607</c:v>
                </c:pt>
                <c:pt idx="42">
                  <c:v>2.728151321411133</c:v>
                </c:pt>
                <c:pt idx="43">
                  <c:v>2.72782588005066</c:v>
                </c:pt>
                <c:pt idx="44">
                  <c:v>2.727988481521607</c:v>
                </c:pt>
                <c:pt idx="45">
                  <c:v>2.72831392288208</c:v>
                </c:pt>
                <c:pt idx="46">
                  <c:v>2.727988481521607</c:v>
                </c:pt>
                <c:pt idx="47">
                  <c:v>2.72831392288208</c:v>
                </c:pt>
                <c:pt idx="48">
                  <c:v>2.72831392288208</c:v>
                </c:pt>
                <c:pt idx="49">
                  <c:v>2.727012157440185</c:v>
                </c:pt>
                <c:pt idx="50">
                  <c:v>2.727663040161133</c:v>
                </c:pt>
                <c:pt idx="51">
                  <c:v>2.727012157440185</c:v>
                </c:pt>
                <c:pt idx="52">
                  <c:v>2.727174758911134</c:v>
                </c:pt>
                <c:pt idx="53">
                  <c:v>2.727500200271607</c:v>
                </c:pt>
                <c:pt idx="54">
                  <c:v>2.72880220413208</c:v>
                </c:pt>
                <c:pt idx="55">
                  <c:v>2.728639364242554</c:v>
                </c:pt>
                <c:pt idx="56">
                  <c:v>2.728639364242554</c:v>
                </c:pt>
                <c:pt idx="57">
                  <c:v>2.729127645492554</c:v>
                </c:pt>
                <c:pt idx="58">
                  <c:v>2.729615926742554</c:v>
                </c:pt>
                <c:pt idx="59">
                  <c:v>2.7307550907135</c:v>
                </c:pt>
                <c:pt idx="60">
                  <c:v>2.731405973434447</c:v>
                </c:pt>
                <c:pt idx="61">
                  <c:v>2.731080532073975</c:v>
                </c:pt>
                <c:pt idx="62">
                  <c:v>2.731080532073975</c:v>
                </c:pt>
                <c:pt idx="63">
                  <c:v>2.732707977294922</c:v>
                </c:pt>
                <c:pt idx="64">
                  <c:v>2.732707977294922</c:v>
                </c:pt>
                <c:pt idx="65">
                  <c:v>2.732057094573974</c:v>
                </c:pt>
                <c:pt idx="66">
                  <c:v>2.731568813323974</c:v>
                </c:pt>
                <c:pt idx="67">
                  <c:v>2.7312433719635</c:v>
                </c:pt>
                <c:pt idx="68">
                  <c:v>2.7307550907135</c:v>
                </c:pt>
                <c:pt idx="69">
                  <c:v>2.730429649353027</c:v>
                </c:pt>
                <c:pt idx="70">
                  <c:v>2.730429649353027</c:v>
                </c:pt>
                <c:pt idx="71">
                  <c:v>2.731731414794922</c:v>
                </c:pt>
                <c:pt idx="72">
                  <c:v>2.732870817184448</c:v>
                </c:pt>
                <c:pt idx="73">
                  <c:v>2.729941368103028</c:v>
                </c:pt>
                <c:pt idx="74">
                  <c:v>2.728476762771607</c:v>
                </c:pt>
                <c:pt idx="75">
                  <c:v>2.732057094573974</c:v>
                </c:pt>
                <c:pt idx="76">
                  <c:v>2.729127645492554</c:v>
                </c:pt>
                <c:pt idx="77">
                  <c:v>2.732219696044921</c:v>
                </c:pt>
                <c:pt idx="78">
                  <c:v>2.730592250823975</c:v>
                </c:pt>
                <c:pt idx="79">
                  <c:v>2.72880220413208</c:v>
                </c:pt>
                <c:pt idx="80">
                  <c:v>2.7312433719635</c:v>
                </c:pt>
                <c:pt idx="81">
                  <c:v>2.72831392288208</c:v>
                </c:pt>
                <c:pt idx="82">
                  <c:v>2.72733759880066</c:v>
                </c:pt>
                <c:pt idx="83">
                  <c:v>2.727012157440185</c:v>
                </c:pt>
                <c:pt idx="84">
                  <c:v>2.727174758911134</c:v>
                </c:pt>
                <c:pt idx="85">
                  <c:v>2.726686716079712</c:v>
                </c:pt>
                <c:pt idx="86">
                  <c:v>2.72636103630066</c:v>
                </c:pt>
                <c:pt idx="87">
                  <c:v>2.726523876190185</c:v>
                </c:pt>
                <c:pt idx="88">
                  <c:v>2.726686716079712</c:v>
                </c:pt>
                <c:pt idx="89">
                  <c:v>2.725872993469238</c:v>
                </c:pt>
                <c:pt idx="90">
                  <c:v>2.725872993469238</c:v>
                </c:pt>
                <c:pt idx="91">
                  <c:v>2.726035594940185</c:v>
                </c:pt>
                <c:pt idx="92">
                  <c:v>2.726198434829711</c:v>
                </c:pt>
                <c:pt idx="93">
                  <c:v>2.726198434829711</c:v>
                </c:pt>
                <c:pt idx="94">
                  <c:v>2.726035594940185</c:v>
                </c:pt>
                <c:pt idx="95">
                  <c:v>2.726523876190185</c:v>
                </c:pt>
                <c:pt idx="96">
                  <c:v>2.72636103630066</c:v>
                </c:pt>
                <c:pt idx="97">
                  <c:v>2.726686716079712</c:v>
                </c:pt>
                <c:pt idx="98">
                  <c:v>2.726686716079712</c:v>
                </c:pt>
                <c:pt idx="99">
                  <c:v>2.726849317550659</c:v>
                </c:pt>
                <c:pt idx="100">
                  <c:v>2.727174758911134</c:v>
                </c:pt>
                <c:pt idx="101">
                  <c:v>2.727012157440185</c:v>
                </c:pt>
                <c:pt idx="102">
                  <c:v>2.72733759880066</c:v>
                </c:pt>
                <c:pt idx="103">
                  <c:v>2.727174758911134</c:v>
                </c:pt>
                <c:pt idx="104">
                  <c:v>2.727663040161133</c:v>
                </c:pt>
                <c:pt idx="105">
                  <c:v>2.727663040161133</c:v>
                </c:pt>
                <c:pt idx="106">
                  <c:v>2.727500200271607</c:v>
                </c:pt>
                <c:pt idx="107">
                  <c:v>2.72733759880066</c:v>
                </c:pt>
                <c:pt idx="108">
                  <c:v>2.727174758911134</c:v>
                </c:pt>
                <c:pt idx="109">
                  <c:v>2.72733759880066</c:v>
                </c:pt>
                <c:pt idx="110">
                  <c:v>2.727174758911134</c:v>
                </c:pt>
                <c:pt idx="111">
                  <c:v>2.727500200271607</c:v>
                </c:pt>
                <c:pt idx="112">
                  <c:v>2.727988481521607</c:v>
                </c:pt>
                <c:pt idx="113">
                  <c:v>2.727663040161133</c:v>
                </c:pt>
                <c:pt idx="114">
                  <c:v>2.727500200271607</c:v>
                </c:pt>
                <c:pt idx="115">
                  <c:v>2.72733759880066</c:v>
                </c:pt>
                <c:pt idx="116">
                  <c:v>2.727663040161133</c:v>
                </c:pt>
                <c:pt idx="117">
                  <c:v>2.72782588005066</c:v>
                </c:pt>
                <c:pt idx="118">
                  <c:v>2.728639364242554</c:v>
                </c:pt>
                <c:pt idx="119">
                  <c:v>2.72782588005066</c:v>
                </c:pt>
                <c:pt idx="120">
                  <c:v>2.72831392288208</c:v>
                </c:pt>
                <c:pt idx="121">
                  <c:v>2.728151321411133</c:v>
                </c:pt>
                <c:pt idx="122">
                  <c:v>2.727988481521607</c:v>
                </c:pt>
                <c:pt idx="123">
                  <c:v>2.727500200271607</c:v>
                </c:pt>
                <c:pt idx="124">
                  <c:v>2.727663040161133</c:v>
                </c:pt>
                <c:pt idx="125">
                  <c:v>2.727988481521607</c:v>
                </c:pt>
                <c:pt idx="126">
                  <c:v>2.728639364242554</c:v>
                </c:pt>
                <c:pt idx="127">
                  <c:v>2.728151321411133</c:v>
                </c:pt>
                <c:pt idx="128">
                  <c:v>2.72782588005066</c:v>
                </c:pt>
                <c:pt idx="129">
                  <c:v>2.72831392288208</c:v>
                </c:pt>
                <c:pt idx="130">
                  <c:v>2.72880220413208</c:v>
                </c:pt>
                <c:pt idx="131">
                  <c:v>2.728639364242554</c:v>
                </c:pt>
                <c:pt idx="132">
                  <c:v>2.72880220413208</c:v>
                </c:pt>
                <c:pt idx="133">
                  <c:v>2.727988481521607</c:v>
                </c:pt>
                <c:pt idx="134">
                  <c:v>2.72831392288208</c:v>
                </c:pt>
                <c:pt idx="135">
                  <c:v>2.72831392288208</c:v>
                </c:pt>
                <c:pt idx="136">
                  <c:v>2.728965044021607</c:v>
                </c:pt>
                <c:pt idx="137">
                  <c:v>2.72831392288208</c:v>
                </c:pt>
                <c:pt idx="138">
                  <c:v>2.72880220413208</c:v>
                </c:pt>
                <c:pt idx="139">
                  <c:v>2.72880220413208</c:v>
                </c:pt>
                <c:pt idx="140">
                  <c:v>2.72880220413208</c:v>
                </c:pt>
                <c:pt idx="141">
                  <c:v>2.728639364242554</c:v>
                </c:pt>
                <c:pt idx="142">
                  <c:v>2.72929048538208</c:v>
                </c:pt>
                <c:pt idx="143">
                  <c:v>2.72880220413208</c:v>
                </c:pt>
                <c:pt idx="144">
                  <c:v>2.72782588005066</c:v>
                </c:pt>
                <c:pt idx="145">
                  <c:v>2.72880220413208</c:v>
                </c:pt>
                <c:pt idx="146">
                  <c:v>2.728476762771607</c:v>
                </c:pt>
                <c:pt idx="147">
                  <c:v>2.728476762771607</c:v>
                </c:pt>
                <c:pt idx="148">
                  <c:v>2.728639364242554</c:v>
                </c:pt>
                <c:pt idx="149">
                  <c:v>2.72929048538208</c:v>
                </c:pt>
                <c:pt idx="150">
                  <c:v>2.729941368103028</c:v>
                </c:pt>
                <c:pt idx="151">
                  <c:v>2.729127645492554</c:v>
                </c:pt>
                <c:pt idx="152">
                  <c:v>2.729127645492554</c:v>
                </c:pt>
                <c:pt idx="153">
                  <c:v>2.72880220413208</c:v>
                </c:pt>
                <c:pt idx="154">
                  <c:v>2.728476762771607</c:v>
                </c:pt>
                <c:pt idx="155">
                  <c:v>2.72977876663208</c:v>
                </c:pt>
                <c:pt idx="156">
                  <c:v>2.728965044021607</c:v>
                </c:pt>
                <c:pt idx="157">
                  <c:v>2.72880220413208</c:v>
                </c:pt>
                <c:pt idx="158">
                  <c:v>2.728639364242554</c:v>
                </c:pt>
                <c:pt idx="159">
                  <c:v>2.72831392288208</c:v>
                </c:pt>
                <c:pt idx="160">
                  <c:v>2.728476762771607</c:v>
                </c:pt>
                <c:pt idx="161">
                  <c:v>2.728639364242554</c:v>
                </c:pt>
                <c:pt idx="162">
                  <c:v>2.728476762771607</c:v>
                </c:pt>
                <c:pt idx="163">
                  <c:v>2.72880220413208</c:v>
                </c:pt>
                <c:pt idx="164">
                  <c:v>2.7302668094635</c:v>
                </c:pt>
                <c:pt idx="165">
                  <c:v>2.7302668094635</c:v>
                </c:pt>
                <c:pt idx="166">
                  <c:v>2.7307550907135</c:v>
                </c:pt>
                <c:pt idx="167">
                  <c:v>2.729941368103028</c:v>
                </c:pt>
                <c:pt idx="168">
                  <c:v>2.72880220413208</c:v>
                </c:pt>
                <c:pt idx="169">
                  <c:v>2.72880220413208</c:v>
                </c:pt>
                <c:pt idx="170">
                  <c:v>2.728476762771607</c:v>
                </c:pt>
                <c:pt idx="171">
                  <c:v>2.728639364242554</c:v>
                </c:pt>
                <c:pt idx="172">
                  <c:v>2.728639364242554</c:v>
                </c:pt>
                <c:pt idx="173">
                  <c:v>2.72831392288208</c:v>
                </c:pt>
                <c:pt idx="174">
                  <c:v>2.728151321411133</c:v>
                </c:pt>
                <c:pt idx="175">
                  <c:v>2.72831392288208</c:v>
                </c:pt>
                <c:pt idx="176">
                  <c:v>2.728476762771607</c:v>
                </c:pt>
                <c:pt idx="177">
                  <c:v>2.728151321411133</c:v>
                </c:pt>
                <c:pt idx="178">
                  <c:v>2.728151321411133</c:v>
                </c:pt>
                <c:pt idx="179">
                  <c:v>2.728151321411133</c:v>
                </c:pt>
                <c:pt idx="180">
                  <c:v>2.727663040161133</c:v>
                </c:pt>
                <c:pt idx="181">
                  <c:v>2.728151321411133</c:v>
                </c:pt>
                <c:pt idx="182">
                  <c:v>2.72880220413208</c:v>
                </c:pt>
                <c:pt idx="183">
                  <c:v>2.72929048538208</c:v>
                </c:pt>
                <c:pt idx="184">
                  <c:v>2.728965044021607</c:v>
                </c:pt>
                <c:pt idx="185">
                  <c:v>2.72880220413208</c:v>
                </c:pt>
                <c:pt idx="186">
                  <c:v>2.729941368103028</c:v>
                </c:pt>
                <c:pt idx="187">
                  <c:v>2.728639364242554</c:v>
                </c:pt>
                <c:pt idx="188">
                  <c:v>2.728476762771607</c:v>
                </c:pt>
                <c:pt idx="189">
                  <c:v>2.727988481521607</c:v>
                </c:pt>
                <c:pt idx="190">
                  <c:v>2.73482346534729</c:v>
                </c:pt>
                <c:pt idx="191">
                  <c:v>2.733033418655396</c:v>
                </c:pt>
                <c:pt idx="192">
                  <c:v>2.72880220413208</c:v>
                </c:pt>
                <c:pt idx="193">
                  <c:v>2.7307550907135</c:v>
                </c:pt>
                <c:pt idx="194">
                  <c:v>2.72929048538208</c:v>
                </c:pt>
                <c:pt idx="195">
                  <c:v>2.728476762771607</c:v>
                </c:pt>
                <c:pt idx="196">
                  <c:v>2.728965044021607</c:v>
                </c:pt>
                <c:pt idx="197">
                  <c:v>2.728476762771607</c:v>
                </c:pt>
                <c:pt idx="198">
                  <c:v>2.72782588005066</c:v>
                </c:pt>
                <c:pt idx="199">
                  <c:v>2.72831392288208</c:v>
                </c:pt>
                <c:pt idx="200">
                  <c:v>2.728639364242554</c:v>
                </c:pt>
                <c:pt idx="201">
                  <c:v>2.729453086853027</c:v>
                </c:pt>
                <c:pt idx="202">
                  <c:v>2.727663040161133</c:v>
                </c:pt>
                <c:pt idx="203">
                  <c:v>2.726686716079712</c:v>
                </c:pt>
                <c:pt idx="204">
                  <c:v>2.72733759880066</c:v>
                </c:pt>
                <c:pt idx="205">
                  <c:v>2.72636103630066</c:v>
                </c:pt>
                <c:pt idx="206">
                  <c:v>2.726198434829711</c:v>
                </c:pt>
                <c:pt idx="207">
                  <c:v>2.726849317550659</c:v>
                </c:pt>
                <c:pt idx="208">
                  <c:v>2.726198434829711</c:v>
                </c:pt>
                <c:pt idx="209">
                  <c:v>2.72636103630066</c:v>
                </c:pt>
                <c:pt idx="210">
                  <c:v>2.726198434829711</c:v>
                </c:pt>
                <c:pt idx="211">
                  <c:v>2.725710153579712</c:v>
                </c:pt>
                <c:pt idx="212">
                  <c:v>2.72538471221924</c:v>
                </c:pt>
                <c:pt idx="213">
                  <c:v>2.725059270858764</c:v>
                </c:pt>
                <c:pt idx="214">
                  <c:v>2.724896430969238</c:v>
                </c:pt>
                <c:pt idx="215">
                  <c:v>2.724570989608764</c:v>
                </c:pt>
                <c:pt idx="216">
                  <c:v>2.724896430969238</c:v>
                </c:pt>
                <c:pt idx="217">
                  <c:v>2.724245548248291</c:v>
                </c:pt>
                <c:pt idx="218">
                  <c:v>2.724408149719238</c:v>
                </c:pt>
                <c:pt idx="219">
                  <c:v>2.724408149719238</c:v>
                </c:pt>
                <c:pt idx="220">
                  <c:v>2.723594665527345</c:v>
                </c:pt>
                <c:pt idx="221">
                  <c:v>2.724245548248291</c:v>
                </c:pt>
                <c:pt idx="222">
                  <c:v>2.723594665527345</c:v>
                </c:pt>
                <c:pt idx="223">
                  <c:v>2.723594665527345</c:v>
                </c:pt>
                <c:pt idx="224">
                  <c:v>2.723594665527345</c:v>
                </c:pt>
                <c:pt idx="225">
                  <c:v>2.724570989608764</c:v>
                </c:pt>
                <c:pt idx="226">
                  <c:v>2.723431825637818</c:v>
                </c:pt>
                <c:pt idx="227">
                  <c:v>2.723431825637818</c:v>
                </c:pt>
                <c:pt idx="228">
                  <c:v>2.723268985748291</c:v>
                </c:pt>
                <c:pt idx="229">
                  <c:v>2.722943544387818</c:v>
                </c:pt>
                <c:pt idx="230">
                  <c:v>2.723594665527345</c:v>
                </c:pt>
                <c:pt idx="231">
                  <c:v>2.723431825637818</c:v>
                </c:pt>
                <c:pt idx="232">
                  <c:v>2.724082708358765</c:v>
                </c:pt>
                <c:pt idx="233">
                  <c:v>2.724082708358765</c:v>
                </c:pt>
                <c:pt idx="234">
                  <c:v>2.723594665527345</c:v>
                </c:pt>
                <c:pt idx="235">
                  <c:v>2.723106384277344</c:v>
                </c:pt>
                <c:pt idx="236">
                  <c:v>2.723106384277344</c:v>
                </c:pt>
                <c:pt idx="237">
                  <c:v>2.723431825637818</c:v>
                </c:pt>
                <c:pt idx="238">
                  <c:v>2.72278094291687</c:v>
                </c:pt>
                <c:pt idx="239">
                  <c:v>2.723431825637818</c:v>
                </c:pt>
                <c:pt idx="240">
                  <c:v>2.723431825637818</c:v>
                </c:pt>
                <c:pt idx="241">
                  <c:v>2.722618103027344</c:v>
                </c:pt>
                <c:pt idx="242">
                  <c:v>2.723757266998291</c:v>
                </c:pt>
                <c:pt idx="243">
                  <c:v>2.723920106887818</c:v>
                </c:pt>
                <c:pt idx="244">
                  <c:v>2.724245548248291</c:v>
                </c:pt>
                <c:pt idx="245">
                  <c:v>2.723431825637818</c:v>
                </c:pt>
                <c:pt idx="246">
                  <c:v>2.723594665527345</c:v>
                </c:pt>
                <c:pt idx="247">
                  <c:v>2.722943544387818</c:v>
                </c:pt>
                <c:pt idx="248">
                  <c:v>2.726035594940185</c:v>
                </c:pt>
                <c:pt idx="249">
                  <c:v>2.725710153579712</c:v>
                </c:pt>
                <c:pt idx="250">
                  <c:v>2.724408149719238</c:v>
                </c:pt>
                <c:pt idx="251">
                  <c:v>2.723594665527345</c:v>
                </c:pt>
                <c:pt idx="252">
                  <c:v>2.723757266998291</c:v>
                </c:pt>
                <c:pt idx="253">
                  <c:v>2.723106384277344</c:v>
                </c:pt>
                <c:pt idx="254">
                  <c:v>2.722943544387818</c:v>
                </c:pt>
                <c:pt idx="255">
                  <c:v>2.724245548248291</c:v>
                </c:pt>
                <c:pt idx="256">
                  <c:v>2.722943544387818</c:v>
                </c:pt>
                <c:pt idx="257">
                  <c:v>2.724082708358765</c:v>
                </c:pt>
                <c:pt idx="258">
                  <c:v>2.724570989608764</c:v>
                </c:pt>
                <c:pt idx="259">
                  <c:v>2.723594665527345</c:v>
                </c:pt>
                <c:pt idx="260">
                  <c:v>2.723920106887818</c:v>
                </c:pt>
                <c:pt idx="261">
                  <c:v>2.724245548248291</c:v>
                </c:pt>
                <c:pt idx="262">
                  <c:v>2.723920106887818</c:v>
                </c:pt>
                <c:pt idx="263">
                  <c:v>2.723268985748291</c:v>
                </c:pt>
                <c:pt idx="264">
                  <c:v>2.72538471221924</c:v>
                </c:pt>
                <c:pt idx="265">
                  <c:v>2.72636103630066</c:v>
                </c:pt>
                <c:pt idx="266">
                  <c:v>2.724082708358765</c:v>
                </c:pt>
                <c:pt idx="267">
                  <c:v>2.723757266998291</c:v>
                </c:pt>
                <c:pt idx="268">
                  <c:v>2.723757266998291</c:v>
                </c:pt>
                <c:pt idx="269">
                  <c:v>2.723431825637818</c:v>
                </c:pt>
                <c:pt idx="270">
                  <c:v>2.723106384277344</c:v>
                </c:pt>
                <c:pt idx="271">
                  <c:v>2.724082708358765</c:v>
                </c:pt>
                <c:pt idx="272">
                  <c:v>2.723920106887818</c:v>
                </c:pt>
                <c:pt idx="273">
                  <c:v>2.723431825637818</c:v>
                </c:pt>
                <c:pt idx="274">
                  <c:v>2.724245548248291</c:v>
                </c:pt>
                <c:pt idx="275">
                  <c:v>2.724408149719238</c:v>
                </c:pt>
                <c:pt idx="276">
                  <c:v>2.723594665527345</c:v>
                </c:pt>
                <c:pt idx="277">
                  <c:v>2.723268985748291</c:v>
                </c:pt>
                <c:pt idx="278">
                  <c:v>2.723431825637818</c:v>
                </c:pt>
                <c:pt idx="279">
                  <c:v>2.723106384277344</c:v>
                </c:pt>
                <c:pt idx="280">
                  <c:v>2.722618103027344</c:v>
                </c:pt>
                <c:pt idx="281">
                  <c:v>2.72229266166687</c:v>
                </c:pt>
                <c:pt idx="282">
                  <c:v>2.72229266166687</c:v>
                </c:pt>
                <c:pt idx="283">
                  <c:v>2.723920106887818</c:v>
                </c:pt>
                <c:pt idx="284">
                  <c:v>2.723431825637818</c:v>
                </c:pt>
                <c:pt idx="285">
                  <c:v>2.723757266998291</c:v>
                </c:pt>
                <c:pt idx="286">
                  <c:v>2.722618103027344</c:v>
                </c:pt>
                <c:pt idx="287">
                  <c:v>2.721967220306397</c:v>
                </c:pt>
                <c:pt idx="288">
                  <c:v>2.72180438041687</c:v>
                </c:pt>
                <c:pt idx="289">
                  <c:v>2.721967220306397</c:v>
                </c:pt>
                <c:pt idx="290">
                  <c:v>2.722943544387818</c:v>
                </c:pt>
                <c:pt idx="291">
                  <c:v>2.72131609916687</c:v>
                </c:pt>
                <c:pt idx="292">
                  <c:v>2.721153497695923</c:v>
                </c:pt>
                <c:pt idx="293">
                  <c:v>2.721153497695923</c:v>
                </c:pt>
                <c:pt idx="294">
                  <c:v>2.72131609916687</c:v>
                </c:pt>
                <c:pt idx="295">
                  <c:v>2.72033977508545</c:v>
                </c:pt>
                <c:pt idx="296">
                  <c:v>2.720665216445923</c:v>
                </c:pt>
                <c:pt idx="297">
                  <c:v>2.72082805633545</c:v>
                </c:pt>
                <c:pt idx="298">
                  <c:v>2.722455263137817</c:v>
                </c:pt>
                <c:pt idx="299">
                  <c:v>2.720502614974976</c:v>
                </c:pt>
                <c:pt idx="300">
                  <c:v>2.722943544387818</c:v>
                </c:pt>
                <c:pt idx="301">
                  <c:v>2.723594665527345</c:v>
                </c:pt>
                <c:pt idx="302">
                  <c:v>2.723757266998291</c:v>
                </c:pt>
                <c:pt idx="303">
                  <c:v>2.723594665527345</c:v>
                </c:pt>
                <c:pt idx="304">
                  <c:v>2.723268985748291</c:v>
                </c:pt>
                <c:pt idx="305">
                  <c:v>2.723594665527345</c:v>
                </c:pt>
                <c:pt idx="306">
                  <c:v>2.723757266998291</c:v>
                </c:pt>
                <c:pt idx="307">
                  <c:v>2.724570989608764</c:v>
                </c:pt>
                <c:pt idx="308">
                  <c:v>2.724408149719238</c:v>
                </c:pt>
                <c:pt idx="309">
                  <c:v>2.724408149719238</c:v>
                </c:pt>
                <c:pt idx="310">
                  <c:v>2.723757266998291</c:v>
                </c:pt>
                <c:pt idx="311">
                  <c:v>2.723920106887818</c:v>
                </c:pt>
                <c:pt idx="312">
                  <c:v>2.723594665527345</c:v>
                </c:pt>
                <c:pt idx="313">
                  <c:v>2.724082708358765</c:v>
                </c:pt>
                <c:pt idx="314">
                  <c:v>2.723920106887818</c:v>
                </c:pt>
                <c:pt idx="315">
                  <c:v>2.723920106887818</c:v>
                </c:pt>
                <c:pt idx="316">
                  <c:v>2.724245548248291</c:v>
                </c:pt>
                <c:pt idx="317">
                  <c:v>2.724733829498291</c:v>
                </c:pt>
                <c:pt idx="318">
                  <c:v>2.724082708358765</c:v>
                </c:pt>
                <c:pt idx="319">
                  <c:v>2.723920106887818</c:v>
                </c:pt>
                <c:pt idx="320">
                  <c:v>2.724570989608764</c:v>
                </c:pt>
                <c:pt idx="321">
                  <c:v>2.724570989608764</c:v>
                </c:pt>
                <c:pt idx="322">
                  <c:v>2.724733829498291</c:v>
                </c:pt>
                <c:pt idx="323">
                  <c:v>2.724570989608764</c:v>
                </c:pt>
                <c:pt idx="324">
                  <c:v>2.724245548248291</c:v>
                </c:pt>
                <c:pt idx="325">
                  <c:v>2.724408149719238</c:v>
                </c:pt>
                <c:pt idx="326">
                  <c:v>2.724570989608764</c:v>
                </c:pt>
                <c:pt idx="327">
                  <c:v>2.72538471221924</c:v>
                </c:pt>
                <c:pt idx="328">
                  <c:v>2.724896430969238</c:v>
                </c:pt>
                <c:pt idx="329">
                  <c:v>2.724570989608764</c:v>
                </c:pt>
                <c:pt idx="330">
                  <c:v>2.724733829498291</c:v>
                </c:pt>
                <c:pt idx="331">
                  <c:v>2.724896430969238</c:v>
                </c:pt>
                <c:pt idx="332">
                  <c:v>2.72538471221924</c:v>
                </c:pt>
                <c:pt idx="333">
                  <c:v>2.727663040161133</c:v>
                </c:pt>
                <c:pt idx="334">
                  <c:v>2.72831392288208</c:v>
                </c:pt>
                <c:pt idx="335">
                  <c:v>2.728151321411133</c:v>
                </c:pt>
                <c:pt idx="336">
                  <c:v>2.72831392288208</c:v>
                </c:pt>
                <c:pt idx="337">
                  <c:v>2.728151321411133</c:v>
                </c:pt>
                <c:pt idx="338">
                  <c:v>2.725547313690185</c:v>
                </c:pt>
                <c:pt idx="339">
                  <c:v>2.724245548248291</c:v>
                </c:pt>
                <c:pt idx="340">
                  <c:v>2.723920106887818</c:v>
                </c:pt>
                <c:pt idx="341">
                  <c:v>2.723757266998291</c:v>
                </c:pt>
                <c:pt idx="342">
                  <c:v>2.723594665527345</c:v>
                </c:pt>
                <c:pt idx="343">
                  <c:v>2.723431825637818</c:v>
                </c:pt>
                <c:pt idx="344">
                  <c:v>2.723431825637818</c:v>
                </c:pt>
                <c:pt idx="345">
                  <c:v>2.723268985748291</c:v>
                </c:pt>
                <c:pt idx="346">
                  <c:v>2.723431825637818</c:v>
                </c:pt>
                <c:pt idx="347">
                  <c:v>2.723106384277344</c:v>
                </c:pt>
                <c:pt idx="348">
                  <c:v>2.72278094291687</c:v>
                </c:pt>
                <c:pt idx="349">
                  <c:v>2.722943544387818</c:v>
                </c:pt>
                <c:pt idx="350">
                  <c:v>2.722618103027344</c:v>
                </c:pt>
                <c:pt idx="351">
                  <c:v>2.72229266166687</c:v>
                </c:pt>
                <c:pt idx="352">
                  <c:v>2.72229266166687</c:v>
                </c:pt>
                <c:pt idx="353">
                  <c:v>2.722455263137817</c:v>
                </c:pt>
                <c:pt idx="354">
                  <c:v>2.722455263137817</c:v>
                </c:pt>
                <c:pt idx="355">
                  <c:v>2.72229266166687</c:v>
                </c:pt>
                <c:pt idx="356">
                  <c:v>2.72229266166687</c:v>
                </c:pt>
                <c:pt idx="357">
                  <c:v>2.72278094291687</c:v>
                </c:pt>
                <c:pt idx="358">
                  <c:v>2.722618103027344</c:v>
                </c:pt>
                <c:pt idx="359">
                  <c:v>2.722455263137817</c:v>
                </c:pt>
                <c:pt idx="360">
                  <c:v>2.722129821777344</c:v>
                </c:pt>
                <c:pt idx="361">
                  <c:v>2.72229266166687</c:v>
                </c:pt>
                <c:pt idx="362">
                  <c:v>2.722455263137817</c:v>
                </c:pt>
                <c:pt idx="363">
                  <c:v>2.722455263137817</c:v>
                </c:pt>
                <c:pt idx="364">
                  <c:v>2.721967220306397</c:v>
                </c:pt>
                <c:pt idx="365">
                  <c:v>2.722455263137817</c:v>
                </c:pt>
                <c:pt idx="366">
                  <c:v>2.72229266166687</c:v>
                </c:pt>
                <c:pt idx="367">
                  <c:v>2.722129821777344</c:v>
                </c:pt>
                <c:pt idx="368">
                  <c:v>2.721967220306397</c:v>
                </c:pt>
                <c:pt idx="369">
                  <c:v>2.722129821777344</c:v>
                </c:pt>
                <c:pt idx="370">
                  <c:v>2.722129821777344</c:v>
                </c:pt>
                <c:pt idx="371">
                  <c:v>2.72229266166687</c:v>
                </c:pt>
                <c:pt idx="372">
                  <c:v>2.722455263137817</c:v>
                </c:pt>
                <c:pt idx="373">
                  <c:v>2.722455263137817</c:v>
                </c:pt>
                <c:pt idx="374">
                  <c:v>2.72229266166687</c:v>
                </c:pt>
                <c:pt idx="375">
                  <c:v>2.722455263137817</c:v>
                </c:pt>
                <c:pt idx="376">
                  <c:v>2.724408149719238</c:v>
                </c:pt>
                <c:pt idx="377">
                  <c:v>2.72278094291687</c:v>
                </c:pt>
                <c:pt idx="378">
                  <c:v>2.723431825637818</c:v>
                </c:pt>
                <c:pt idx="379">
                  <c:v>2.723106384277344</c:v>
                </c:pt>
                <c:pt idx="380">
                  <c:v>2.724896430969238</c:v>
                </c:pt>
                <c:pt idx="381">
                  <c:v>2.724408149719238</c:v>
                </c:pt>
                <c:pt idx="382">
                  <c:v>2.726035594940185</c:v>
                </c:pt>
                <c:pt idx="383">
                  <c:v>2.725710153579712</c:v>
                </c:pt>
                <c:pt idx="384">
                  <c:v>2.72636103630066</c:v>
                </c:pt>
                <c:pt idx="385">
                  <c:v>2.727174758911134</c:v>
                </c:pt>
                <c:pt idx="386">
                  <c:v>2.726686716079712</c:v>
                </c:pt>
                <c:pt idx="387">
                  <c:v>2.726849317550659</c:v>
                </c:pt>
                <c:pt idx="388">
                  <c:v>2.726523876190185</c:v>
                </c:pt>
                <c:pt idx="389">
                  <c:v>2.72636103630066</c:v>
                </c:pt>
                <c:pt idx="390">
                  <c:v>2.72538471221924</c:v>
                </c:pt>
                <c:pt idx="391">
                  <c:v>2.725221872329712</c:v>
                </c:pt>
                <c:pt idx="392">
                  <c:v>2.725547313690185</c:v>
                </c:pt>
                <c:pt idx="393">
                  <c:v>2.726198434829711</c:v>
                </c:pt>
                <c:pt idx="394">
                  <c:v>2.726198434829711</c:v>
                </c:pt>
                <c:pt idx="395">
                  <c:v>2.725059270858764</c:v>
                </c:pt>
                <c:pt idx="396">
                  <c:v>2.724245548248291</c:v>
                </c:pt>
                <c:pt idx="397">
                  <c:v>2.722943544387818</c:v>
                </c:pt>
                <c:pt idx="398">
                  <c:v>2.721967220306397</c:v>
                </c:pt>
                <c:pt idx="399">
                  <c:v>2.722943544387818</c:v>
                </c:pt>
                <c:pt idx="400">
                  <c:v>2.722618103027344</c:v>
                </c:pt>
                <c:pt idx="401">
                  <c:v>2.723594665527345</c:v>
                </c:pt>
                <c:pt idx="402">
                  <c:v>2.726035594940185</c:v>
                </c:pt>
                <c:pt idx="403">
                  <c:v>2.724408149719238</c:v>
                </c:pt>
                <c:pt idx="404">
                  <c:v>2.723106384277344</c:v>
                </c:pt>
                <c:pt idx="405">
                  <c:v>2.727988481521607</c:v>
                </c:pt>
                <c:pt idx="406">
                  <c:v>2.728151321411133</c:v>
                </c:pt>
                <c:pt idx="407">
                  <c:v>2.726198434829711</c:v>
                </c:pt>
                <c:pt idx="408">
                  <c:v>2.725221872329712</c:v>
                </c:pt>
                <c:pt idx="409">
                  <c:v>2.729941368103028</c:v>
                </c:pt>
                <c:pt idx="410">
                  <c:v>2.725872993469238</c:v>
                </c:pt>
                <c:pt idx="411">
                  <c:v>2.729615926742554</c:v>
                </c:pt>
                <c:pt idx="412">
                  <c:v>2.72733759880066</c:v>
                </c:pt>
                <c:pt idx="413">
                  <c:v>2.72636103630066</c:v>
                </c:pt>
                <c:pt idx="414">
                  <c:v>2.72782588005066</c:v>
                </c:pt>
                <c:pt idx="415">
                  <c:v>2.730917930603027</c:v>
                </c:pt>
                <c:pt idx="416">
                  <c:v>2.730917930603027</c:v>
                </c:pt>
                <c:pt idx="417">
                  <c:v>2.72977876663208</c:v>
                </c:pt>
                <c:pt idx="418">
                  <c:v>2.731405973434447</c:v>
                </c:pt>
                <c:pt idx="419">
                  <c:v>2.7307550907135</c:v>
                </c:pt>
                <c:pt idx="420">
                  <c:v>2.732382535934448</c:v>
                </c:pt>
                <c:pt idx="421">
                  <c:v>2.732219696044921</c:v>
                </c:pt>
                <c:pt idx="422">
                  <c:v>2.733358860015869</c:v>
                </c:pt>
                <c:pt idx="423">
                  <c:v>2.733521699905396</c:v>
                </c:pt>
                <c:pt idx="424">
                  <c:v>2.733684301376343</c:v>
                </c:pt>
                <c:pt idx="425">
                  <c:v>2.732382535934448</c:v>
                </c:pt>
                <c:pt idx="426">
                  <c:v>2.733684301376343</c:v>
                </c:pt>
                <c:pt idx="427">
                  <c:v>2.734009981155395</c:v>
                </c:pt>
                <c:pt idx="428">
                  <c:v>2.731894254684448</c:v>
                </c:pt>
                <c:pt idx="429">
                  <c:v>2.733033418655396</c:v>
                </c:pt>
                <c:pt idx="430">
                  <c:v>2.733358860015869</c:v>
                </c:pt>
                <c:pt idx="431">
                  <c:v>2.734172582626343</c:v>
                </c:pt>
                <c:pt idx="432">
                  <c:v>2.734009981155395</c:v>
                </c:pt>
                <c:pt idx="433">
                  <c:v>2.734660863876343</c:v>
                </c:pt>
                <c:pt idx="434">
                  <c:v>2.733033418655396</c:v>
                </c:pt>
                <c:pt idx="435">
                  <c:v>2.734009981155395</c:v>
                </c:pt>
                <c:pt idx="436">
                  <c:v>2.732870817184448</c:v>
                </c:pt>
                <c:pt idx="437">
                  <c:v>2.734009981155395</c:v>
                </c:pt>
                <c:pt idx="438">
                  <c:v>2.734498023986816</c:v>
                </c:pt>
                <c:pt idx="439">
                  <c:v>2.734009981155395</c:v>
                </c:pt>
                <c:pt idx="440">
                  <c:v>2.733196258544922</c:v>
                </c:pt>
                <c:pt idx="441">
                  <c:v>2.734009981155395</c:v>
                </c:pt>
                <c:pt idx="442">
                  <c:v>2.732707977294922</c:v>
                </c:pt>
                <c:pt idx="443">
                  <c:v>2.733847141265869</c:v>
                </c:pt>
                <c:pt idx="444">
                  <c:v>2.73531174659729</c:v>
                </c:pt>
                <c:pt idx="445">
                  <c:v>2.73482346534729</c:v>
                </c:pt>
                <c:pt idx="446">
                  <c:v>2.73628830909729</c:v>
                </c:pt>
                <c:pt idx="447">
                  <c:v>2.735637187957764</c:v>
                </c:pt>
                <c:pt idx="448">
                  <c:v>2.736450910568237</c:v>
                </c:pt>
                <c:pt idx="449">
                  <c:v>2.736776351928711</c:v>
                </c:pt>
                <c:pt idx="450">
                  <c:v>2.73628830909729</c:v>
                </c:pt>
                <c:pt idx="451">
                  <c:v>2.736125469207764</c:v>
                </c:pt>
                <c:pt idx="452">
                  <c:v>2.73580002784729</c:v>
                </c:pt>
                <c:pt idx="453">
                  <c:v>2.73628830909729</c:v>
                </c:pt>
                <c:pt idx="454">
                  <c:v>2.736939191818237</c:v>
                </c:pt>
                <c:pt idx="455">
                  <c:v>2.736939191818237</c:v>
                </c:pt>
                <c:pt idx="456">
                  <c:v>2.737427473068237</c:v>
                </c:pt>
                <c:pt idx="457">
                  <c:v>2.737590074539184</c:v>
                </c:pt>
                <c:pt idx="458">
                  <c:v>2.737590074539184</c:v>
                </c:pt>
                <c:pt idx="459">
                  <c:v>2.737427473068237</c:v>
                </c:pt>
                <c:pt idx="460">
                  <c:v>2.73775291442871</c:v>
                </c:pt>
                <c:pt idx="461">
                  <c:v>2.73775291442871</c:v>
                </c:pt>
                <c:pt idx="462">
                  <c:v>2.737590074539184</c:v>
                </c:pt>
                <c:pt idx="463">
                  <c:v>2.73775291442871</c:v>
                </c:pt>
                <c:pt idx="464">
                  <c:v>2.738403797149658</c:v>
                </c:pt>
                <c:pt idx="465">
                  <c:v>2.738078355789184</c:v>
                </c:pt>
                <c:pt idx="466">
                  <c:v>2.73824119567871</c:v>
                </c:pt>
                <c:pt idx="467">
                  <c:v>2.73824119567871</c:v>
                </c:pt>
                <c:pt idx="468">
                  <c:v>2.738566637039184</c:v>
                </c:pt>
                <c:pt idx="469">
                  <c:v>2.738729238510132</c:v>
                </c:pt>
                <c:pt idx="470">
                  <c:v>2.738403797149658</c:v>
                </c:pt>
                <c:pt idx="471">
                  <c:v>2.73824119567871</c:v>
                </c:pt>
                <c:pt idx="472">
                  <c:v>2.73824119567871</c:v>
                </c:pt>
                <c:pt idx="473">
                  <c:v>2.738403797149658</c:v>
                </c:pt>
                <c:pt idx="474">
                  <c:v>2.738403797149658</c:v>
                </c:pt>
                <c:pt idx="475">
                  <c:v>2.73824119567871</c:v>
                </c:pt>
                <c:pt idx="476">
                  <c:v>2.738566637039184</c:v>
                </c:pt>
                <c:pt idx="477">
                  <c:v>2.738566637039184</c:v>
                </c:pt>
                <c:pt idx="478">
                  <c:v>2.738566637039184</c:v>
                </c:pt>
                <c:pt idx="479">
                  <c:v>2.738729238510132</c:v>
                </c:pt>
                <c:pt idx="480">
                  <c:v>2.738729238510132</c:v>
                </c:pt>
                <c:pt idx="481">
                  <c:v>2.738729238510132</c:v>
                </c:pt>
                <c:pt idx="482">
                  <c:v>2.738892078399658</c:v>
                </c:pt>
                <c:pt idx="483">
                  <c:v>2.739217519760132</c:v>
                </c:pt>
                <c:pt idx="484">
                  <c:v>2.739054918289184</c:v>
                </c:pt>
                <c:pt idx="485">
                  <c:v>2.739217519760132</c:v>
                </c:pt>
                <c:pt idx="486">
                  <c:v>2.739380359649658</c:v>
                </c:pt>
                <c:pt idx="487">
                  <c:v>2.739868402481079</c:v>
                </c:pt>
                <c:pt idx="488">
                  <c:v>2.739705801010132</c:v>
                </c:pt>
                <c:pt idx="489">
                  <c:v>2.739542961120605</c:v>
                </c:pt>
                <c:pt idx="490">
                  <c:v>2.739542961120605</c:v>
                </c:pt>
                <c:pt idx="491">
                  <c:v>2.740194082260132</c:v>
                </c:pt>
                <c:pt idx="492">
                  <c:v>2.740194082260132</c:v>
                </c:pt>
                <c:pt idx="493">
                  <c:v>2.740031242370606</c:v>
                </c:pt>
                <c:pt idx="494">
                  <c:v>2.740031242370606</c:v>
                </c:pt>
                <c:pt idx="495">
                  <c:v>2.740194082260132</c:v>
                </c:pt>
                <c:pt idx="496">
                  <c:v>2.740194082260132</c:v>
                </c:pt>
                <c:pt idx="497">
                  <c:v>2.740031242370606</c:v>
                </c:pt>
                <c:pt idx="498">
                  <c:v>2.74035668373108</c:v>
                </c:pt>
                <c:pt idx="499">
                  <c:v>2.740194082260132</c:v>
                </c:pt>
                <c:pt idx="500">
                  <c:v>2.740194082260132</c:v>
                </c:pt>
                <c:pt idx="501">
                  <c:v>2.740031242370606</c:v>
                </c:pt>
                <c:pt idx="502">
                  <c:v>2.740194082260132</c:v>
                </c:pt>
                <c:pt idx="503">
                  <c:v>2.740031242370606</c:v>
                </c:pt>
                <c:pt idx="504">
                  <c:v>2.740031242370606</c:v>
                </c:pt>
                <c:pt idx="505">
                  <c:v>2.740031242370606</c:v>
                </c:pt>
                <c:pt idx="506">
                  <c:v>2.739868402481079</c:v>
                </c:pt>
                <c:pt idx="507">
                  <c:v>2.740031242370606</c:v>
                </c:pt>
                <c:pt idx="508">
                  <c:v>2.739868402481079</c:v>
                </c:pt>
                <c:pt idx="509">
                  <c:v>2.740031242370606</c:v>
                </c:pt>
                <c:pt idx="510">
                  <c:v>2.739868402481079</c:v>
                </c:pt>
                <c:pt idx="511">
                  <c:v>2.740031242370606</c:v>
                </c:pt>
                <c:pt idx="512">
                  <c:v>2.739868402481079</c:v>
                </c:pt>
                <c:pt idx="513">
                  <c:v>2.739868402481079</c:v>
                </c:pt>
                <c:pt idx="514">
                  <c:v>2.739868402481079</c:v>
                </c:pt>
                <c:pt idx="515">
                  <c:v>2.739868402481079</c:v>
                </c:pt>
                <c:pt idx="516">
                  <c:v>2.740031242370606</c:v>
                </c:pt>
                <c:pt idx="517">
                  <c:v>2.740194082260132</c:v>
                </c:pt>
                <c:pt idx="518">
                  <c:v>2.74035668373108</c:v>
                </c:pt>
                <c:pt idx="519">
                  <c:v>2.740519523620605</c:v>
                </c:pt>
                <c:pt idx="520">
                  <c:v>2.74035668373108</c:v>
                </c:pt>
                <c:pt idx="521">
                  <c:v>2.74035668373108</c:v>
                </c:pt>
                <c:pt idx="522">
                  <c:v>2.74035668373108</c:v>
                </c:pt>
                <c:pt idx="523">
                  <c:v>2.740194082260132</c:v>
                </c:pt>
                <c:pt idx="524">
                  <c:v>2.74035668373108</c:v>
                </c:pt>
                <c:pt idx="525">
                  <c:v>2.74035668373108</c:v>
                </c:pt>
                <c:pt idx="526">
                  <c:v>2.740194082260132</c:v>
                </c:pt>
                <c:pt idx="527">
                  <c:v>2.740519523620605</c:v>
                </c:pt>
                <c:pt idx="528">
                  <c:v>2.74035668373108</c:v>
                </c:pt>
                <c:pt idx="529">
                  <c:v>2.74035668373108</c:v>
                </c:pt>
                <c:pt idx="530">
                  <c:v>2.74035668373108</c:v>
                </c:pt>
                <c:pt idx="531">
                  <c:v>2.74035668373108</c:v>
                </c:pt>
                <c:pt idx="532">
                  <c:v>2.740194082260132</c:v>
                </c:pt>
                <c:pt idx="533">
                  <c:v>2.740194082260132</c:v>
                </c:pt>
                <c:pt idx="534">
                  <c:v>2.740194082260132</c:v>
                </c:pt>
                <c:pt idx="535">
                  <c:v>2.739868402481079</c:v>
                </c:pt>
                <c:pt idx="536">
                  <c:v>2.740031242370606</c:v>
                </c:pt>
                <c:pt idx="537">
                  <c:v>2.740031242370606</c:v>
                </c:pt>
                <c:pt idx="538">
                  <c:v>2.739868402481079</c:v>
                </c:pt>
                <c:pt idx="539">
                  <c:v>2.740031242370606</c:v>
                </c:pt>
                <c:pt idx="540">
                  <c:v>2.739868402481079</c:v>
                </c:pt>
                <c:pt idx="541">
                  <c:v>2.739868402481079</c:v>
                </c:pt>
                <c:pt idx="542">
                  <c:v>2.739705801010132</c:v>
                </c:pt>
                <c:pt idx="543">
                  <c:v>2.739705801010132</c:v>
                </c:pt>
                <c:pt idx="544">
                  <c:v>2.739868402481079</c:v>
                </c:pt>
                <c:pt idx="545">
                  <c:v>2.740031242370606</c:v>
                </c:pt>
                <c:pt idx="546">
                  <c:v>2.740031242370606</c:v>
                </c:pt>
                <c:pt idx="547">
                  <c:v>2.740194082260132</c:v>
                </c:pt>
                <c:pt idx="548">
                  <c:v>2.740194082260132</c:v>
                </c:pt>
                <c:pt idx="549">
                  <c:v>2.74035668373108</c:v>
                </c:pt>
                <c:pt idx="550">
                  <c:v>2.74035668373108</c:v>
                </c:pt>
                <c:pt idx="551">
                  <c:v>2.74035668373108</c:v>
                </c:pt>
                <c:pt idx="552">
                  <c:v>2.74035668373108</c:v>
                </c:pt>
                <c:pt idx="553">
                  <c:v>2.74035668373108</c:v>
                </c:pt>
                <c:pt idx="554">
                  <c:v>2.74035668373108</c:v>
                </c:pt>
                <c:pt idx="555">
                  <c:v>2.74035668373108</c:v>
                </c:pt>
                <c:pt idx="556">
                  <c:v>2.740194082260132</c:v>
                </c:pt>
                <c:pt idx="557">
                  <c:v>2.740194082260132</c:v>
                </c:pt>
                <c:pt idx="558">
                  <c:v>2.740194082260132</c:v>
                </c:pt>
                <c:pt idx="559">
                  <c:v>2.740194082260132</c:v>
                </c:pt>
                <c:pt idx="560">
                  <c:v>2.740194082260132</c:v>
                </c:pt>
                <c:pt idx="561">
                  <c:v>2.740194082260132</c:v>
                </c:pt>
                <c:pt idx="562">
                  <c:v>2.740194082260132</c:v>
                </c:pt>
                <c:pt idx="563">
                  <c:v>2.740031242370606</c:v>
                </c:pt>
                <c:pt idx="564">
                  <c:v>2.739868402481079</c:v>
                </c:pt>
                <c:pt idx="565">
                  <c:v>2.739868402481079</c:v>
                </c:pt>
                <c:pt idx="566">
                  <c:v>2.739868402481079</c:v>
                </c:pt>
                <c:pt idx="567">
                  <c:v>2.739705801010132</c:v>
                </c:pt>
                <c:pt idx="568">
                  <c:v>2.739705801010132</c:v>
                </c:pt>
                <c:pt idx="569">
                  <c:v>2.739705801010132</c:v>
                </c:pt>
                <c:pt idx="570">
                  <c:v>2.739705801010132</c:v>
                </c:pt>
                <c:pt idx="571">
                  <c:v>2.739705801010132</c:v>
                </c:pt>
                <c:pt idx="572">
                  <c:v>2.739868402481079</c:v>
                </c:pt>
                <c:pt idx="573">
                  <c:v>2.739868402481079</c:v>
                </c:pt>
                <c:pt idx="574">
                  <c:v>2.739705801010132</c:v>
                </c:pt>
                <c:pt idx="575">
                  <c:v>2.739705801010132</c:v>
                </c:pt>
                <c:pt idx="576">
                  <c:v>2.739542961120605</c:v>
                </c:pt>
                <c:pt idx="577">
                  <c:v>2.739542961120605</c:v>
                </c:pt>
                <c:pt idx="578">
                  <c:v>2.739542961120605</c:v>
                </c:pt>
                <c:pt idx="579">
                  <c:v>2.739705801010132</c:v>
                </c:pt>
                <c:pt idx="580">
                  <c:v>2.739868402481079</c:v>
                </c:pt>
                <c:pt idx="581">
                  <c:v>2.739705801010132</c:v>
                </c:pt>
                <c:pt idx="582">
                  <c:v>2.739705801010132</c:v>
                </c:pt>
                <c:pt idx="583">
                  <c:v>2.739705801010132</c:v>
                </c:pt>
                <c:pt idx="584">
                  <c:v>2.739868402481079</c:v>
                </c:pt>
                <c:pt idx="585">
                  <c:v>2.739705801010132</c:v>
                </c:pt>
                <c:pt idx="586">
                  <c:v>2.739868402481079</c:v>
                </c:pt>
                <c:pt idx="587">
                  <c:v>2.739380359649658</c:v>
                </c:pt>
                <c:pt idx="588">
                  <c:v>2.739542961120605</c:v>
                </c:pt>
                <c:pt idx="589">
                  <c:v>2.739380359649658</c:v>
                </c:pt>
                <c:pt idx="590">
                  <c:v>2.739380359649658</c:v>
                </c:pt>
                <c:pt idx="591">
                  <c:v>2.739705801010132</c:v>
                </c:pt>
                <c:pt idx="592">
                  <c:v>2.739542961120605</c:v>
                </c:pt>
                <c:pt idx="593">
                  <c:v>2.739542961120605</c:v>
                </c:pt>
                <c:pt idx="594">
                  <c:v>2.739380359649658</c:v>
                </c:pt>
                <c:pt idx="595">
                  <c:v>2.739380359649658</c:v>
                </c:pt>
                <c:pt idx="596">
                  <c:v>2.739380359649658</c:v>
                </c:pt>
                <c:pt idx="597">
                  <c:v>2.739380359649658</c:v>
                </c:pt>
                <c:pt idx="598">
                  <c:v>2.739217519760132</c:v>
                </c:pt>
                <c:pt idx="599">
                  <c:v>2.739217519760132</c:v>
                </c:pt>
                <c:pt idx="600">
                  <c:v>2.739217519760132</c:v>
                </c:pt>
                <c:pt idx="601">
                  <c:v>2.739380359649658</c:v>
                </c:pt>
                <c:pt idx="602">
                  <c:v>2.739217519760132</c:v>
                </c:pt>
                <c:pt idx="603">
                  <c:v>2.739054918289184</c:v>
                </c:pt>
                <c:pt idx="604">
                  <c:v>2.739054918289184</c:v>
                </c:pt>
                <c:pt idx="605">
                  <c:v>2.739217519760132</c:v>
                </c:pt>
                <c:pt idx="606">
                  <c:v>2.739217519760132</c:v>
                </c:pt>
                <c:pt idx="607">
                  <c:v>2.739054918289184</c:v>
                </c:pt>
                <c:pt idx="608">
                  <c:v>2.739054918289184</c:v>
                </c:pt>
                <c:pt idx="609">
                  <c:v>2.739054918289184</c:v>
                </c:pt>
                <c:pt idx="610">
                  <c:v>2.738892078399658</c:v>
                </c:pt>
                <c:pt idx="611">
                  <c:v>2.738892078399658</c:v>
                </c:pt>
                <c:pt idx="612">
                  <c:v>2.739054918289184</c:v>
                </c:pt>
                <c:pt idx="613">
                  <c:v>2.738892078399658</c:v>
                </c:pt>
                <c:pt idx="614">
                  <c:v>2.738566637039184</c:v>
                </c:pt>
                <c:pt idx="615">
                  <c:v>2.738892078399658</c:v>
                </c:pt>
                <c:pt idx="616">
                  <c:v>2.738892078399658</c:v>
                </c:pt>
                <c:pt idx="617">
                  <c:v>2.738892078399658</c:v>
                </c:pt>
                <c:pt idx="618">
                  <c:v>2.738729238510132</c:v>
                </c:pt>
                <c:pt idx="619">
                  <c:v>2.738729238510132</c:v>
                </c:pt>
                <c:pt idx="620">
                  <c:v>2.738892078399658</c:v>
                </c:pt>
                <c:pt idx="621">
                  <c:v>2.738566637039184</c:v>
                </c:pt>
                <c:pt idx="622">
                  <c:v>2.738729238510132</c:v>
                </c:pt>
                <c:pt idx="623">
                  <c:v>2.738729238510132</c:v>
                </c:pt>
                <c:pt idx="624">
                  <c:v>2.738729238510132</c:v>
                </c:pt>
                <c:pt idx="625">
                  <c:v>2.738729238510132</c:v>
                </c:pt>
                <c:pt idx="626">
                  <c:v>2.738729238510132</c:v>
                </c:pt>
                <c:pt idx="627">
                  <c:v>2.738729238510132</c:v>
                </c:pt>
                <c:pt idx="628">
                  <c:v>2.738566637039184</c:v>
                </c:pt>
                <c:pt idx="629">
                  <c:v>2.738566637039184</c:v>
                </c:pt>
                <c:pt idx="630">
                  <c:v>2.738403797149658</c:v>
                </c:pt>
                <c:pt idx="631">
                  <c:v>2.738403797149658</c:v>
                </c:pt>
                <c:pt idx="632">
                  <c:v>2.738403797149658</c:v>
                </c:pt>
                <c:pt idx="633">
                  <c:v>2.738403797149658</c:v>
                </c:pt>
                <c:pt idx="634">
                  <c:v>2.738403797149658</c:v>
                </c:pt>
                <c:pt idx="635">
                  <c:v>2.73824119567871</c:v>
                </c:pt>
                <c:pt idx="636">
                  <c:v>2.738403797149658</c:v>
                </c:pt>
                <c:pt idx="637">
                  <c:v>2.73824119567871</c:v>
                </c:pt>
                <c:pt idx="638">
                  <c:v>2.73824119567871</c:v>
                </c:pt>
                <c:pt idx="639">
                  <c:v>2.738078355789184</c:v>
                </c:pt>
                <c:pt idx="640">
                  <c:v>2.737915515899658</c:v>
                </c:pt>
                <c:pt idx="641">
                  <c:v>2.738078355789184</c:v>
                </c:pt>
                <c:pt idx="642">
                  <c:v>2.738078355789184</c:v>
                </c:pt>
                <c:pt idx="643">
                  <c:v>2.738078355789184</c:v>
                </c:pt>
                <c:pt idx="644">
                  <c:v>2.737915515899658</c:v>
                </c:pt>
                <c:pt idx="645">
                  <c:v>2.738078355789184</c:v>
                </c:pt>
                <c:pt idx="646">
                  <c:v>2.73775291442871</c:v>
                </c:pt>
                <c:pt idx="647">
                  <c:v>2.737915515899658</c:v>
                </c:pt>
                <c:pt idx="648">
                  <c:v>2.737915515899658</c:v>
                </c:pt>
                <c:pt idx="649">
                  <c:v>2.737915515899658</c:v>
                </c:pt>
                <c:pt idx="650">
                  <c:v>2.737915515899658</c:v>
                </c:pt>
                <c:pt idx="651">
                  <c:v>2.737915515899658</c:v>
                </c:pt>
                <c:pt idx="652">
                  <c:v>2.738078355789184</c:v>
                </c:pt>
                <c:pt idx="653">
                  <c:v>2.737915515899658</c:v>
                </c:pt>
                <c:pt idx="654">
                  <c:v>2.737915515899658</c:v>
                </c:pt>
                <c:pt idx="655">
                  <c:v>2.737915515899658</c:v>
                </c:pt>
                <c:pt idx="656">
                  <c:v>2.737915515899658</c:v>
                </c:pt>
                <c:pt idx="657">
                  <c:v>2.737915515899658</c:v>
                </c:pt>
                <c:pt idx="658">
                  <c:v>2.737915515899658</c:v>
                </c:pt>
                <c:pt idx="659">
                  <c:v>2.73775291442871</c:v>
                </c:pt>
                <c:pt idx="660">
                  <c:v>2.738078355789184</c:v>
                </c:pt>
                <c:pt idx="661">
                  <c:v>2.73824119567871</c:v>
                </c:pt>
                <c:pt idx="662">
                  <c:v>2.738078355789184</c:v>
                </c:pt>
                <c:pt idx="663">
                  <c:v>2.738078355789184</c:v>
                </c:pt>
                <c:pt idx="664">
                  <c:v>2.73824119567871</c:v>
                </c:pt>
                <c:pt idx="665">
                  <c:v>2.737915515899658</c:v>
                </c:pt>
                <c:pt idx="666">
                  <c:v>2.738078355789184</c:v>
                </c:pt>
                <c:pt idx="667">
                  <c:v>2.73775291442871</c:v>
                </c:pt>
                <c:pt idx="668">
                  <c:v>2.737590074539184</c:v>
                </c:pt>
                <c:pt idx="669">
                  <c:v>2.737590074539184</c:v>
                </c:pt>
                <c:pt idx="670">
                  <c:v>2.73775291442871</c:v>
                </c:pt>
                <c:pt idx="671">
                  <c:v>2.737590074539184</c:v>
                </c:pt>
                <c:pt idx="672">
                  <c:v>2.737590074539184</c:v>
                </c:pt>
                <c:pt idx="673">
                  <c:v>2.737427473068237</c:v>
                </c:pt>
                <c:pt idx="674">
                  <c:v>2.737427473068237</c:v>
                </c:pt>
                <c:pt idx="675">
                  <c:v>2.737427473068237</c:v>
                </c:pt>
                <c:pt idx="676">
                  <c:v>2.73726463317871</c:v>
                </c:pt>
                <c:pt idx="677">
                  <c:v>2.737590074539184</c:v>
                </c:pt>
                <c:pt idx="678">
                  <c:v>2.737427473068237</c:v>
                </c:pt>
                <c:pt idx="679">
                  <c:v>2.737590074539184</c:v>
                </c:pt>
                <c:pt idx="680">
                  <c:v>2.737427473068237</c:v>
                </c:pt>
                <c:pt idx="681">
                  <c:v>2.73726463317871</c:v>
                </c:pt>
                <c:pt idx="682">
                  <c:v>2.73726463317871</c:v>
                </c:pt>
                <c:pt idx="683">
                  <c:v>2.737427473068237</c:v>
                </c:pt>
                <c:pt idx="684">
                  <c:v>2.737427473068237</c:v>
                </c:pt>
                <c:pt idx="685">
                  <c:v>2.737427473068237</c:v>
                </c:pt>
                <c:pt idx="686">
                  <c:v>2.73726463317871</c:v>
                </c:pt>
                <c:pt idx="687">
                  <c:v>2.73726463317871</c:v>
                </c:pt>
                <c:pt idx="688">
                  <c:v>2.73726463317871</c:v>
                </c:pt>
                <c:pt idx="689">
                  <c:v>2.73726463317871</c:v>
                </c:pt>
                <c:pt idx="690">
                  <c:v>2.73726463317871</c:v>
                </c:pt>
                <c:pt idx="691">
                  <c:v>2.737427473068237</c:v>
                </c:pt>
                <c:pt idx="692">
                  <c:v>2.73726463317871</c:v>
                </c:pt>
                <c:pt idx="693">
                  <c:v>2.73726463317871</c:v>
                </c:pt>
                <c:pt idx="694">
                  <c:v>2.737427473068237</c:v>
                </c:pt>
                <c:pt idx="695">
                  <c:v>2.737427473068237</c:v>
                </c:pt>
                <c:pt idx="696">
                  <c:v>2.737427473068237</c:v>
                </c:pt>
                <c:pt idx="697">
                  <c:v>2.737427473068237</c:v>
                </c:pt>
                <c:pt idx="698">
                  <c:v>2.737102031707764</c:v>
                </c:pt>
                <c:pt idx="699">
                  <c:v>2.737102031707764</c:v>
                </c:pt>
                <c:pt idx="700">
                  <c:v>2.737102031707764</c:v>
                </c:pt>
                <c:pt idx="701">
                  <c:v>2.737102031707764</c:v>
                </c:pt>
                <c:pt idx="702">
                  <c:v>2.737102031707764</c:v>
                </c:pt>
                <c:pt idx="703">
                  <c:v>2.736776351928711</c:v>
                </c:pt>
                <c:pt idx="704">
                  <c:v>2.736776351928711</c:v>
                </c:pt>
                <c:pt idx="705">
                  <c:v>2.736939191818237</c:v>
                </c:pt>
                <c:pt idx="706">
                  <c:v>2.736776351928711</c:v>
                </c:pt>
                <c:pt idx="707">
                  <c:v>2.736776351928711</c:v>
                </c:pt>
                <c:pt idx="708">
                  <c:v>2.736776351928711</c:v>
                </c:pt>
                <c:pt idx="709">
                  <c:v>2.736776351928711</c:v>
                </c:pt>
                <c:pt idx="710">
                  <c:v>2.736613750457764</c:v>
                </c:pt>
                <c:pt idx="711">
                  <c:v>2.736776351928711</c:v>
                </c:pt>
                <c:pt idx="712">
                  <c:v>2.736776351928711</c:v>
                </c:pt>
                <c:pt idx="713">
                  <c:v>2.736613750457764</c:v>
                </c:pt>
                <c:pt idx="714">
                  <c:v>2.736450910568237</c:v>
                </c:pt>
                <c:pt idx="715">
                  <c:v>2.736613750457764</c:v>
                </c:pt>
                <c:pt idx="716">
                  <c:v>2.736613750457764</c:v>
                </c:pt>
                <c:pt idx="717">
                  <c:v>2.736613750457764</c:v>
                </c:pt>
                <c:pt idx="718">
                  <c:v>2.736613750457764</c:v>
                </c:pt>
                <c:pt idx="719">
                  <c:v>2.736613750457764</c:v>
                </c:pt>
                <c:pt idx="720">
                  <c:v>2.736613750457764</c:v>
                </c:pt>
                <c:pt idx="721">
                  <c:v>2.736613750457764</c:v>
                </c:pt>
                <c:pt idx="722">
                  <c:v>2.736939191818237</c:v>
                </c:pt>
                <c:pt idx="723">
                  <c:v>2.737102031707764</c:v>
                </c:pt>
                <c:pt idx="724">
                  <c:v>2.737102031707764</c:v>
                </c:pt>
                <c:pt idx="725">
                  <c:v>2.737102031707764</c:v>
                </c:pt>
                <c:pt idx="726">
                  <c:v>2.737102031707764</c:v>
                </c:pt>
                <c:pt idx="727">
                  <c:v>2.736939191818237</c:v>
                </c:pt>
                <c:pt idx="728">
                  <c:v>2.736776351928711</c:v>
                </c:pt>
                <c:pt idx="729">
                  <c:v>2.736776351928711</c:v>
                </c:pt>
                <c:pt idx="730">
                  <c:v>2.736939191818237</c:v>
                </c:pt>
                <c:pt idx="731">
                  <c:v>2.736939191818237</c:v>
                </c:pt>
                <c:pt idx="732">
                  <c:v>2.736776351928711</c:v>
                </c:pt>
                <c:pt idx="733">
                  <c:v>2.736776351928711</c:v>
                </c:pt>
                <c:pt idx="734">
                  <c:v>2.736776351928711</c:v>
                </c:pt>
                <c:pt idx="735">
                  <c:v>2.736776351928711</c:v>
                </c:pt>
                <c:pt idx="736">
                  <c:v>2.736613750457764</c:v>
                </c:pt>
                <c:pt idx="737">
                  <c:v>2.736776351928711</c:v>
                </c:pt>
                <c:pt idx="738">
                  <c:v>2.736776351928711</c:v>
                </c:pt>
                <c:pt idx="739">
                  <c:v>2.736939191818237</c:v>
                </c:pt>
                <c:pt idx="740">
                  <c:v>2.736613750457764</c:v>
                </c:pt>
                <c:pt idx="741">
                  <c:v>2.736776351928711</c:v>
                </c:pt>
                <c:pt idx="742">
                  <c:v>2.736613750457764</c:v>
                </c:pt>
                <c:pt idx="743">
                  <c:v>2.736776351928711</c:v>
                </c:pt>
                <c:pt idx="744">
                  <c:v>2.736613750457764</c:v>
                </c:pt>
                <c:pt idx="745">
                  <c:v>2.736613750457764</c:v>
                </c:pt>
                <c:pt idx="746">
                  <c:v>2.736613750457764</c:v>
                </c:pt>
                <c:pt idx="747">
                  <c:v>2.736613750457764</c:v>
                </c:pt>
                <c:pt idx="748">
                  <c:v>2.736613750457764</c:v>
                </c:pt>
                <c:pt idx="749">
                  <c:v>2.736613750457764</c:v>
                </c:pt>
                <c:pt idx="750">
                  <c:v>2.736613750457764</c:v>
                </c:pt>
                <c:pt idx="751">
                  <c:v>2.736613750457764</c:v>
                </c:pt>
                <c:pt idx="752">
                  <c:v>2.736450910568237</c:v>
                </c:pt>
                <c:pt idx="753">
                  <c:v>2.736613750457764</c:v>
                </c:pt>
                <c:pt idx="754">
                  <c:v>2.736613750457764</c:v>
                </c:pt>
                <c:pt idx="755">
                  <c:v>2.736613750457764</c:v>
                </c:pt>
                <c:pt idx="756">
                  <c:v>2.736613750457764</c:v>
                </c:pt>
                <c:pt idx="757">
                  <c:v>2.736450910568237</c:v>
                </c:pt>
                <c:pt idx="758">
                  <c:v>2.736613750457764</c:v>
                </c:pt>
                <c:pt idx="759">
                  <c:v>2.736613750457764</c:v>
                </c:pt>
                <c:pt idx="760">
                  <c:v>2.736613750457764</c:v>
                </c:pt>
                <c:pt idx="761">
                  <c:v>2.736613750457764</c:v>
                </c:pt>
                <c:pt idx="762">
                  <c:v>2.736613750457764</c:v>
                </c:pt>
                <c:pt idx="763">
                  <c:v>2.736613750457764</c:v>
                </c:pt>
                <c:pt idx="764">
                  <c:v>2.736613750457764</c:v>
                </c:pt>
                <c:pt idx="765">
                  <c:v>2.736613750457764</c:v>
                </c:pt>
                <c:pt idx="766">
                  <c:v>2.736613750457764</c:v>
                </c:pt>
                <c:pt idx="767">
                  <c:v>2.736613750457764</c:v>
                </c:pt>
                <c:pt idx="768">
                  <c:v>2.736613750457764</c:v>
                </c:pt>
                <c:pt idx="769">
                  <c:v>2.736613750457764</c:v>
                </c:pt>
                <c:pt idx="770">
                  <c:v>2.736613750457764</c:v>
                </c:pt>
                <c:pt idx="771">
                  <c:v>2.736450910568237</c:v>
                </c:pt>
                <c:pt idx="772">
                  <c:v>2.736450910568237</c:v>
                </c:pt>
                <c:pt idx="773">
                  <c:v>2.736450910568237</c:v>
                </c:pt>
                <c:pt idx="774">
                  <c:v>2.736450910568237</c:v>
                </c:pt>
                <c:pt idx="775">
                  <c:v>2.736450910568237</c:v>
                </c:pt>
                <c:pt idx="776">
                  <c:v>2.736450910568237</c:v>
                </c:pt>
                <c:pt idx="777">
                  <c:v>2.736450910568237</c:v>
                </c:pt>
                <c:pt idx="778">
                  <c:v>2.73628830909729</c:v>
                </c:pt>
                <c:pt idx="779">
                  <c:v>2.736450910568237</c:v>
                </c:pt>
                <c:pt idx="780">
                  <c:v>2.736450910568237</c:v>
                </c:pt>
                <c:pt idx="781">
                  <c:v>2.736450910568237</c:v>
                </c:pt>
                <c:pt idx="782">
                  <c:v>2.736450910568237</c:v>
                </c:pt>
                <c:pt idx="783">
                  <c:v>2.736613750457764</c:v>
                </c:pt>
                <c:pt idx="784">
                  <c:v>2.736613750457764</c:v>
                </c:pt>
                <c:pt idx="785">
                  <c:v>2.736613750457764</c:v>
                </c:pt>
                <c:pt idx="786">
                  <c:v>2.736450910568237</c:v>
                </c:pt>
                <c:pt idx="787">
                  <c:v>2.736613750457764</c:v>
                </c:pt>
                <c:pt idx="788">
                  <c:v>2.736776351928711</c:v>
                </c:pt>
                <c:pt idx="789">
                  <c:v>2.736776351928711</c:v>
                </c:pt>
                <c:pt idx="790">
                  <c:v>2.737102031707764</c:v>
                </c:pt>
                <c:pt idx="791">
                  <c:v>2.737102031707764</c:v>
                </c:pt>
                <c:pt idx="792">
                  <c:v>2.737590074539184</c:v>
                </c:pt>
                <c:pt idx="793">
                  <c:v>2.737590074539184</c:v>
                </c:pt>
                <c:pt idx="794">
                  <c:v>2.737590074539184</c:v>
                </c:pt>
                <c:pt idx="795">
                  <c:v>2.73775291442871</c:v>
                </c:pt>
                <c:pt idx="796">
                  <c:v>2.73775291442871</c:v>
                </c:pt>
                <c:pt idx="797">
                  <c:v>2.73775291442871</c:v>
                </c:pt>
                <c:pt idx="798">
                  <c:v>2.737590074539184</c:v>
                </c:pt>
                <c:pt idx="799">
                  <c:v>2.73775291442871</c:v>
                </c:pt>
                <c:pt idx="800">
                  <c:v>2.73775291442871</c:v>
                </c:pt>
                <c:pt idx="801">
                  <c:v>2.737915515899658</c:v>
                </c:pt>
                <c:pt idx="802">
                  <c:v>2.73775291442871</c:v>
                </c:pt>
                <c:pt idx="803">
                  <c:v>2.737915515899658</c:v>
                </c:pt>
                <c:pt idx="804">
                  <c:v>2.737915515899658</c:v>
                </c:pt>
                <c:pt idx="805">
                  <c:v>2.737915515899658</c:v>
                </c:pt>
                <c:pt idx="806">
                  <c:v>2.737915515899658</c:v>
                </c:pt>
                <c:pt idx="807">
                  <c:v>2.737915515899658</c:v>
                </c:pt>
                <c:pt idx="808">
                  <c:v>2.73775291442871</c:v>
                </c:pt>
                <c:pt idx="809">
                  <c:v>2.737915515899658</c:v>
                </c:pt>
                <c:pt idx="810">
                  <c:v>2.737915515899658</c:v>
                </c:pt>
                <c:pt idx="811">
                  <c:v>2.738078355789184</c:v>
                </c:pt>
                <c:pt idx="812">
                  <c:v>2.737915515899658</c:v>
                </c:pt>
                <c:pt idx="813">
                  <c:v>2.73824119567871</c:v>
                </c:pt>
                <c:pt idx="814">
                  <c:v>2.73824119567871</c:v>
                </c:pt>
                <c:pt idx="815">
                  <c:v>2.73824119567871</c:v>
                </c:pt>
                <c:pt idx="816">
                  <c:v>2.73824119567871</c:v>
                </c:pt>
                <c:pt idx="817">
                  <c:v>2.73824119567871</c:v>
                </c:pt>
                <c:pt idx="818">
                  <c:v>2.738403797149658</c:v>
                </c:pt>
                <c:pt idx="819">
                  <c:v>2.738566637039184</c:v>
                </c:pt>
                <c:pt idx="820">
                  <c:v>2.738566637039184</c:v>
                </c:pt>
                <c:pt idx="821">
                  <c:v>2.738566637039184</c:v>
                </c:pt>
                <c:pt idx="822">
                  <c:v>2.738566637039184</c:v>
                </c:pt>
                <c:pt idx="823">
                  <c:v>2.738566637039184</c:v>
                </c:pt>
                <c:pt idx="824">
                  <c:v>2.738892078399658</c:v>
                </c:pt>
                <c:pt idx="825">
                  <c:v>2.738892078399658</c:v>
                </c:pt>
                <c:pt idx="826">
                  <c:v>2.738892078399658</c:v>
                </c:pt>
                <c:pt idx="827">
                  <c:v>2.739054918289184</c:v>
                </c:pt>
                <c:pt idx="828">
                  <c:v>2.739054918289184</c:v>
                </c:pt>
                <c:pt idx="829">
                  <c:v>2.739217519760132</c:v>
                </c:pt>
                <c:pt idx="830">
                  <c:v>2.739217519760132</c:v>
                </c:pt>
                <c:pt idx="831">
                  <c:v>2.739217519760132</c:v>
                </c:pt>
                <c:pt idx="832">
                  <c:v>2.739217519760132</c:v>
                </c:pt>
                <c:pt idx="833">
                  <c:v>2.739217519760132</c:v>
                </c:pt>
                <c:pt idx="834">
                  <c:v>2.739380359649658</c:v>
                </c:pt>
                <c:pt idx="835">
                  <c:v>2.739217519760132</c:v>
                </c:pt>
                <c:pt idx="836">
                  <c:v>2.739380359649658</c:v>
                </c:pt>
                <c:pt idx="837">
                  <c:v>2.739380359649658</c:v>
                </c:pt>
                <c:pt idx="838">
                  <c:v>2.739054918289184</c:v>
                </c:pt>
                <c:pt idx="839">
                  <c:v>2.739054918289184</c:v>
                </c:pt>
                <c:pt idx="840">
                  <c:v>2.739217519760132</c:v>
                </c:pt>
                <c:pt idx="841">
                  <c:v>2.739217519760132</c:v>
                </c:pt>
                <c:pt idx="842">
                  <c:v>2.739217519760132</c:v>
                </c:pt>
                <c:pt idx="843">
                  <c:v>2.739054918289184</c:v>
                </c:pt>
                <c:pt idx="844">
                  <c:v>2.739054918289184</c:v>
                </c:pt>
                <c:pt idx="845">
                  <c:v>2.739054918289184</c:v>
                </c:pt>
                <c:pt idx="846">
                  <c:v>2.739054918289184</c:v>
                </c:pt>
                <c:pt idx="847">
                  <c:v>2.739054918289184</c:v>
                </c:pt>
                <c:pt idx="848">
                  <c:v>2.739217519760132</c:v>
                </c:pt>
                <c:pt idx="849">
                  <c:v>2.739705801010132</c:v>
                </c:pt>
                <c:pt idx="850">
                  <c:v>2.739868402481079</c:v>
                </c:pt>
                <c:pt idx="851">
                  <c:v>2.74035668373108</c:v>
                </c:pt>
                <c:pt idx="852">
                  <c:v>2.740519523620605</c:v>
                </c:pt>
                <c:pt idx="853">
                  <c:v>2.740682125091553</c:v>
                </c:pt>
                <c:pt idx="854">
                  <c:v>2.741007566452027</c:v>
                </c:pt>
                <c:pt idx="855">
                  <c:v>2.741007566452027</c:v>
                </c:pt>
                <c:pt idx="856">
                  <c:v>2.741007566452027</c:v>
                </c:pt>
                <c:pt idx="857">
                  <c:v>2.741007566452027</c:v>
                </c:pt>
                <c:pt idx="858">
                  <c:v>2.74084496498108</c:v>
                </c:pt>
                <c:pt idx="859">
                  <c:v>2.74084496498108</c:v>
                </c:pt>
                <c:pt idx="860">
                  <c:v>2.740682125091553</c:v>
                </c:pt>
                <c:pt idx="861">
                  <c:v>2.740519523620605</c:v>
                </c:pt>
                <c:pt idx="862">
                  <c:v>2.740682125091553</c:v>
                </c:pt>
                <c:pt idx="863">
                  <c:v>2.740519523620605</c:v>
                </c:pt>
                <c:pt idx="864">
                  <c:v>2.74084496498108</c:v>
                </c:pt>
                <c:pt idx="865">
                  <c:v>2.740682125091553</c:v>
                </c:pt>
                <c:pt idx="866">
                  <c:v>2.740682125091553</c:v>
                </c:pt>
                <c:pt idx="867">
                  <c:v>2.740682125091553</c:v>
                </c:pt>
                <c:pt idx="868">
                  <c:v>2.74084496498108</c:v>
                </c:pt>
                <c:pt idx="869">
                  <c:v>2.74084496498108</c:v>
                </c:pt>
                <c:pt idx="870">
                  <c:v>2.74084496498108</c:v>
                </c:pt>
                <c:pt idx="871">
                  <c:v>2.74084496498108</c:v>
                </c:pt>
                <c:pt idx="872">
                  <c:v>2.741007566452027</c:v>
                </c:pt>
                <c:pt idx="873">
                  <c:v>2.74084496498108</c:v>
                </c:pt>
                <c:pt idx="874">
                  <c:v>2.741007566452027</c:v>
                </c:pt>
                <c:pt idx="875">
                  <c:v>2.74084496498108</c:v>
                </c:pt>
                <c:pt idx="876">
                  <c:v>2.741007566452027</c:v>
                </c:pt>
                <c:pt idx="877">
                  <c:v>2.741170406341553</c:v>
                </c:pt>
                <c:pt idx="878">
                  <c:v>2.74133324623108</c:v>
                </c:pt>
                <c:pt idx="879">
                  <c:v>2.741170406341553</c:v>
                </c:pt>
                <c:pt idx="880">
                  <c:v>2.741170406341553</c:v>
                </c:pt>
                <c:pt idx="881">
                  <c:v>2.741170406341553</c:v>
                </c:pt>
                <c:pt idx="882">
                  <c:v>2.74133324623108</c:v>
                </c:pt>
                <c:pt idx="883">
                  <c:v>2.741495847702027</c:v>
                </c:pt>
                <c:pt idx="884">
                  <c:v>2.741495847702027</c:v>
                </c:pt>
                <c:pt idx="885">
                  <c:v>2.741658687591553</c:v>
                </c:pt>
                <c:pt idx="886">
                  <c:v>2.7418212890625</c:v>
                </c:pt>
                <c:pt idx="887">
                  <c:v>2.7418212890625</c:v>
                </c:pt>
                <c:pt idx="888">
                  <c:v>2.7418212890625</c:v>
                </c:pt>
                <c:pt idx="889">
                  <c:v>2.7418212890625</c:v>
                </c:pt>
                <c:pt idx="890">
                  <c:v>2.741984128952027</c:v>
                </c:pt>
                <c:pt idx="891">
                  <c:v>2.742146968841553</c:v>
                </c:pt>
                <c:pt idx="892">
                  <c:v>2.742146968841553</c:v>
                </c:pt>
                <c:pt idx="893">
                  <c:v>2.742146968841553</c:v>
                </c:pt>
                <c:pt idx="894">
                  <c:v>2.742635011672974</c:v>
                </c:pt>
                <c:pt idx="895">
                  <c:v>2.742472410202026</c:v>
                </c:pt>
                <c:pt idx="896">
                  <c:v>2.742635011672974</c:v>
                </c:pt>
                <c:pt idx="897">
                  <c:v>2.742472410202026</c:v>
                </c:pt>
                <c:pt idx="898">
                  <c:v>2.7427978515625</c:v>
                </c:pt>
                <c:pt idx="899">
                  <c:v>2.742635011672974</c:v>
                </c:pt>
                <c:pt idx="900">
                  <c:v>2.7427978515625</c:v>
                </c:pt>
                <c:pt idx="901">
                  <c:v>2.742960453033447</c:v>
                </c:pt>
                <c:pt idx="902">
                  <c:v>2.7432861328125</c:v>
                </c:pt>
                <c:pt idx="903">
                  <c:v>2.7432861328125</c:v>
                </c:pt>
                <c:pt idx="904">
                  <c:v>2.7432861328125</c:v>
                </c:pt>
                <c:pt idx="905">
                  <c:v>2.743611574172974</c:v>
                </c:pt>
                <c:pt idx="906">
                  <c:v>2.743774175643921</c:v>
                </c:pt>
                <c:pt idx="907">
                  <c:v>2.743774175643921</c:v>
                </c:pt>
                <c:pt idx="908">
                  <c:v>2.744099617004395</c:v>
                </c:pt>
                <c:pt idx="909">
                  <c:v>2.744099617004395</c:v>
                </c:pt>
                <c:pt idx="910">
                  <c:v>2.744099617004395</c:v>
                </c:pt>
                <c:pt idx="911">
                  <c:v>2.744262456893921</c:v>
                </c:pt>
                <c:pt idx="912">
                  <c:v>2.744425296783448</c:v>
                </c:pt>
                <c:pt idx="913">
                  <c:v>2.744425296783448</c:v>
                </c:pt>
                <c:pt idx="914">
                  <c:v>2.744425296783448</c:v>
                </c:pt>
                <c:pt idx="915">
                  <c:v>2.744425296783448</c:v>
                </c:pt>
                <c:pt idx="916">
                  <c:v>2.744587898254395</c:v>
                </c:pt>
                <c:pt idx="917">
                  <c:v>2.744587898254395</c:v>
                </c:pt>
                <c:pt idx="918">
                  <c:v>2.744750738143921</c:v>
                </c:pt>
                <c:pt idx="919">
                  <c:v>2.744750738143921</c:v>
                </c:pt>
                <c:pt idx="920">
                  <c:v>2.744913339614868</c:v>
                </c:pt>
                <c:pt idx="921">
                  <c:v>2.744587898254395</c:v>
                </c:pt>
                <c:pt idx="922">
                  <c:v>2.744587898254395</c:v>
                </c:pt>
                <c:pt idx="923">
                  <c:v>2.744262456893921</c:v>
                </c:pt>
                <c:pt idx="924">
                  <c:v>2.744262456893921</c:v>
                </c:pt>
                <c:pt idx="925">
                  <c:v>2.743611574172974</c:v>
                </c:pt>
                <c:pt idx="926">
                  <c:v>2.7432861328125</c:v>
                </c:pt>
                <c:pt idx="927">
                  <c:v>2.743123292922974</c:v>
                </c:pt>
                <c:pt idx="928">
                  <c:v>2.742960453033447</c:v>
                </c:pt>
                <c:pt idx="929">
                  <c:v>2.742635011672974</c:v>
                </c:pt>
                <c:pt idx="930">
                  <c:v>2.742472410202026</c:v>
                </c:pt>
                <c:pt idx="931">
                  <c:v>2.742146968841553</c:v>
                </c:pt>
                <c:pt idx="932">
                  <c:v>2.741495847702027</c:v>
                </c:pt>
                <c:pt idx="933">
                  <c:v>2.741170406341553</c:v>
                </c:pt>
                <c:pt idx="934">
                  <c:v>2.740682125091553</c:v>
                </c:pt>
                <c:pt idx="935">
                  <c:v>2.740519523620605</c:v>
                </c:pt>
                <c:pt idx="936">
                  <c:v>2.740194082260132</c:v>
                </c:pt>
                <c:pt idx="937">
                  <c:v>2.739868402481079</c:v>
                </c:pt>
                <c:pt idx="938">
                  <c:v>2.739380359649658</c:v>
                </c:pt>
                <c:pt idx="939">
                  <c:v>2.739217519760132</c:v>
                </c:pt>
                <c:pt idx="940">
                  <c:v>2.739217519760132</c:v>
                </c:pt>
                <c:pt idx="941">
                  <c:v>2.738566637039184</c:v>
                </c:pt>
                <c:pt idx="942">
                  <c:v>2.737590074539184</c:v>
                </c:pt>
                <c:pt idx="943">
                  <c:v>2.736776351928711</c:v>
                </c:pt>
                <c:pt idx="944">
                  <c:v>2.736450910568237</c:v>
                </c:pt>
                <c:pt idx="945">
                  <c:v>2.73580002784729</c:v>
                </c:pt>
                <c:pt idx="946">
                  <c:v>2.734986305236817</c:v>
                </c:pt>
                <c:pt idx="947">
                  <c:v>2.734335422515869</c:v>
                </c:pt>
                <c:pt idx="948">
                  <c:v>2.733847141265869</c:v>
                </c:pt>
                <c:pt idx="949">
                  <c:v>2.732870817184448</c:v>
                </c:pt>
                <c:pt idx="950">
                  <c:v>2.732219696044921</c:v>
                </c:pt>
                <c:pt idx="951">
                  <c:v>2.731568813323974</c:v>
                </c:pt>
                <c:pt idx="952">
                  <c:v>2.730429649353027</c:v>
                </c:pt>
                <c:pt idx="953">
                  <c:v>2.729453086853027</c:v>
                </c:pt>
                <c:pt idx="954">
                  <c:v>2.728639364242554</c:v>
                </c:pt>
                <c:pt idx="955">
                  <c:v>2.72782588005066</c:v>
                </c:pt>
                <c:pt idx="956">
                  <c:v>2.727012157440185</c:v>
                </c:pt>
                <c:pt idx="957">
                  <c:v>2.72636103630066</c:v>
                </c:pt>
                <c:pt idx="958">
                  <c:v>2.725710153579712</c:v>
                </c:pt>
                <c:pt idx="959">
                  <c:v>2.725547313690185</c:v>
                </c:pt>
                <c:pt idx="960">
                  <c:v>2.724733829498291</c:v>
                </c:pt>
                <c:pt idx="961">
                  <c:v>2.723594665527345</c:v>
                </c:pt>
                <c:pt idx="962">
                  <c:v>2.723106384277344</c:v>
                </c:pt>
                <c:pt idx="963">
                  <c:v>2.721641778945923</c:v>
                </c:pt>
                <c:pt idx="964">
                  <c:v>2.72082805633545</c:v>
                </c:pt>
                <c:pt idx="965">
                  <c:v>2.720014333724976</c:v>
                </c:pt>
                <c:pt idx="966">
                  <c:v>2.71936321258545</c:v>
                </c:pt>
                <c:pt idx="967">
                  <c:v>2.718061447143555</c:v>
                </c:pt>
                <c:pt idx="968">
                  <c:v>2.717736005783081</c:v>
                </c:pt>
                <c:pt idx="969">
                  <c:v>2.717247724533081</c:v>
                </c:pt>
                <c:pt idx="970">
                  <c:v>2.716596841812134</c:v>
                </c:pt>
                <c:pt idx="971">
                  <c:v>2.71578311920166</c:v>
                </c:pt>
                <c:pt idx="972">
                  <c:v>2.714969396591186</c:v>
                </c:pt>
                <c:pt idx="973">
                  <c:v>2.714481115341186</c:v>
                </c:pt>
                <c:pt idx="974">
                  <c:v>2.713667392730713</c:v>
                </c:pt>
                <c:pt idx="975">
                  <c:v>2.713179111480713</c:v>
                </c:pt>
                <c:pt idx="976">
                  <c:v>2.712691068649292</c:v>
                </c:pt>
                <c:pt idx="977">
                  <c:v>2.711714506149292</c:v>
                </c:pt>
                <c:pt idx="978">
                  <c:v>2.711063623428344</c:v>
                </c:pt>
                <c:pt idx="979">
                  <c:v>2.710412740707398</c:v>
                </c:pt>
                <c:pt idx="980">
                  <c:v>2.709436178207398</c:v>
                </c:pt>
                <c:pt idx="981">
                  <c:v>2.708947896957398</c:v>
                </c:pt>
                <c:pt idx="982">
                  <c:v>2.708134412765503</c:v>
                </c:pt>
                <c:pt idx="983">
                  <c:v>2.707157850265503</c:v>
                </c:pt>
                <c:pt idx="984">
                  <c:v>2.706344127655029</c:v>
                </c:pt>
                <c:pt idx="985">
                  <c:v>2.705204963684082</c:v>
                </c:pt>
                <c:pt idx="986">
                  <c:v>2.704228639602661</c:v>
                </c:pt>
                <c:pt idx="987">
                  <c:v>2.703414916992188</c:v>
                </c:pt>
                <c:pt idx="988">
                  <c:v>2.702112913131714</c:v>
                </c:pt>
                <c:pt idx="989">
                  <c:v>2.701462030410766</c:v>
                </c:pt>
                <c:pt idx="990">
                  <c:v>2.700160026550293</c:v>
                </c:pt>
                <c:pt idx="991">
                  <c:v>2.699509143829346</c:v>
                </c:pt>
                <c:pt idx="992">
                  <c:v>2.698532581329346</c:v>
                </c:pt>
                <c:pt idx="993">
                  <c:v>2.697718858718872</c:v>
                </c:pt>
                <c:pt idx="994">
                  <c:v>2.696742534637451</c:v>
                </c:pt>
                <c:pt idx="995">
                  <c:v>2.695440530776977</c:v>
                </c:pt>
                <c:pt idx="996">
                  <c:v>2.694301366806031</c:v>
                </c:pt>
                <c:pt idx="997">
                  <c:v>2.693487644195557</c:v>
                </c:pt>
                <c:pt idx="998">
                  <c:v>2.692185878753662</c:v>
                </c:pt>
                <c:pt idx="999">
                  <c:v>2.691209316253662</c:v>
                </c:pt>
                <c:pt idx="1000">
                  <c:v>2.690232992172241</c:v>
                </c:pt>
                <c:pt idx="1001">
                  <c:v>2.688442945480347</c:v>
                </c:pt>
                <c:pt idx="1002">
                  <c:v>2.687140941619873</c:v>
                </c:pt>
                <c:pt idx="1003">
                  <c:v>2.6863272190094</c:v>
                </c:pt>
                <c:pt idx="1004">
                  <c:v>2.685513496398926</c:v>
                </c:pt>
                <c:pt idx="1005">
                  <c:v>2.684537172317505</c:v>
                </c:pt>
                <c:pt idx="1006">
                  <c:v>2.683560609817505</c:v>
                </c:pt>
                <c:pt idx="1007">
                  <c:v>2.682909727096558</c:v>
                </c:pt>
                <c:pt idx="1008">
                  <c:v>2.681770563125611</c:v>
                </c:pt>
                <c:pt idx="1009">
                  <c:v>2.680468559265137</c:v>
                </c:pt>
                <c:pt idx="1010">
                  <c:v>2.679003953933715</c:v>
                </c:pt>
                <c:pt idx="1011">
                  <c:v>2.678027391433716</c:v>
                </c:pt>
                <c:pt idx="1012">
                  <c:v>2.676725625991821</c:v>
                </c:pt>
                <c:pt idx="1013">
                  <c:v>2.675586462020874</c:v>
                </c:pt>
                <c:pt idx="1014">
                  <c:v>2.674284458160401</c:v>
                </c:pt>
                <c:pt idx="1015">
                  <c:v>2.672819852828979</c:v>
                </c:pt>
                <c:pt idx="1016">
                  <c:v>2.671517848968506</c:v>
                </c:pt>
                <c:pt idx="1017">
                  <c:v>2.669890642166138</c:v>
                </c:pt>
                <c:pt idx="1018">
                  <c:v>2.668751239776612</c:v>
                </c:pt>
                <c:pt idx="1019">
                  <c:v>2.667612075805664</c:v>
                </c:pt>
                <c:pt idx="1020">
                  <c:v>2.666310310363769</c:v>
                </c:pt>
                <c:pt idx="1021">
                  <c:v>2.664520025253296</c:v>
                </c:pt>
                <c:pt idx="1022">
                  <c:v>2.663218259811402</c:v>
                </c:pt>
                <c:pt idx="1023">
                  <c:v>2.661590814590454</c:v>
                </c:pt>
                <c:pt idx="1024">
                  <c:v>2.660451650619507</c:v>
                </c:pt>
                <c:pt idx="1025">
                  <c:v>2.659149646759033</c:v>
                </c:pt>
                <c:pt idx="1026">
                  <c:v>2.65735960006714</c:v>
                </c:pt>
                <c:pt idx="1027">
                  <c:v>2.655894994735718</c:v>
                </c:pt>
                <c:pt idx="1028">
                  <c:v>2.653779268264771</c:v>
                </c:pt>
                <c:pt idx="1029">
                  <c:v>2.652477502822876</c:v>
                </c:pt>
                <c:pt idx="1030">
                  <c:v>2.651012659072876</c:v>
                </c:pt>
                <c:pt idx="1031">
                  <c:v>2.649710893630981</c:v>
                </c:pt>
                <c:pt idx="1032">
                  <c:v>2.64775800704956</c:v>
                </c:pt>
                <c:pt idx="1033">
                  <c:v>2.646456003189086</c:v>
                </c:pt>
                <c:pt idx="1034">
                  <c:v>2.64482855796814</c:v>
                </c:pt>
                <c:pt idx="1035">
                  <c:v>2.64336395263672</c:v>
                </c:pt>
                <c:pt idx="1036">
                  <c:v>2.641573905944824</c:v>
                </c:pt>
                <c:pt idx="1037">
                  <c:v>2.639946460723876</c:v>
                </c:pt>
                <c:pt idx="1038">
                  <c:v>2.637993574142456</c:v>
                </c:pt>
                <c:pt idx="1039">
                  <c:v>2.636040687561035</c:v>
                </c:pt>
                <c:pt idx="1040">
                  <c:v>2.63425064086914</c:v>
                </c:pt>
                <c:pt idx="1041">
                  <c:v>2.631158590316772</c:v>
                </c:pt>
                <c:pt idx="1042">
                  <c:v>2.629368305206299</c:v>
                </c:pt>
                <c:pt idx="1043">
                  <c:v>2.626439094543457</c:v>
                </c:pt>
                <c:pt idx="1044">
                  <c:v>2.624649047851563</c:v>
                </c:pt>
                <c:pt idx="1045">
                  <c:v>2.622207880020141</c:v>
                </c:pt>
                <c:pt idx="1046">
                  <c:v>2.620580434799194</c:v>
                </c:pt>
                <c:pt idx="1047">
                  <c:v>2.617976665496826</c:v>
                </c:pt>
                <c:pt idx="1048">
                  <c:v>2.615860939025878</c:v>
                </c:pt>
                <c:pt idx="1049">
                  <c:v>2.613582611083984</c:v>
                </c:pt>
                <c:pt idx="1050">
                  <c:v>2.611629724502563</c:v>
                </c:pt>
                <c:pt idx="1051">
                  <c:v>2.610002517700195</c:v>
                </c:pt>
                <c:pt idx="1052">
                  <c:v>2.607723951339722</c:v>
                </c:pt>
                <c:pt idx="1053">
                  <c:v>2.605120182037354</c:v>
                </c:pt>
                <c:pt idx="1054">
                  <c:v>2.595844030380248</c:v>
                </c:pt>
                <c:pt idx="1055">
                  <c:v>2.596494913101196</c:v>
                </c:pt>
                <c:pt idx="1056">
                  <c:v>2.592914819717407</c:v>
                </c:pt>
                <c:pt idx="1057">
                  <c:v>2.59031081199646</c:v>
                </c:pt>
                <c:pt idx="1058">
                  <c:v>2.588195323944092</c:v>
                </c:pt>
                <c:pt idx="1059">
                  <c:v>2.585103273391724</c:v>
                </c:pt>
                <c:pt idx="1060">
                  <c:v>2.581197500228882</c:v>
                </c:pt>
                <c:pt idx="1061">
                  <c:v>2.578430891036988</c:v>
                </c:pt>
                <c:pt idx="1062">
                  <c:v>2.575827121734619</c:v>
                </c:pt>
                <c:pt idx="1063">
                  <c:v>2.573385953903198</c:v>
                </c:pt>
                <c:pt idx="1064">
                  <c:v>2.569643020629882</c:v>
                </c:pt>
                <c:pt idx="1065">
                  <c:v>2.567201852798462</c:v>
                </c:pt>
                <c:pt idx="1066">
                  <c:v>2.56329607963562</c:v>
                </c:pt>
                <c:pt idx="1067">
                  <c:v>2.560855150222778</c:v>
                </c:pt>
                <c:pt idx="1068">
                  <c:v>2.558088541030884</c:v>
                </c:pt>
                <c:pt idx="1069">
                  <c:v>2.553369045257569</c:v>
                </c:pt>
                <c:pt idx="1070">
                  <c:v>2.549951553344727</c:v>
                </c:pt>
                <c:pt idx="1071">
                  <c:v>2.54734778404236</c:v>
                </c:pt>
                <c:pt idx="1072">
                  <c:v>2.54376745223999</c:v>
                </c:pt>
                <c:pt idx="1073">
                  <c:v>2.540512561798096</c:v>
                </c:pt>
                <c:pt idx="1074">
                  <c:v>2.537583351135254</c:v>
                </c:pt>
                <c:pt idx="1075">
                  <c:v>2.533840417861938</c:v>
                </c:pt>
                <c:pt idx="1076">
                  <c:v>2.528958082199097</c:v>
                </c:pt>
                <c:pt idx="1077">
                  <c:v>2.522123098373413</c:v>
                </c:pt>
                <c:pt idx="1078">
                  <c:v>2.520495653152466</c:v>
                </c:pt>
                <c:pt idx="1079">
                  <c:v>2.517403602600098</c:v>
                </c:pt>
                <c:pt idx="1080">
                  <c:v>2.51577615737915</c:v>
                </c:pt>
                <c:pt idx="1081">
                  <c:v>2.511219501495361</c:v>
                </c:pt>
                <c:pt idx="1082">
                  <c:v>2.49624752998352</c:v>
                </c:pt>
                <c:pt idx="1083">
                  <c:v>1.920475244522094</c:v>
                </c:pt>
                <c:pt idx="1084">
                  <c:v>2.603981018066407</c:v>
                </c:pt>
                <c:pt idx="1085">
                  <c:v>2.683072328567505</c:v>
                </c:pt>
                <c:pt idx="1086">
                  <c:v>2.735474586486817</c:v>
                </c:pt>
                <c:pt idx="1087">
                  <c:v>2.785598278045655</c:v>
                </c:pt>
                <c:pt idx="1088">
                  <c:v>2.835721969604492</c:v>
                </c:pt>
                <c:pt idx="1089">
                  <c:v>2.885845899581908</c:v>
                </c:pt>
                <c:pt idx="1090">
                  <c:v>2.935969591140747</c:v>
                </c:pt>
                <c:pt idx="1091">
                  <c:v>2.986093282699585</c:v>
                </c:pt>
                <c:pt idx="1092">
                  <c:v>3.021407842636109</c:v>
                </c:pt>
                <c:pt idx="1093">
                  <c:v>3.049073457717895</c:v>
                </c:pt>
                <c:pt idx="1094">
                  <c:v>3.071043252944947</c:v>
                </c:pt>
                <c:pt idx="1095">
                  <c:v>3.087805509567261</c:v>
                </c:pt>
                <c:pt idx="1096">
                  <c:v>3.101150035858154</c:v>
                </c:pt>
                <c:pt idx="1097">
                  <c:v>3.116122245788574</c:v>
                </c:pt>
                <c:pt idx="1098">
                  <c:v>3.121492624282837</c:v>
                </c:pt>
                <c:pt idx="1099">
                  <c:v>3.127676725387573</c:v>
                </c:pt>
                <c:pt idx="1100">
                  <c:v>3.136464595794678</c:v>
                </c:pt>
                <c:pt idx="1101">
                  <c:v>3.141021251678467</c:v>
                </c:pt>
                <c:pt idx="1102">
                  <c:v>3.14785623550415</c:v>
                </c:pt>
                <c:pt idx="1103">
                  <c:v>3.158759832382202</c:v>
                </c:pt>
                <c:pt idx="1104">
                  <c:v>3.165757656097412</c:v>
                </c:pt>
                <c:pt idx="1105">
                  <c:v>3.171290874481201</c:v>
                </c:pt>
                <c:pt idx="1106">
                  <c:v>3.176172971725464</c:v>
                </c:pt>
                <c:pt idx="1107">
                  <c:v>3.1823570728302</c:v>
                </c:pt>
                <c:pt idx="1108">
                  <c:v>3.188215732574463</c:v>
                </c:pt>
                <c:pt idx="1109">
                  <c:v>3.192284107208252</c:v>
                </c:pt>
                <c:pt idx="1110">
                  <c:v>3.198142766952515</c:v>
                </c:pt>
                <c:pt idx="1111">
                  <c:v>3.20237398147583</c:v>
                </c:pt>
                <c:pt idx="1112">
                  <c:v>3.206117153167725</c:v>
                </c:pt>
                <c:pt idx="1113">
                  <c:v>3.210510969161988</c:v>
                </c:pt>
                <c:pt idx="1114">
                  <c:v>3.213114976882935</c:v>
                </c:pt>
                <c:pt idx="1115">
                  <c:v>3.215555906295776</c:v>
                </c:pt>
                <c:pt idx="1116">
                  <c:v>3.218973398208618</c:v>
                </c:pt>
                <c:pt idx="1117">
                  <c:v>3.223692893981934</c:v>
                </c:pt>
                <c:pt idx="1118">
                  <c:v>3.228575229644775</c:v>
                </c:pt>
                <c:pt idx="1119">
                  <c:v>3.230202436447143</c:v>
                </c:pt>
                <c:pt idx="1120">
                  <c:v>3.232643604278564</c:v>
                </c:pt>
                <c:pt idx="1121">
                  <c:v>3.235247373580933</c:v>
                </c:pt>
                <c:pt idx="1122">
                  <c:v>3.238990545272827</c:v>
                </c:pt>
                <c:pt idx="1123">
                  <c:v>3.240780591964722</c:v>
                </c:pt>
                <c:pt idx="1124">
                  <c:v>3.247615575790406</c:v>
                </c:pt>
                <c:pt idx="1125">
                  <c:v>3.249568462371826</c:v>
                </c:pt>
                <c:pt idx="1126">
                  <c:v>3.252335071563721</c:v>
                </c:pt>
                <c:pt idx="1127">
                  <c:v>3.250545024871826</c:v>
                </c:pt>
                <c:pt idx="1128">
                  <c:v>3.2508704662323</c:v>
                </c:pt>
                <c:pt idx="1129">
                  <c:v>3.257217168807984</c:v>
                </c:pt>
                <c:pt idx="1130">
                  <c:v>3.259170055389405</c:v>
                </c:pt>
                <c:pt idx="1131">
                  <c:v>3.261285781860352</c:v>
                </c:pt>
                <c:pt idx="1132">
                  <c:v>3.263075828552246</c:v>
                </c:pt>
                <c:pt idx="1133">
                  <c:v>3.263564109802246</c:v>
                </c:pt>
                <c:pt idx="1134">
                  <c:v>3.26388955116272</c:v>
                </c:pt>
                <c:pt idx="1135">
                  <c:v>3.266493320465088</c:v>
                </c:pt>
                <c:pt idx="1136">
                  <c:v>3.269585371017456</c:v>
                </c:pt>
                <c:pt idx="1137">
                  <c:v>3.27137565612793</c:v>
                </c:pt>
                <c:pt idx="1138">
                  <c:v>3.26991105079651</c:v>
                </c:pt>
                <c:pt idx="1139">
                  <c:v>3.271863698959351</c:v>
                </c:pt>
                <c:pt idx="1140">
                  <c:v>3.275606870651245</c:v>
                </c:pt>
                <c:pt idx="1141">
                  <c:v>3.278047800064087</c:v>
                </c:pt>
                <c:pt idx="1142">
                  <c:v>3.276746034622192</c:v>
                </c:pt>
                <c:pt idx="1143">
                  <c:v>3.278210639953613</c:v>
                </c:pt>
                <c:pt idx="1144">
                  <c:v>3.280977249145508</c:v>
                </c:pt>
                <c:pt idx="1145">
                  <c:v>3.280163526535034</c:v>
                </c:pt>
                <c:pt idx="1146">
                  <c:v>3.281628131866455</c:v>
                </c:pt>
                <c:pt idx="1147">
                  <c:v>3.28341841697693</c:v>
                </c:pt>
                <c:pt idx="1148">
                  <c:v>3.282767295837403</c:v>
                </c:pt>
                <c:pt idx="1149">
                  <c:v>3.285696744918823</c:v>
                </c:pt>
                <c:pt idx="1150">
                  <c:v>3.288300514221192</c:v>
                </c:pt>
                <c:pt idx="1151">
                  <c:v>3.287486791610718</c:v>
                </c:pt>
                <c:pt idx="1152">
                  <c:v>3.29188084602356</c:v>
                </c:pt>
                <c:pt idx="1153">
                  <c:v>3.295298337936401</c:v>
                </c:pt>
                <c:pt idx="1154">
                  <c:v>3.296600103378295</c:v>
                </c:pt>
                <c:pt idx="1155">
                  <c:v>3.299204111099243</c:v>
                </c:pt>
                <c:pt idx="1156">
                  <c:v>3.302133321762085</c:v>
                </c:pt>
                <c:pt idx="1157">
                  <c:v>3.306689977645874</c:v>
                </c:pt>
                <c:pt idx="1158">
                  <c:v>3.3068528175354</c:v>
                </c:pt>
                <c:pt idx="1159">
                  <c:v>3.310595750808716</c:v>
                </c:pt>
                <c:pt idx="1160">
                  <c:v>3.310921192169189</c:v>
                </c:pt>
                <c:pt idx="1161">
                  <c:v>3.311572313308715</c:v>
                </c:pt>
                <c:pt idx="1162">
                  <c:v>3.319546461105347</c:v>
                </c:pt>
                <c:pt idx="1163">
                  <c:v>3.319709300994873</c:v>
                </c:pt>
                <c:pt idx="1164">
                  <c:v>3.317430973052978</c:v>
                </c:pt>
                <c:pt idx="1165">
                  <c:v>3.317593574523926</c:v>
                </c:pt>
                <c:pt idx="1166">
                  <c:v>3.326056003570556</c:v>
                </c:pt>
                <c:pt idx="1167">
                  <c:v>3.321499347686768</c:v>
                </c:pt>
                <c:pt idx="1168">
                  <c:v>3.318081855773926</c:v>
                </c:pt>
                <c:pt idx="1169">
                  <c:v>3.317919015884399</c:v>
                </c:pt>
                <c:pt idx="1170">
                  <c:v>3.318244457244873</c:v>
                </c:pt>
                <c:pt idx="1171">
                  <c:v>3.318407297134399</c:v>
                </c:pt>
                <c:pt idx="1172">
                  <c:v>3.335657596588134</c:v>
                </c:pt>
                <c:pt idx="1173">
                  <c:v>3.333053827285766</c:v>
                </c:pt>
                <c:pt idx="1174">
                  <c:v>3.33582043647766</c:v>
                </c:pt>
                <c:pt idx="1175">
                  <c:v>3.338261604309082</c:v>
                </c:pt>
                <c:pt idx="1176">
                  <c:v>3.333053827285766</c:v>
                </c:pt>
                <c:pt idx="1177">
                  <c:v>3.337122440338135</c:v>
                </c:pt>
                <c:pt idx="1178">
                  <c:v>3.333053827285766</c:v>
                </c:pt>
                <c:pt idx="1179">
                  <c:v>3.339075326919555</c:v>
                </c:pt>
                <c:pt idx="1180">
                  <c:v>3.336634159088134</c:v>
                </c:pt>
                <c:pt idx="1181">
                  <c:v>3.337773323059082</c:v>
                </c:pt>
                <c:pt idx="1182">
                  <c:v>3.33988881111145</c:v>
                </c:pt>
                <c:pt idx="1183">
                  <c:v>3.338098764419556</c:v>
                </c:pt>
                <c:pt idx="1184">
                  <c:v>3.34135365486145</c:v>
                </c:pt>
                <c:pt idx="1185">
                  <c:v>3.343469142913818</c:v>
                </c:pt>
                <c:pt idx="1186">
                  <c:v>3.346886634826659</c:v>
                </c:pt>
                <c:pt idx="1187">
                  <c:v>3.349978685379028</c:v>
                </c:pt>
                <c:pt idx="1188">
                  <c:v>3.357953071594238</c:v>
                </c:pt>
                <c:pt idx="1189">
                  <c:v>3.408076763153076</c:v>
                </c:pt>
                <c:pt idx="1190">
                  <c:v>3.36739182472229</c:v>
                </c:pt>
                <c:pt idx="1191">
                  <c:v>3.365113496780395</c:v>
                </c:pt>
                <c:pt idx="1192">
                  <c:v>3.367066383361816</c:v>
                </c:pt>
                <c:pt idx="1193">
                  <c:v>3.364950895309448</c:v>
                </c:pt>
                <c:pt idx="1194">
                  <c:v>3.361207723617554</c:v>
                </c:pt>
                <c:pt idx="1195">
                  <c:v>3.364788055419922</c:v>
                </c:pt>
                <c:pt idx="1196">
                  <c:v>3.415237188339233</c:v>
                </c:pt>
                <c:pt idx="1197">
                  <c:v>3.468127727508545</c:v>
                </c:pt>
                <c:pt idx="1198">
                  <c:v>3.520041465759277</c:v>
                </c:pt>
                <c:pt idx="1199">
                  <c:v>3.469592332839966</c:v>
                </c:pt>
                <c:pt idx="1200">
                  <c:v>3.41784119606018</c:v>
                </c:pt>
                <c:pt idx="1201">
                  <c:v>3.367717266082764</c:v>
                </c:pt>
                <c:pt idx="1202">
                  <c:v>3.348188638687134</c:v>
                </c:pt>
                <c:pt idx="1203">
                  <c:v>3.346886634826659</c:v>
                </c:pt>
                <c:pt idx="1204">
                  <c:v>3.348676919937134</c:v>
                </c:pt>
                <c:pt idx="1205">
                  <c:v>3.346886634826659</c:v>
                </c:pt>
                <c:pt idx="1206">
                  <c:v>3.34493374824524</c:v>
                </c:pt>
                <c:pt idx="1207">
                  <c:v>3.347212076187134</c:v>
                </c:pt>
                <c:pt idx="1208">
                  <c:v>3.350792407989502</c:v>
                </c:pt>
                <c:pt idx="1209">
                  <c:v>3.350141525268555</c:v>
                </c:pt>
                <c:pt idx="1210">
                  <c:v>3.343306541442871</c:v>
                </c:pt>
                <c:pt idx="1211">
                  <c:v>3.344445705413818</c:v>
                </c:pt>
                <c:pt idx="1212">
                  <c:v>3.349490642547608</c:v>
                </c:pt>
                <c:pt idx="1213">
                  <c:v>3.347049474716186</c:v>
                </c:pt>
                <c:pt idx="1214">
                  <c:v>3.354535579681397</c:v>
                </c:pt>
                <c:pt idx="1215">
                  <c:v>3.360231399536133</c:v>
                </c:pt>
                <c:pt idx="1216">
                  <c:v>3.360556840896607</c:v>
                </c:pt>
                <c:pt idx="1217">
                  <c:v>3.355837345123291</c:v>
                </c:pt>
                <c:pt idx="1218">
                  <c:v>3.40937876701355</c:v>
                </c:pt>
                <c:pt idx="1219">
                  <c:v>3.462757110595703</c:v>
                </c:pt>
                <c:pt idx="1220">
                  <c:v>3.536803722381592</c:v>
                </c:pt>
                <c:pt idx="1221">
                  <c:v>3.596691846847534</c:v>
                </c:pt>
                <c:pt idx="1222">
                  <c:v>3.541685819625854</c:v>
                </c:pt>
                <c:pt idx="1223">
                  <c:v>3.490097522735596</c:v>
                </c:pt>
                <c:pt idx="1224">
                  <c:v>3.436067819595337</c:v>
                </c:pt>
                <c:pt idx="1225">
                  <c:v>3.404008150100708</c:v>
                </c:pt>
                <c:pt idx="1226">
                  <c:v>3.373738765716553</c:v>
                </c:pt>
                <c:pt idx="1227">
                  <c:v>3.3743896484375</c:v>
                </c:pt>
                <c:pt idx="1228">
                  <c:v>3.375528812408447</c:v>
                </c:pt>
                <c:pt idx="1229">
                  <c:v>3.379597425460815</c:v>
                </c:pt>
                <c:pt idx="1230">
                  <c:v>3.383177518844605</c:v>
                </c:pt>
                <c:pt idx="1231">
                  <c:v>3.399776935577393</c:v>
                </c:pt>
                <c:pt idx="1232">
                  <c:v>3.407588481903076</c:v>
                </c:pt>
                <c:pt idx="1233">
                  <c:v>3.457712173461914</c:v>
                </c:pt>
                <c:pt idx="1234">
                  <c:v>3.508812427520752</c:v>
                </c:pt>
                <c:pt idx="1235">
                  <c:v>3.584323644638062</c:v>
                </c:pt>
                <c:pt idx="1236">
                  <c:v>3.533711671829224</c:v>
                </c:pt>
                <c:pt idx="1237">
                  <c:v>3.483262300491333</c:v>
                </c:pt>
                <c:pt idx="1238">
                  <c:v>3.456735849380493</c:v>
                </c:pt>
                <c:pt idx="1239">
                  <c:v>3.453806638717651</c:v>
                </c:pt>
                <c:pt idx="1240">
                  <c:v>3.518739700317383</c:v>
                </c:pt>
                <c:pt idx="1241">
                  <c:v>3.570816278457642</c:v>
                </c:pt>
                <c:pt idx="1242">
                  <c:v>3.520041465759277</c:v>
                </c:pt>
                <c:pt idx="1243">
                  <c:v>3.466500282287598</c:v>
                </c:pt>
                <c:pt idx="1244">
                  <c:v>3.448436021804809</c:v>
                </c:pt>
                <c:pt idx="1245">
                  <c:v>3.46991777420044</c:v>
                </c:pt>
                <c:pt idx="1246">
                  <c:v>3.500187397003174</c:v>
                </c:pt>
                <c:pt idx="1247">
                  <c:v>3.533060550689698</c:v>
                </c:pt>
                <c:pt idx="1248">
                  <c:v>3.590670347213745</c:v>
                </c:pt>
                <c:pt idx="1249">
                  <c:v>3.667809009552002</c:v>
                </c:pt>
                <c:pt idx="1250">
                  <c:v>3.732579231262207</c:v>
                </c:pt>
                <c:pt idx="1251">
                  <c:v>3.785632371902466</c:v>
                </c:pt>
                <c:pt idx="1252">
                  <c:v>3.73095178604126</c:v>
                </c:pt>
                <c:pt idx="1253">
                  <c:v>3.680665254592895</c:v>
                </c:pt>
                <c:pt idx="1254">
                  <c:v>3.630216121673583</c:v>
                </c:pt>
                <c:pt idx="1255">
                  <c:v>3.680990934371948</c:v>
                </c:pt>
                <c:pt idx="1256">
                  <c:v>3.630541563034058</c:v>
                </c:pt>
                <c:pt idx="1257">
                  <c:v>3.681316375732422</c:v>
                </c:pt>
                <c:pt idx="1258">
                  <c:v>3.631029844284058</c:v>
                </c:pt>
                <c:pt idx="1259">
                  <c:v>3.580743312835694</c:v>
                </c:pt>
                <c:pt idx="1260">
                  <c:v>3.650233030319214</c:v>
                </c:pt>
                <c:pt idx="1261">
                  <c:v>3.701821565628052</c:v>
                </c:pt>
                <c:pt idx="1262">
                  <c:v>3.751945257186889</c:v>
                </c:pt>
                <c:pt idx="1263">
                  <c:v>3.692382574081421</c:v>
                </c:pt>
                <c:pt idx="1264">
                  <c:v>3.637702226638794</c:v>
                </c:pt>
                <c:pt idx="1265">
                  <c:v>3.58643913269043</c:v>
                </c:pt>
                <c:pt idx="1266">
                  <c:v>3.659346580505371</c:v>
                </c:pt>
                <c:pt idx="1267">
                  <c:v>3.716956138610839</c:v>
                </c:pt>
                <c:pt idx="1268">
                  <c:v>3.659997463226319</c:v>
                </c:pt>
                <c:pt idx="1269">
                  <c:v>3.604015111923218</c:v>
                </c:pt>
                <c:pt idx="1270">
                  <c:v>3.66341495513916</c:v>
                </c:pt>
                <c:pt idx="1271">
                  <c:v>3.612802982330322</c:v>
                </c:pt>
                <c:pt idx="1272">
                  <c:v>3.665367841720581</c:v>
                </c:pt>
                <c:pt idx="1273">
                  <c:v>3.60938549041748</c:v>
                </c:pt>
                <c:pt idx="1274">
                  <c:v>3.659672021865844</c:v>
                </c:pt>
                <c:pt idx="1275">
                  <c:v>3.710121154785156</c:v>
                </c:pt>
                <c:pt idx="1276">
                  <c:v>3.65641713142395</c:v>
                </c:pt>
                <c:pt idx="1277">
                  <c:v>3.603038549423218</c:v>
                </c:pt>
                <c:pt idx="1278">
                  <c:v>3.67301654815674</c:v>
                </c:pt>
                <c:pt idx="1279">
                  <c:v>3.728022575378418</c:v>
                </c:pt>
                <c:pt idx="1280">
                  <c:v>3.675945997238158</c:v>
                </c:pt>
                <c:pt idx="1281">
                  <c:v>3.623706579208374</c:v>
                </c:pt>
                <c:pt idx="1282">
                  <c:v>3.682292699813842</c:v>
                </c:pt>
                <c:pt idx="1283">
                  <c:v>3.623218297958374</c:v>
                </c:pt>
                <c:pt idx="1284">
                  <c:v>3.678712368011475</c:v>
                </c:pt>
                <c:pt idx="1285">
                  <c:v>3.745761156082154</c:v>
                </c:pt>
                <c:pt idx="1286">
                  <c:v>3.806300163269042</c:v>
                </c:pt>
                <c:pt idx="1287">
                  <c:v>3.755362749099731</c:v>
                </c:pt>
                <c:pt idx="1288">
                  <c:v>3.704099893569947</c:v>
                </c:pt>
                <c:pt idx="1289">
                  <c:v>3.653976202011109</c:v>
                </c:pt>
                <c:pt idx="1290">
                  <c:v>3.603852272033691</c:v>
                </c:pt>
                <c:pt idx="1291">
                  <c:v>3.65446424484253</c:v>
                </c:pt>
                <c:pt idx="1292">
                  <c:v>3.603526830673218</c:v>
                </c:pt>
                <c:pt idx="1293">
                  <c:v>3.658370018005371</c:v>
                </c:pt>
                <c:pt idx="1294">
                  <c:v>3.708656549453735</c:v>
                </c:pt>
                <c:pt idx="1295">
                  <c:v>3.658044576644897</c:v>
                </c:pt>
                <c:pt idx="1296">
                  <c:v>3.708168268203736</c:v>
                </c:pt>
                <c:pt idx="1297">
                  <c:v>3.759593963623047</c:v>
                </c:pt>
                <c:pt idx="1298">
                  <c:v>3.709144830703735</c:v>
                </c:pt>
                <c:pt idx="1299">
                  <c:v>3.650558471679687</c:v>
                </c:pt>
                <c:pt idx="1300">
                  <c:v>3.600272178649903</c:v>
                </c:pt>
                <c:pt idx="1301">
                  <c:v>3.678061485290527</c:v>
                </c:pt>
                <c:pt idx="1302">
                  <c:v>3.626310348510742</c:v>
                </c:pt>
                <c:pt idx="1303">
                  <c:v>3.708981990814209</c:v>
                </c:pt>
                <c:pt idx="1304">
                  <c:v>3.759268522262573</c:v>
                </c:pt>
                <c:pt idx="1305">
                  <c:v>3.702960729598999</c:v>
                </c:pt>
                <c:pt idx="1306">
                  <c:v>3.652836799621582</c:v>
                </c:pt>
                <c:pt idx="1307">
                  <c:v>3.706052780151367</c:v>
                </c:pt>
                <c:pt idx="1308">
                  <c:v>3.653325080871582</c:v>
                </c:pt>
                <c:pt idx="1309">
                  <c:v>3.680502653121948</c:v>
                </c:pt>
                <c:pt idx="1310">
                  <c:v>3.742343664169311</c:v>
                </c:pt>
                <c:pt idx="1311">
                  <c:v>3.806788444519042</c:v>
                </c:pt>
                <c:pt idx="1312">
                  <c:v>3.881811380386353</c:v>
                </c:pt>
                <c:pt idx="1313">
                  <c:v>3.950812816619873</c:v>
                </c:pt>
                <c:pt idx="1314">
                  <c:v>4.005656242370606</c:v>
                </c:pt>
                <c:pt idx="1315">
                  <c:v>3.946093320846558</c:v>
                </c:pt>
                <c:pt idx="1316">
                  <c:v>3.8819739818573</c:v>
                </c:pt>
                <c:pt idx="1317">
                  <c:v>3.82892107963562</c:v>
                </c:pt>
                <c:pt idx="1318">
                  <c:v>3.778146266937256</c:v>
                </c:pt>
                <c:pt idx="1319">
                  <c:v>3.728022575378418</c:v>
                </c:pt>
                <c:pt idx="1320">
                  <c:v>3.778146266937256</c:v>
                </c:pt>
                <c:pt idx="1321">
                  <c:v>3.797837734222412</c:v>
                </c:pt>
                <c:pt idx="1322">
                  <c:v>3.839661836624145</c:v>
                </c:pt>
                <c:pt idx="1323">
                  <c:v>3.890110969543457</c:v>
                </c:pt>
                <c:pt idx="1324">
                  <c:v>3.930470466613769</c:v>
                </c:pt>
                <c:pt idx="1325">
                  <c:v>3.962530136108398</c:v>
                </c:pt>
                <c:pt idx="1326">
                  <c:v>3.98043155670166</c:v>
                </c:pt>
                <c:pt idx="1327">
                  <c:v>4.03299617767334</c:v>
                </c:pt>
                <c:pt idx="1328">
                  <c:v>4.084747314453126</c:v>
                </c:pt>
                <c:pt idx="1329">
                  <c:v>4.134871006011962</c:v>
                </c:pt>
                <c:pt idx="1330">
                  <c:v>4.186296939849853</c:v>
                </c:pt>
                <c:pt idx="1331">
                  <c:v>4.132104873657226</c:v>
                </c:pt>
                <c:pt idx="1332">
                  <c:v>4.081980705261231</c:v>
                </c:pt>
                <c:pt idx="1333">
                  <c:v>4.031694412231446</c:v>
                </c:pt>
                <c:pt idx="1334">
                  <c:v>4.081818103790283</c:v>
                </c:pt>
                <c:pt idx="1335">
                  <c:v>4.136010169982909</c:v>
                </c:pt>
                <c:pt idx="1336">
                  <c:v>4.187110424041747</c:v>
                </c:pt>
                <c:pt idx="1337">
                  <c:v>4.20061779022217</c:v>
                </c:pt>
              </c:numCache>
            </c:numRef>
          </c:yVal>
          <c:smooth val="1"/>
        </c:ser>
        <c:ser>
          <c:idx val="2"/>
          <c:order val="1"/>
          <c:tx>
            <c:v>Co3O4@PAN</c:v>
          </c:tx>
          <c:spPr>
            <a:ln w="19050" cap="rnd">
              <a:solidFill>
                <a:srgbClr val="FF0000"/>
              </a:solidFill>
              <a:round/>
            </a:ln>
            <a:effectLst/>
          </c:spPr>
          <c:marker>
            <c:symbol val="none"/>
          </c:marker>
          <c:xVal>
            <c:numRef>
              <c:f>D2_data!$L$42:$L$1417</c:f>
              <c:numCache>
                <c:formatCode>General</c:formatCode>
                <c:ptCount val="1376"/>
                <c:pt idx="0">
                  <c:v>0.0111514214634146</c:v>
                </c:pt>
                <c:pt idx="1">
                  <c:v>0.142739601951219</c:v>
                </c:pt>
                <c:pt idx="2">
                  <c:v>0.296542475365854</c:v>
                </c:pt>
                <c:pt idx="3">
                  <c:v>0.485674806585366</c:v>
                </c:pt>
                <c:pt idx="4">
                  <c:v>0.94365614</c:v>
                </c:pt>
                <c:pt idx="5">
                  <c:v>2.178914739512195</c:v>
                </c:pt>
                <c:pt idx="6">
                  <c:v>3.414142643414634</c:v>
                </c:pt>
                <c:pt idx="7">
                  <c:v>4.649416464878048</c:v>
                </c:pt>
                <c:pt idx="8">
                  <c:v>5.884873190243902</c:v>
                </c:pt>
                <c:pt idx="9">
                  <c:v>7.120010325609754</c:v>
                </c:pt>
                <c:pt idx="10">
                  <c:v>8.355125278292685</c:v>
                </c:pt>
                <c:pt idx="11">
                  <c:v>9.590500836585368</c:v>
                </c:pt>
                <c:pt idx="12">
                  <c:v>10.82506868170732</c:v>
                </c:pt>
                <c:pt idx="13">
                  <c:v>12.05966299341464</c:v>
                </c:pt>
                <c:pt idx="14">
                  <c:v>13.29458980195122</c:v>
                </c:pt>
                <c:pt idx="15">
                  <c:v>14.52937999951219</c:v>
                </c:pt>
                <c:pt idx="16">
                  <c:v>15.76450128658536</c:v>
                </c:pt>
                <c:pt idx="17">
                  <c:v>16.99979917512194</c:v>
                </c:pt>
                <c:pt idx="18">
                  <c:v>18.23482655317073</c:v>
                </c:pt>
                <c:pt idx="19">
                  <c:v>19.46973908780487</c:v>
                </c:pt>
                <c:pt idx="20">
                  <c:v>20.7048630702439</c:v>
                </c:pt>
                <c:pt idx="21">
                  <c:v>21.93960459243902</c:v>
                </c:pt>
                <c:pt idx="22">
                  <c:v>23.17475367609756</c:v>
                </c:pt>
                <c:pt idx="23">
                  <c:v>24.4098825009756</c:v>
                </c:pt>
                <c:pt idx="24">
                  <c:v>25.64510932878049</c:v>
                </c:pt>
                <c:pt idx="25">
                  <c:v>26.87991419292683</c:v>
                </c:pt>
                <c:pt idx="26">
                  <c:v>28.11536790609756</c:v>
                </c:pt>
                <c:pt idx="27">
                  <c:v>29.35009271560975</c:v>
                </c:pt>
                <c:pt idx="28">
                  <c:v>30.58490194585367</c:v>
                </c:pt>
                <c:pt idx="29">
                  <c:v>31.81979556292682</c:v>
                </c:pt>
                <c:pt idx="30">
                  <c:v>33.05453737902438</c:v>
                </c:pt>
                <c:pt idx="31">
                  <c:v>34.28940585634145</c:v>
                </c:pt>
                <c:pt idx="32">
                  <c:v>35.5242778612195</c:v>
                </c:pt>
                <c:pt idx="33">
                  <c:v>36.75957866341462</c:v>
                </c:pt>
                <c:pt idx="34">
                  <c:v>37.99517845707317</c:v>
                </c:pt>
                <c:pt idx="35">
                  <c:v>39.23057594219514</c:v>
                </c:pt>
                <c:pt idx="36">
                  <c:v>40.4656553409756</c:v>
                </c:pt>
                <c:pt idx="37">
                  <c:v>41.70063846463413</c:v>
                </c:pt>
                <c:pt idx="38">
                  <c:v>42.93579998317073</c:v>
                </c:pt>
                <c:pt idx="39">
                  <c:v>44.17072432536585</c:v>
                </c:pt>
                <c:pt idx="40">
                  <c:v>45.40576365268291</c:v>
                </c:pt>
                <c:pt idx="41">
                  <c:v>46.64149414243902</c:v>
                </c:pt>
                <c:pt idx="42">
                  <c:v>47.87687430853658</c:v>
                </c:pt>
                <c:pt idx="43">
                  <c:v>49.11238799048781</c:v>
                </c:pt>
                <c:pt idx="44">
                  <c:v>50.34797128365852</c:v>
                </c:pt>
                <c:pt idx="45">
                  <c:v>51.58355781341463</c:v>
                </c:pt>
                <c:pt idx="46">
                  <c:v>52.81897967268292</c:v>
                </c:pt>
                <c:pt idx="47">
                  <c:v>54.05431675268292</c:v>
                </c:pt>
                <c:pt idx="48">
                  <c:v>55.28945172707317</c:v>
                </c:pt>
                <c:pt idx="49">
                  <c:v>56.52461756951217</c:v>
                </c:pt>
                <c:pt idx="50">
                  <c:v>57.75982685853658</c:v>
                </c:pt>
                <c:pt idx="51">
                  <c:v>58.99557579268293</c:v>
                </c:pt>
                <c:pt idx="52">
                  <c:v>60.23120774487804</c:v>
                </c:pt>
                <c:pt idx="53">
                  <c:v>61.46689719097561</c:v>
                </c:pt>
                <c:pt idx="54">
                  <c:v>62.70233538121951</c:v>
                </c:pt>
                <c:pt idx="55">
                  <c:v>63.93757836073171</c:v>
                </c:pt>
                <c:pt idx="56">
                  <c:v>65.17282725707314</c:v>
                </c:pt>
                <c:pt idx="57">
                  <c:v>66.40850230634145</c:v>
                </c:pt>
                <c:pt idx="58">
                  <c:v>67.64478152634145</c:v>
                </c:pt>
                <c:pt idx="59">
                  <c:v>68.88101362634147</c:v>
                </c:pt>
                <c:pt idx="60">
                  <c:v>70.1172530392683</c:v>
                </c:pt>
                <c:pt idx="61">
                  <c:v>71.35317709829266</c:v>
                </c:pt>
                <c:pt idx="62">
                  <c:v>72.58946637487804</c:v>
                </c:pt>
                <c:pt idx="63">
                  <c:v>73.8258348939024</c:v>
                </c:pt>
                <c:pt idx="64">
                  <c:v>75.0622553309756</c:v>
                </c:pt>
                <c:pt idx="65">
                  <c:v>76.29868153341459</c:v>
                </c:pt>
                <c:pt idx="66">
                  <c:v>77.5352342802439</c:v>
                </c:pt>
                <c:pt idx="67">
                  <c:v>78.77163082170733</c:v>
                </c:pt>
                <c:pt idx="68">
                  <c:v>80.00724771707317</c:v>
                </c:pt>
                <c:pt idx="69">
                  <c:v>81.24289898609757</c:v>
                </c:pt>
                <c:pt idx="70">
                  <c:v>82.47785871999997</c:v>
                </c:pt>
                <c:pt idx="71">
                  <c:v>83.71271432536583</c:v>
                </c:pt>
                <c:pt idx="72">
                  <c:v>84.9476265573171</c:v>
                </c:pt>
                <c:pt idx="73">
                  <c:v>86.18274310902434</c:v>
                </c:pt>
                <c:pt idx="74">
                  <c:v>87.41788580268292</c:v>
                </c:pt>
                <c:pt idx="75">
                  <c:v>88.65301783804877</c:v>
                </c:pt>
                <c:pt idx="76">
                  <c:v>89.88806088219511</c:v>
                </c:pt>
                <c:pt idx="77">
                  <c:v>91.12285171048775</c:v>
                </c:pt>
                <c:pt idx="78">
                  <c:v>92.35745044024392</c:v>
                </c:pt>
                <c:pt idx="79">
                  <c:v>93.59216588560974</c:v>
                </c:pt>
                <c:pt idx="80">
                  <c:v>94.82702278609757</c:v>
                </c:pt>
                <c:pt idx="81">
                  <c:v>96.0616207090244</c:v>
                </c:pt>
                <c:pt idx="82">
                  <c:v>97.29625106463413</c:v>
                </c:pt>
                <c:pt idx="83">
                  <c:v>98.53105313682926</c:v>
                </c:pt>
                <c:pt idx="84">
                  <c:v>99.76568523073168</c:v>
                </c:pt>
                <c:pt idx="85">
                  <c:v>101.0004285153658</c:v>
                </c:pt>
                <c:pt idx="86">
                  <c:v>102.2351162426829</c:v>
                </c:pt>
                <c:pt idx="87">
                  <c:v>103.4698065792683</c:v>
                </c:pt>
                <c:pt idx="88">
                  <c:v>104.7043173487805</c:v>
                </c:pt>
                <c:pt idx="89">
                  <c:v>105.9386906890244</c:v>
                </c:pt>
                <c:pt idx="90">
                  <c:v>107.1730646973171</c:v>
                </c:pt>
                <c:pt idx="91">
                  <c:v>108.4065761209756</c:v>
                </c:pt>
                <c:pt idx="92">
                  <c:v>109.6417561395122</c:v>
                </c:pt>
                <c:pt idx="93">
                  <c:v>110.8761000353659</c:v>
                </c:pt>
                <c:pt idx="94">
                  <c:v>112.1105819882927</c:v>
                </c:pt>
                <c:pt idx="95">
                  <c:v>113.3451333612195</c:v>
                </c:pt>
                <c:pt idx="96">
                  <c:v>114.5798776841463</c:v>
                </c:pt>
                <c:pt idx="97">
                  <c:v>115.814659615122</c:v>
                </c:pt>
                <c:pt idx="98">
                  <c:v>117.0494112356098</c:v>
                </c:pt>
                <c:pt idx="99">
                  <c:v>118.2842977529268</c:v>
                </c:pt>
                <c:pt idx="100">
                  <c:v>119.519131232439</c:v>
                </c:pt>
                <c:pt idx="101">
                  <c:v>120.7538593180488</c:v>
                </c:pt>
                <c:pt idx="102">
                  <c:v>121.9885936414634</c:v>
                </c:pt>
                <c:pt idx="103">
                  <c:v>123.2233195268292</c:v>
                </c:pt>
                <c:pt idx="104">
                  <c:v>124.4579921970732</c:v>
                </c:pt>
                <c:pt idx="105">
                  <c:v>125.6929743787805</c:v>
                </c:pt>
                <c:pt idx="106">
                  <c:v>126.9282788270732</c:v>
                </c:pt>
                <c:pt idx="107">
                  <c:v>128.1634243921951</c:v>
                </c:pt>
                <c:pt idx="108">
                  <c:v>129.3986103502439</c:v>
                </c:pt>
                <c:pt idx="109">
                  <c:v>130.6333892809756</c:v>
                </c:pt>
                <c:pt idx="110">
                  <c:v>131.8683745073171</c:v>
                </c:pt>
                <c:pt idx="111">
                  <c:v>133.1034185231707</c:v>
                </c:pt>
                <c:pt idx="112">
                  <c:v>134.3385312239024</c:v>
                </c:pt>
                <c:pt idx="113">
                  <c:v>135.5737380217073</c:v>
                </c:pt>
                <c:pt idx="114">
                  <c:v>136.8087435007317</c:v>
                </c:pt>
                <c:pt idx="115">
                  <c:v>138.0442495263414</c:v>
                </c:pt>
                <c:pt idx="116">
                  <c:v>139.2797644651219</c:v>
                </c:pt>
                <c:pt idx="117">
                  <c:v>140.5153510087804</c:v>
                </c:pt>
                <c:pt idx="118">
                  <c:v>141.7508217997561</c:v>
                </c:pt>
                <c:pt idx="119">
                  <c:v>142.9855306336585</c:v>
                </c:pt>
                <c:pt idx="120">
                  <c:v>144.2199849231707</c:v>
                </c:pt>
                <c:pt idx="121">
                  <c:v>145.4543306887805</c:v>
                </c:pt>
                <c:pt idx="122">
                  <c:v>146.6889577824391</c:v>
                </c:pt>
                <c:pt idx="123">
                  <c:v>147.9234318585366</c:v>
                </c:pt>
                <c:pt idx="124">
                  <c:v>149.15770993</c:v>
                </c:pt>
                <c:pt idx="125">
                  <c:v>150.3919898453659</c:v>
                </c:pt>
                <c:pt idx="126">
                  <c:v>151.6262570114635</c:v>
                </c:pt>
                <c:pt idx="127">
                  <c:v>152.8605440909756</c:v>
                </c:pt>
                <c:pt idx="128">
                  <c:v>154.0949545382926</c:v>
                </c:pt>
                <c:pt idx="129">
                  <c:v>155.329618470244</c:v>
                </c:pt>
                <c:pt idx="130">
                  <c:v>156.5640786678048</c:v>
                </c:pt>
                <c:pt idx="131">
                  <c:v>157.7983769965854</c:v>
                </c:pt>
                <c:pt idx="132">
                  <c:v>159.032618372683</c:v>
                </c:pt>
                <c:pt idx="133">
                  <c:v>160.2667528843902</c:v>
                </c:pt>
                <c:pt idx="134">
                  <c:v>161.501116974878</c:v>
                </c:pt>
                <c:pt idx="135">
                  <c:v>162.7354608714634</c:v>
                </c:pt>
                <c:pt idx="136">
                  <c:v>163.9699335429268</c:v>
                </c:pt>
                <c:pt idx="137">
                  <c:v>165.2041897104878</c:v>
                </c:pt>
                <c:pt idx="138">
                  <c:v>166.4383775095122</c:v>
                </c:pt>
                <c:pt idx="139">
                  <c:v>167.6726056436585</c:v>
                </c:pt>
                <c:pt idx="140">
                  <c:v>168.9068151409756</c:v>
                </c:pt>
                <c:pt idx="141">
                  <c:v>170.1408928456098</c:v>
                </c:pt>
                <c:pt idx="142">
                  <c:v>171.3749611092683</c:v>
                </c:pt>
                <c:pt idx="143">
                  <c:v>172.6092857607316</c:v>
                </c:pt>
                <c:pt idx="144">
                  <c:v>173.8435540187805</c:v>
                </c:pt>
                <c:pt idx="145">
                  <c:v>175.0777938117073</c:v>
                </c:pt>
                <c:pt idx="146">
                  <c:v>176.3120360982927</c:v>
                </c:pt>
                <c:pt idx="147">
                  <c:v>177.5467920578049</c:v>
                </c:pt>
                <c:pt idx="148">
                  <c:v>178.7813817290244</c:v>
                </c:pt>
                <c:pt idx="149">
                  <c:v>180.0156624229268</c:v>
                </c:pt>
                <c:pt idx="150">
                  <c:v>181.2498565112195</c:v>
                </c:pt>
                <c:pt idx="151">
                  <c:v>182.4841513165854</c:v>
                </c:pt>
                <c:pt idx="152">
                  <c:v>183.7189887758536</c:v>
                </c:pt>
                <c:pt idx="153">
                  <c:v>184.9535457634146</c:v>
                </c:pt>
                <c:pt idx="154">
                  <c:v>186.1879578741463</c:v>
                </c:pt>
                <c:pt idx="155">
                  <c:v>187.4223294819512</c:v>
                </c:pt>
                <c:pt idx="156">
                  <c:v>188.6565682234146</c:v>
                </c:pt>
                <c:pt idx="157">
                  <c:v>189.890742087561</c:v>
                </c:pt>
                <c:pt idx="158">
                  <c:v>191.1247707356097</c:v>
                </c:pt>
                <c:pt idx="159">
                  <c:v>192.3593792029268</c:v>
                </c:pt>
                <c:pt idx="160">
                  <c:v>193.5940554978048</c:v>
                </c:pt>
                <c:pt idx="161">
                  <c:v>194.8283601236585</c:v>
                </c:pt>
                <c:pt idx="162">
                  <c:v>196.0626038239024</c:v>
                </c:pt>
                <c:pt idx="163">
                  <c:v>197.2965829958536</c:v>
                </c:pt>
                <c:pt idx="164">
                  <c:v>198.5304969387805</c:v>
                </c:pt>
                <c:pt idx="165">
                  <c:v>199.7647397456098</c:v>
                </c:pt>
                <c:pt idx="166">
                  <c:v>200.9994435963414</c:v>
                </c:pt>
                <c:pt idx="167">
                  <c:v>202.2340528392682</c:v>
                </c:pt>
                <c:pt idx="168">
                  <c:v>203.468736137561</c:v>
                </c:pt>
                <c:pt idx="169">
                  <c:v>204.7029237665853</c:v>
                </c:pt>
                <c:pt idx="170">
                  <c:v>205.9377291314634</c:v>
                </c:pt>
                <c:pt idx="171">
                  <c:v>207.1724536256098</c:v>
                </c:pt>
                <c:pt idx="172">
                  <c:v>208.4067803517073</c:v>
                </c:pt>
                <c:pt idx="173">
                  <c:v>209.6414293341463</c:v>
                </c:pt>
                <c:pt idx="174">
                  <c:v>210.8760703143902</c:v>
                </c:pt>
                <c:pt idx="175">
                  <c:v>212.1104329117073</c:v>
                </c:pt>
                <c:pt idx="176">
                  <c:v>213.3451065790244</c:v>
                </c:pt>
                <c:pt idx="177">
                  <c:v>214.5791116587805</c:v>
                </c:pt>
                <c:pt idx="178">
                  <c:v>215.8134138987805</c:v>
                </c:pt>
                <c:pt idx="179">
                  <c:v>217.0479818743902</c:v>
                </c:pt>
                <c:pt idx="180">
                  <c:v>218.2825487465853</c:v>
                </c:pt>
                <c:pt idx="181">
                  <c:v>219.5167588324391</c:v>
                </c:pt>
                <c:pt idx="182">
                  <c:v>220.751161344878</c:v>
                </c:pt>
                <c:pt idx="183">
                  <c:v>221.985724267317</c:v>
                </c:pt>
                <c:pt idx="184">
                  <c:v>223.2202762151219</c:v>
                </c:pt>
                <c:pt idx="185">
                  <c:v>224.4547642985365</c:v>
                </c:pt>
                <c:pt idx="186">
                  <c:v>225.6892211387805</c:v>
                </c:pt>
                <c:pt idx="187">
                  <c:v>226.9236481141463</c:v>
                </c:pt>
                <c:pt idx="188">
                  <c:v>228.1579447721951</c:v>
                </c:pt>
                <c:pt idx="189">
                  <c:v>229.3923872531707</c:v>
                </c:pt>
                <c:pt idx="190">
                  <c:v>230.6265085034146</c:v>
                </c:pt>
                <c:pt idx="191">
                  <c:v>231.8607630468293</c:v>
                </c:pt>
                <c:pt idx="192">
                  <c:v>233.0950594863414</c:v>
                </c:pt>
                <c:pt idx="193">
                  <c:v>234.3292092919512</c:v>
                </c:pt>
                <c:pt idx="194">
                  <c:v>235.5637923309756</c:v>
                </c:pt>
                <c:pt idx="195">
                  <c:v>236.7984961278049</c:v>
                </c:pt>
                <c:pt idx="196">
                  <c:v>238.0334496565854</c:v>
                </c:pt>
                <c:pt idx="197">
                  <c:v>239.2683666619512</c:v>
                </c:pt>
                <c:pt idx="198">
                  <c:v>240.5026735707316</c:v>
                </c:pt>
                <c:pt idx="199">
                  <c:v>241.7369789092682</c:v>
                </c:pt>
                <c:pt idx="200">
                  <c:v>242.971423167317</c:v>
                </c:pt>
                <c:pt idx="201">
                  <c:v>244.2059333756097</c:v>
                </c:pt>
                <c:pt idx="202">
                  <c:v>245.4404554314634</c:v>
                </c:pt>
                <c:pt idx="203">
                  <c:v>246.6754135324389</c:v>
                </c:pt>
                <c:pt idx="204">
                  <c:v>247.9103464068293</c:v>
                </c:pt>
                <c:pt idx="205">
                  <c:v>249.1447679568292</c:v>
                </c:pt>
                <c:pt idx="206">
                  <c:v>250.3792018068293</c:v>
                </c:pt>
                <c:pt idx="207">
                  <c:v>251.6141397095121</c:v>
                </c:pt>
                <c:pt idx="208">
                  <c:v>252.8486276853658</c:v>
                </c:pt>
                <c:pt idx="209">
                  <c:v>254.082792884878</c:v>
                </c:pt>
                <c:pt idx="210">
                  <c:v>255.3168452141463</c:v>
                </c:pt>
                <c:pt idx="211">
                  <c:v>256.550923792195</c:v>
                </c:pt>
                <c:pt idx="212">
                  <c:v>257.7853596219512</c:v>
                </c:pt>
                <c:pt idx="213">
                  <c:v>259.0195015292682</c:v>
                </c:pt>
                <c:pt idx="214">
                  <c:v>260.2540469670731</c:v>
                </c:pt>
                <c:pt idx="215">
                  <c:v>261.488452872195</c:v>
                </c:pt>
                <c:pt idx="216">
                  <c:v>262.723016922195</c:v>
                </c:pt>
                <c:pt idx="217">
                  <c:v>263.9574340497561</c:v>
                </c:pt>
                <c:pt idx="218">
                  <c:v>265.1918045912194</c:v>
                </c:pt>
                <c:pt idx="219">
                  <c:v>266.4264479692682</c:v>
                </c:pt>
                <c:pt idx="220">
                  <c:v>267.6608071068292</c:v>
                </c:pt>
                <c:pt idx="221">
                  <c:v>268.8952215897561</c:v>
                </c:pt>
                <c:pt idx="222">
                  <c:v>270.129148912195</c:v>
                </c:pt>
                <c:pt idx="223">
                  <c:v>271.363341494878</c:v>
                </c:pt>
                <c:pt idx="224">
                  <c:v>272.5975470734145</c:v>
                </c:pt>
                <c:pt idx="225">
                  <c:v>273.8315184068291</c:v>
                </c:pt>
                <c:pt idx="226">
                  <c:v>275.0655787943902</c:v>
                </c:pt>
                <c:pt idx="227">
                  <c:v>276.2992147178048</c:v>
                </c:pt>
                <c:pt idx="228">
                  <c:v>277.5334480902438</c:v>
                </c:pt>
                <c:pt idx="229">
                  <c:v>278.7677321397561</c:v>
                </c:pt>
                <c:pt idx="230">
                  <c:v>280.0019323746341</c:v>
                </c:pt>
                <c:pt idx="231">
                  <c:v>281.2359384473169</c:v>
                </c:pt>
                <c:pt idx="232">
                  <c:v>282.4694212229269</c:v>
                </c:pt>
                <c:pt idx="233">
                  <c:v>283.7027554719512</c:v>
                </c:pt>
                <c:pt idx="234">
                  <c:v>284.9364194543901</c:v>
                </c:pt>
                <c:pt idx="235">
                  <c:v>286.1702054268293</c:v>
                </c:pt>
                <c:pt idx="236">
                  <c:v>287.4041931612194</c:v>
                </c:pt>
                <c:pt idx="237">
                  <c:v>288.6381419756096</c:v>
                </c:pt>
                <c:pt idx="238">
                  <c:v>289.8721231190244</c:v>
                </c:pt>
                <c:pt idx="239">
                  <c:v>291.1060546007317</c:v>
                </c:pt>
                <c:pt idx="240">
                  <c:v>292.3401331341463</c:v>
                </c:pt>
                <c:pt idx="241">
                  <c:v>293.5741695256096</c:v>
                </c:pt>
                <c:pt idx="242">
                  <c:v>294.8081146731707</c:v>
                </c:pt>
                <c:pt idx="243">
                  <c:v>296.0421849441463</c:v>
                </c:pt>
                <c:pt idx="244">
                  <c:v>297.2762079243901</c:v>
                </c:pt>
                <c:pt idx="245">
                  <c:v>298.510255172439</c:v>
                </c:pt>
                <c:pt idx="246">
                  <c:v>299.7440550014635</c:v>
                </c:pt>
                <c:pt idx="247">
                  <c:v>300.9780385780486</c:v>
                </c:pt>
                <c:pt idx="248">
                  <c:v>302.211870367317</c:v>
                </c:pt>
                <c:pt idx="249">
                  <c:v>303.4456017463414</c:v>
                </c:pt>
                <c:pt idx="250">
                  <c:v>304.6792000663414</c:v>
                </c:pt>
                <c:pt idx="251">
                  <c:v>305.9129735580487</c:v>
                </c:pt>
                <c:pt idx="252">
                  <c:v>307.14681172</c:v>
                </c:pt>
                <c:pt idx="253">
                  <c:v>308.3805456346342</c:v>
                </c:pt>
                <c:pt idx="254">
                  <c:v>309.6142419580488</c:v>
                </c:pt>
                <c:pt idx="255">
                  <c:v>310.847407032439</c:v>
                </c:pt>
                <c:pt idx="256">
                  <c:v>312.0806165653659</c:v>
                </c:pt>
                <c:pt idx="257">
                  <c:v>313.313946924634</c:v>
                </c:pt>
                <c:pt idx="258">
                  <c:v>314.5470492214634</c:v>
                </c:pt>
                <c:pt idx="259">
                  <c:v>315.7799169136585</c:v>
                </c:pt>
                <c:pt idx="260">
                  <c:v>317.0130141036585</c:v>
                </c:pt>
                <c:pt idx="261">
                  <c:v>318.2460443360975</c:v>
                </c:pt>
                <c:pt idx="262">
                  <c:v>319.47928524</c:v>
                </c:pt>
                <c:pt idx="263">
                  <c:v>320.7123869178048</c:v>
                </c:pt>
                <c:pt idx="264">
                  <c:v>321.9455358334146</c:v>
                </c:pt>
                <c:pt idx="265">
                  <c:v>323.1787015456097</c:v>
                </c:pt>
                <c:pt idx="266">
                  <c:v>324.4119976468291</c:v>
                </c:pt>
                <c:pt idx="267">
                  <c:v>325.6449522504877</c:v>
                </c:pt>
                <c:pt idx="268">
                  <c:v>326.8789536997561</c:v>
                </c:pt>
                <c:pt idx="269">
                  <c:v>328.1133364619511</c:v>
                </c:pt>
                <c:pt idx="270">
                  <c:v>329.3481346436585</c:v>
                </c:pt>
                <c:pt idx="271">
                  <c:v>330.5829474490243</c:v>
                </c:pt>
                <c:pt idx="272">
                  <c:v>331.817669712439</c:v>
                </c:pt>
                <c:pt idx="273">
                  <c:v>333.0525058797562</c:v>
                </c:pt>
                <c:pt idx="274">
                  <c:v>334.2870723853658</c:v>
                </c:pt>
                <c:pt idx="275">
                  <c:v>335.5215752780486</c:v>
                </c:pt>
                <c:pt idx="276">
                  <c:v>336.755732917073</c:v>
                </c:pt>
                <c:pt idx="277">
                  <c:v>337.9897757434145</c:v>
                </c:pt>
                <c:pt idx="278">
                  <c:v>339.2239656402438</c:v>
                </c:pt>
                <c:pt idx="279">
                  <c:v>340.4585736460975</c:v>
                </c:pt>
                <c:pt idx="280">
                  <c:v>341.6932857107318</c:v>
                </c:pt>
                <c:pt idx="281">
                  <c:v>342.9276179278047</c:v>
                </c:pt>
                <c:pt idx="282">
                  <c:v>344.1614965917073</c:v>
                </c:pt>
                <c:pt idx="283">
                  <c:v>345.395220899756</c:v>
                </c:pt>
                <c:pt idx="284">
                  <c:v>346.6289101082925</c:v>
                </c:pt>
                <c:pt idx="285">
                  <c:v>347.8626949236585</c:v>
                </c:pt>
                <c:pt idx="286">
                  <c:v>349.0967872802438</c:v>
                </c:pt>
                <c:pt idx="287">
                  <c:v>350.3310383007317</c:v>
                </c:pt>
                <c:pt idx="288">
                  <c:v>351.565558044634</c:v>
                </c:pt>
                <c:pt idx="289">
                  <c:v>352.800012432195</c:v>
                </c:pt>
                <c:pt idx="290">
                  <c:v>354.0343075853658</c:v>
                </c:pt>
                <c:pt idx="291">
                  <c:v>355.2685944619511</c:v>
                </c:pt>
                <c:pt idx="292">
                  <c:v>356.5031542860974</c:v>
                </c:pt>
                <c:pt idx="293">
                  <c:v>357.7373978753658</c:v>
                </c:pt>
                <c:pt idx="294">
                  <c:v>358.9710337568292</c:v>
                </c:pt>
                <c:pt idx="295">
                  <c:v>360.2048737465853</c:v>
                </c:pt>
                <c:pt idx="296">
                  <c:v>361.4387563595121</c:v>
                </c:pt>
                <c:pt idx="297">
                  <c:v>362.6726687543902</c:v>
                </c:pt>
                <c:pt idx="298">
                  <c:v>363.9065113699998</c:v>
                </c:pt>
                <c:pt idx="299">
                  <c:v>365.1403572253658</c:v>
                </c:pt>
                <c:pt idx="300">
                  <c:v>366.3741596868293</c:v>
                </c:pt>
                <c:pt idx="301">
                  <c:v>367.6079534634146</c:v>
                </c:pt>
                <c:pt idx="302">
                  <c:v>368.8415488334146</c:v>
                </c:pt>
                <c:pt idx="303">
                  <c:v>370.0751830917073</c:v>
                </c:pt>
                <c:pt idx="304">
                  <c:v>371.3086743980487</c:v>
                </c:pt>
                <c:pt idx="305">
                  <c:v>372.5422890368293</c:v>
                </c:pt>
                <c:pt idx="306">
                  <c:v>373.775743672439</c:v>
                </c:pt>
                <c:pt idx="307">
                  <c:v>375.0094823429268</c:v>
                </c:pt>
                <c:pt idx="308">
                  <c:v>376.2431192312193</c:v>
                </c:pt>
                <c:pt idx="309">
                  <c:v>377.4766917599999</c:v>
                </c:pt>
                <c:pt idx="310">
                  <c:v>378.7102676519512</c:v>
                </c:pt>
                <c:pt idx="311">
                  <c:v>379.9438562009755</c:v>
                </c:pt>
                <c:pt idx="312">
                  <c:v>381.1772749239024</c:v>
                </c:pt>
                <c:pt idx="313">
                  <c:v>382.410777449756</c:v>
                </c:pt>
                <c:pt idx="314">
                  <c:v>383.6442224487805</c:v>
                </c:pt>
                <c:pt idx="315">
                  <c:v>384.877651562439</c:v>
                </c:pt>
                <c:pt idx="316">
                  <c:v>386.1111679436584</c:v>
                </c:pt>
                <c:pt idx="317">
                  <c:v>387.3446832502438</c:v>
                </c:pt>
                <c:pt idx="318">
                  <c:v>388.5782336436585</c:v>
                </c:pt>
                <c:pt idx="319">
                  <c:v>389.8116638782926</c:v>
                </c:pt>
                <c:pt idx="320">
                  <c:v>391.0453131709755</c:v>
                </c:pt>
                <c:pt idx="321">
                  <c:v>392.2788796143902</c:v>
                </c:pt>
                <c:pt idx="322">
                  <c:v>393.512645874878</c:v>
                </c:pt>
                <c:pt idx="323">
                  <c:v>394.746238692195</c:v>
                </c:pt>
                <c:pt idx="324">
                  <c:v>395.9798719207317</c:v>
                </c:pt>
                <c:pt idx="325">
                  <c:v>397.2135785378048</c:v>
                </c:pt>
                <c:pt idx="326">
                  <c:v>398.447171762195</c:v>
                </c:pt>
                <c:pt idx="327">
                  <c:v>399.6809897614634</c:v>
                </c:pt>
                <c:pt idx="328">
                  <c:v>400.9146207236585</c:v>
                </c:pt>
                <c:pt idx="329">
                  <c:v>402.1485806792683</c:v>
                </c:pt>
                <c:pt idx="330">
                  <c:v>403.3823180229267</c:v>
                </c:pt>
                <c:pt idx="331">
                  <c:v>404.6160747441463</c:v>
                </c:pt>
                <c:pt idx="332">
                  <c:v>405.8500164965853</c:v>
                </c:pt>
                <c:pt idx="333">
                  <c:v>407.0838528617073</c:v>
                </c:pt>
                <c:pt idx="334">
                  <c:v>408.3178681792683</c:v>
                </c:pt>
                <c:pt idx="335">
                  <c:v>409.5521793382926</c:v>
                </c:pt>
                <c:pt idx="336">
                  <c:v>410.7861106031706</c:v>
                </c:pt>
                <c:pt idx="337">
                  <c:v>412.0201954148779</c:v>
                </c:pt>
                <c:pt idx="338">
                  <c:v>413.2544221226829</c:v>
                </c:pt>
                <c:pt idx="339">
                  <c:v>414.4885150385365</c:v>
                </c:pt>
                <c:pt idx="340">
                  <c:v>415.7227785990243</c:v>
                </c:pt>
                <c:pt idx="341">
                  <c:v>416.9571465178047</c:v>
                </c:pt>
                <c:pt idx="342">
                  <c:v>418.1916179482924</c:v>
                </c:pt>
                <c:pt idx="343">
                  <c:v>419.4260851192683</c:v>
                </c:pt>
                <c:pt idx="344">
                  <c:v>420.6605780517073</c:v>
                </c:pt>
                <c:pt idx="345">
                  <c:v>421.8952252685365</c:v>
                </c:pt>
                <c:pt idx="346">
                  <c:v>423.1298177365853</c:v>
                </c:pt>
                <c:pt idx="347">
                  <c:v>424.3643443519512</c:v>
                </c:pt>
                <c:pt idx="348">
                  <c:v>425.5988945890243</c:v>
                </c:pt>
                <c:pt idx="349">
                  <c:v>426.8334875758536</c:v>
                </c:pt>
                <c:pt idx="350">
                  <c:v>428.0678354426827</c:v>
                </c:pt>
                <c:pt idx="351">
                  <c:v>429.3019634407317</c:v>
                </c:pt>
                <c:pt idx="352">
                  <c:v>430.5362088514633</c:v>
                </c:pt>
                <c:pt idx="353">
                  <c:v>431.7703852943902</c:v>
                </c:pt>
                <c:pt idx="354">
                  <c:v>433.0045004746341</c:v>
                </c:pt>
                <c:pt idx="355">
                  <c:v>434.2387650475609</c:v>
                </c:pt>
                <c:pt idx="356">
                  <c:v>435.4730275409755</c:v>
                </c:pt>
                <c:pt idx="357">
                  <c:v>436.7074215134146</c:v>
                </c:pt>
                <c:pt idx="358">
                  <c:v>437.9417328829267</c:v>
                </c:pt>
                <c:pt idx="359">
                  <c:v>439.1760650607317</c:v>
                </c:pt>
                <c:pt idx="360">
                  <c:v>440.4104552426827</c:v>
                </c:pt>
                <c:pt idx="361">
                  <c:v>441.644847204878</c:v>
                </c:pt>
                <c:pt idx="362">
                  <c:v>442.8792759782926</c:v>
                </c:pt>
                <c:pt idx="363">
                  <c:v>444.1135218709755</c:v>
                </c:pt>
                <c:pt idx="364">
                  <c:v>445.3476767582926</c:v>
                </c:pt>
                <c:pt idx="365">
                  <c:v>446.5817699817072</c:v>
                </c:pt>
                <c:pt idx="366">
                  <c:v>447.8158540331708</c:v>
                </c:pt>
                <c:pt idx="367">
                  <c:v>449.04986315</c:v>
                </c:pt>
                <c:pt idx="368">
                  <c:v>450.2839300585364</c:v>
                </c:pt>
                <c:pt idx="369">
                  <c:v>451.5181161999999</c:v>
                </c:pt>
                <c:pt idx="370">
                  <c:v>452.7522667531707</c:v>
                </c:pt>
                <c:pt idx="371">
                  <c:v>453.9862631885366</c:v>
                </c:pt>
                <c:pt idx="372">
                  <c:v>455.2204147602437</c:v>
                </c:pt>
                <c:pt idx="373">
                  <c:v>456.4543937602438</c:v>
                </c:pt>
                <c:pt idx="374">
                  <c:v>457.6883483492683</c:v>
                </c:pt>
                <c:pt idx="375">
                  <c:v>458.9225316478048</c:v>
                </c:pt>
                <c:pt idx="376">
                  <c:v>460.1567009165853</c:v>
                </c:pt>
                <c:pt idx="377">
                  <c:v>461.3908528463415</c:v>
                </c:pt>
                <c:pt idx="378">
                  <c:v>462.6250594634145</c:v>
                </c:pt>
                <c:pt idx="379">
                  <c:v>463.8592585704877</c:v>
                </c:pt>
                <c:pt idx="380">
                  <c:v>465.0932828960975</c:v>
                </c:pt>
                <c:pt idx="381">
                  <c:v>466.3272515782925</c:v>
                </c:pt>
                <c:pt idx="382">
                  <c:v>467.5614779499999</c:v>
                </c:pt>
                <c:pt idx="383">
                  <c:v>468.7954047860974</c:v>
                </c:pt>
                <c:pt idx="384">
                  <c:v>470.0294868612194</c:v>
                </c:pt>
                <c:pt idx="385">
                  <c:v>471.263684784878</c:v>
                </c:pt>
                <c:pt idx="386">
                  <c:v>472.49782433</c:v>
                </c:pt>
                <c:pt idx="387">
                  <c:v>473.7319234036584</c:v>
                </c:pt>
                <c:pt idx="388">
                  <c:v>474.9662118907317</c:v>
                </c:pt>
                <c:pt idx="389">
                  <c:v>476.2003295182925</c:v>
                </c:pt>
                <c:pt idx="390">
                  <c:v>477.4343540336585</c:v>
                </c:pt>
                <c:pt idx="391">
                  <c:v>478.6685373668292</c:v>
                </c:pt>
                <c:pt idx="392">
                  <c:v>479.9026125912195</c:v>
                </c:pt>
                <c:pt idx="393">
                  <c:v>481.1365924743902</c:v>
                </c:pt>
                <c:pt idx="394">
                  <c:v>482.3705807580487</c:v>
                </c:pt>
                <c:pt idx="395">
                  <c:v>483.6045603465853</c:v>
                </c:pt>
                <c:pt idx="396">
                  <c:v>484.8387989919512</c:v>
                </c:pt>
                <c:pt idx="397">
                  <c:v>486.0729239117074</c:v>
                </c:pt>
                <c:pt idx="398">
                  <c:v>487.3071577582925</c:v>
                </c:pt>
                <c:pt idx="399">
                  <c:v>488.5413523636585</c:v>
                </c:pt>
                <c:pt idx="400">
                  <c:v>489.7755159280486</c:v>
                </c:pt>
                <c:pt idx="401">
                  <c:v>491.0096344487805</c:v>
                </c:pt>
                <c:pt idx="402">
                  <c:v>492.24369422</c:v>
                </c:pt>
                <c:pt idx="403">
                  <c:v>493.4778904131707</c:v>
                </c:pt>
                <c:pt idx="404">
                  <c:v>494.7119554299999</c:v>
                </c:pt>
                <c:pt idx="405">
                  <c:v>495.9461267890243</c:v>
                </c:pt>
                <c:pt idx="406">
                  <c:v>497.1803033404877</c:v>
                </c:pt>
                <c:pt idx="407">
                  <c:v>498.4142618485366</c:v>
                </c:pt>
                <c:pt idx="408">
                  <c:v>499.648327635366</c:v>
                </c:pt>
                <c:pt idx="409">
                  <c:v>500.8825945317073</c:v>
                </c:pt>
                <c:pt idx="410">
                  <c:v>502.1165906031707</c:v>
                </c:pt>
                <c:pt idx="411">
                  <c:v>503.3506047297561</c:v>
                </c:pt>
                <c:pt idx="412">
                  <c:v>504.5845507692683</c:v>
                </c:pt>
                <c:pt idx="413">
                  <c:v>505.8188174909754</c:v>
                </c:pt>
                <c:pt idx="414">
                  <c:v>507.0529611897562</c:v>
                </c:pt>
                <c:pt idx="415">
                  <c:v>508.2870984707317</c:v>
                </c:pt>
                <c:pt idx="416">
                  <c:v>509.5212129858537</c:v>
                </c:pt>
                <c:pt idx="417">
                  <c:v>510.7555005717073</c:v>
                </c:pt>
                <c:pt idx="418">
                  <c:v>511.9896297673171</c:v>
                </c:pt>
                <c:pt idx="419">
                  <c:v>513.2238151417074</c:v>
                </c:pt>
                <c:pt idx="420">
                  <c:v>514.4580733560976</c:v>
                </c:pt>
                <c:pt idx="421">
                  <c:v>515.6922757578048</c:v>
                </c:pt>
                <c:pt idx="422">
                  <c:v>516.9264469829267</c:v>
                </c:pt>
                <c:pt idx="423">
                  <c:v>518.1604912112194</c:v>
                </c:pt>
                <c:pt idx="424">
                  <c:v>519.394483627561</c:v>
                </c:pt>
                <c:pt idx="425">
                  <c:v>520.628700660488</c:v>
                </c:pt>
                <c:pt idx="426">
                  <c:v>521.8627917134144</c:v>
                </c:pt>
                <c:pt idx="427">
                  <c:v>523.0967263463415</c:v>
                </c:pt>
                <c:pt idx="428">
                  <c:v>524.3305907021951</c:v>
                </c:pt>
                <c:pt idx="429">
                  <c:v>525.5644790797562</c:v>
                </c:pt>
                <c:pt idx="430">
                  <c:v>526.7985846663417</c:v>
                </c:pt>
                <c:pt idx="431">
                  <c:v>528.0325847382927</c:v>
                </c:pt>
                <c:pt idx="432">
                  <c:v>529.2666006639024</c:v>
                </c:pt>
                <c:pt idx="433">
                  <c:v>530.5008054180488</c:v>
                </c:pt>
                <c:pt idx="434">
                  <c:v>531.7350160353658</c:v>
                </c:pt>
                <c:pt idx="435">
                  <c:v>532.9690766865852</c:v>
                </c:pt>
                <c:pt idx="436">
                  <c:v>534.203084548049</c:v>
                </c:pt>
                <c:pt idx="437">
                  <c:v>535.4370624580487</c:v>
                </c:pt>
                <c:pt idx="438">
                  <c:v>536.6710482302438</c:v>
                </c:pt>
                <c:pt idx="439">
                  <c:v>537.9051349619511</c:v>
                </c:pt>
                <c:pt idx="440">
                  <c:v>539.1392695495123</c:v>
                </c:pt>
                <c:pt idx="441">
                  <c:v>540.3734324543904</c:v>
                </c:pt>
                <c:pt idx="442">
                  <c:v>541.607593932683</c:v>
                </c:pt>
                <c:pt idx="443">
                  <c:v>542.8418271231707</c:v>
                </c:pt>
                <c:pt idx="444">
                  <c:v>544.0760005246343</c:v>
                </c:pt>
                <c:pt idx="445">
                  <c:v>545.3104590178049</c:v>
                </c:pt>
                <c:pt idx="446">
                  <c:v>546.5447407278048</c:v>
                </c:pt>
                <c:pt idx="447">
                  <c:v>547.7788164609756</c:v>
                </c:pt>
                <c:pt idx="448">
                  <c:v>549.0130310458536</c:v>
                </c:pt>
                <c:pt idx="449">
                  <c:v>550.2472141582925</c:v>
                </c:pt>
                <c:pt idx="450">
                  <c:v>551.481581297561</c:v>
                </c:pt>
                <c:pt idx="451">
                  <c:v>552.7159399197562</c:v>
                </c:pt>
                <c:pt idx="452">
                  <c:v>553.9504208970731</c:v>
                </c:pt>
                <c:pt idx="453">
                  <c:v>555.1848294634144</c:v>
                </c:pt>
                <c:pt idx="454">
                  <c:v>556.4191701319513</c:v>
                </c:pt>
                <c:pt idx="455">
                  <c:v>557.6535390317073</c:v>
                </c:pt>
                <c:pt idx="456">
                  <c:v>558.8878684004877</c:v>
                </c:pt>
                <c:pt idx="457">
                  <c:v>560.1220996963416</c:v>
                </c:pt>
                <c:pt idx="458">
                  <c:v>561.3566028148779</c:v>
                </c:pt>
                <c:pt idx="459">
                  <c:v>562.5909740556098</c:v>
                </c:pt>
                <c:pt idx="460">
                  <c:v>563.8253786907314</c:v>
                </c:pt>
                <c:pt idx="461">
                  <c:v>565.0596181402439</c:v>
                </c:pt>
                <c:pt idx="462">
                  <c:v>566.2938733543905</c:v>
                </c:pt>
                <c:pt idx="463">
                  <c:v>567.5282656739024</c:v>
                </c:pt>
                <c:pt idx="464">
                  <c:v>568.762787842683</c:v>
                </c:pt>
                <c:pt idx="465">
                  <c:v>569.9970112153659</c:v>
                </c:pt>
                <c:pt idx="466">
                  <c:v>571.231392224878</c:v>
                </c:pt>
                <c:pt idx="467">
                  <c:v>572.4657133870733</c:v>
                </c:pt>
                <c:pt idx="468">
                  <c:v>573.7000554634145</c:v>
                </c:pt>
                <c:pt idx="469">
                  <c:v>574.9344236921951</c:v>
                </c:pt>
                <c:pt idx="470">
                  <c:v>576.168637082683</c:v>
                </c:pt>
                <c:pt idx="471">
                  <c:v>577.4030206568293</c:v>
                </c:pt>
                <c:pt idx="472">
                  <c:v>578.6372297480484</c:v>
                </c:pt>
                <c:pt idx="473">
                  <c:v>579.8715672795123</c:v>
                </c:pt>
                <c:pt idx="474">
                  <c:v>581.1059284295121</c:v>
                </c:pt>
                <c:pt idx="475">
                  <c:v>582.3402304809754</c:v>
                </c:pt>
                <c:pt idx="476">
                  <c:v>583.5746021004878</c:v>
                </c:pt>
                <c:pt idx="477">
                  <c:v>584.8089970407317</c:v>
                </c:pt>
                <c:pt idx="478">
                  <c:v>586.0434043353658</c:v>
                </c:pt>
                <c:pt idx="479">
                  <c:v>587.2777993839023</c:v>
                </c:pt>
                <c:pt idx="480">
                  <c:v>588.5122705873171</c:v>
                </c:pt>
                <c:pt idx="481">
                  <c:v>589.7465785134145</c:v>
                </c:pt>
                <c:pt idx="482">
                  <c:v>590.9809068778048</c:v>
                </c:pt>
                <c:pt idx="483">
                  <c:v>592.2152353117074</c:v>
                </c:pt>
                <c:pt idx="484">
                  <c:v>593.4496148668292</c:v>
                </c:pt>
                <c:pt idx="485">
                  <c:v>594.684124852683</c:v>
                </c:pt>
                <c:pt idx="486">
                  <c:v>595.9184055695124</c:v>
                </c:pt>
                <c:pt idx="487">
                  <c:v>597.1527331534145</c:v>
                </c:pt>
                <c:pt idx="488">
                  <c:v>598.3868627841463</c:v>
                </c:pt>
                <c:pt idx="489">
                  <c:v>599.621442275122</c:v>
                </c:pt>
                <c:pt idx="490">
                  <c:v>600.856284389512</c:v>
                </c:pt>
                <c:pt idx="491">
                  <c:v>602.0910849853658</c:v>
                </c:pt>
                <c:pt idx="492">
                  <c:v>603.3256218639023</c:v>
                </c:pt>
                <c:pt idx="493">
                  <c:v>604.5606850512195</c:v>
                </c:pt>
                <c:pt idx="494">
                  <c:v>605.7958465087806</c:v>
                </c:pt>
                <c:pt idx="495">
                  <c:v>607.0308841190244</c:v>
                </c:pt>
                <c:pt idx="496">
                  <c:v>608.265674645122</c:v>
                </c:pt>
                <c:pt idx="497">
                  <c:v>609.5004882709755</c:v>
                </c:pt>
                <c:pt idx="498">
                  <c:v>610.7351826756097</c:v>
                </c:pt>
                <c:pt idx="499">
                  <c:v>611.9697805185367</c:v>
                </c:pt>
                <c:pt idx="500">
                  <c:v>613.2043760158536</c:v>
                </c:pt>
                <c:pt idx="501">
                  <c:v>614.4388486341465</c:v>
                </c:pt>
                <c:pt idx="502">
                  <c:v>615.6734298565855</c:v>
                </c:pt>
                <c:pt idx="503">
                  <c:v>616.9081834087806</c:v>
                </c:pt>
                <c:pt idx="504">
                  <c:v>618.142885927317</c:v>
                </c:pt>
                <c:pt idx="505">
                  <c:v>619.3776408207316</c:v>
                </c:pt>
                <c:pt idx="506">
                  <c:v>620.6124179058536</c:v>
                </c:pt>
                <c:pt idx="507">
                  <c:v>621.8472252341462</c:v>
                </c:pt>
                <c:pt idx="508">
                  <c:v>623.0821188136583</c:v>
                </c:pt>
                <c:pt idx="509">
                  <c:v>624.3170018343901</c:v>
                </c:pt>
                <c:pt idx="510">
                  <c:v>625.5518368899998</c:v>
                </c:pt>
                <c:pt idx="511">
                  <c:v>626.786580652683</c:v>
                </c:pt>
                <c:pt idx="512">
                  <c:v>628.021517322439</c:v>
                </c:pt>
                <c:pt idx="513">
                  <c:v>629.2562832431706</c:v>
                </c:pt>
                <c:pt idx="514">
                  <c:v>630.491063257317</c:v>
                </c:pt>
                <c:pt idx="515">
                  <c:v>631.725892922683</c:v>
                </c:pt>
                <c:pt idx="516">
                  <c:v>632.9607579875609</c:v>
                </c:pt>
                <c:pt idx="517">
                  <c:v>634.1958815365857</c:v>
                </c:pt>
                <c:pt idx="518">
                  <c:v>635.4310180285365</c:v>
                </c:pt>
                <c:pt idx="519">
                  <c:v>636.6662700978048</c:v>
                </c:pt>
                <c:pt idx="520">
                  <c:v>637.9015416687805</c:v>
                </c:pt>
                <c:pt idx="521">
                  <c:v>639.1363146548781</c:v>
                </c:pt>
                <c:pt idx="522">
                  <c:v>640.3710658068293</c:v>
                </c:pt>
                <c:pt idx="523">
                  <c:v>641.6058590017072</c:v>
                </c:pt>
                <c:pt idx="524">
                  <c:v>642.8407017768294</c:v>
                </c:pt>
                <c:pt idx="525">
                  <c:v>644.075636567561</c:v>
                </c:pt>
                <c:pt idx="526">
                  <c:v>645.310590972683</c:v>
                </c:pt>
                <c:pt idx="527">
                  <c:v>646.545487811951</c:v>
                </c:pt>
                <c:pt idx="528">
                  <c:v>647.7804448160976</c:v>
                </c:pt>
                <c:pt idx="529">
                  <c:v>649.0154750741465</c:v>
                </c:pt>
                <c:pt idx="530">
                  <c:v>650.2504457148781</c:v>
                </c:pt>
                <c:pt idx="531">
                  <c:v>651.4850831431707</c:v>
                </c:pt>
                <c:pt idx="532">
                  <c:v>652.719882872683</c:v>
                </c:pt>
                <c:pt idx="533">
                  <c:v>653.9548465468293</c:v>
                </c:pt>
                <c:pt idx="534">
                  <c:v>655.1898480317075</c:v>
                </c:pt>
                <c:pt idx="535">
                  <c:v>656.425038670488</c:v>
                </c:pt>
                <c:pt idx="536">
                  <c:v>657.6600635782926</c:v>
                </c:pt>
                <c:pt idx="537">
                  <c:v>658.894875745122</c:v>
                </c:pt>
                <c:pt idx="538">
                  <c:v>660.129905125122</c:v>
                </c:pt>
                <c:pt idx="539">
                  <c:v>661.3649037431707</c:v>
                </c:pt>
                <c:pt idx="540">
                  <c:v>662.6000190885366</c:v>
                </c:pt>
                <c:pt idx="541">
                  <c:v>663.8351418112193</c:v>
                </c:pt>
                <c:pt idx="542">
                  <c:v>665.070312817561</c:v>
                </c:pt>
                <c:pt idx="543">
                  <c:v>666.3054451739024</c:v>
                </c:pt>
                <c:pt idx="544">
                  <c:v>667.5405240539025</c:v>
                </c:pt>
                <c:pt idx="545">
                  <c:v>668.7756695924389</c:v>
                </c:pt>
                <c:pt idx="546">
                  <c:v>670.0106326224388</c:v>
                </c:pt>
                <c:pt idx="547">
                  <c:v>671.2455232321951</c:v>
                </c:pt>
                <c:pt idx="548">
                  <c:v>672.4804235568293</c:v>
                </c:pt>
                <c:pt idx="549">
                  <c:v>673.7155485970732</c:v>
                </c:pt>
                <c:pt idx="550">
                  <c:v>674.9506120519511</c:v>
                </c:pt>
                <c:pt idx="551">
                  <c:v>676.1856617880486</c:v>
                </c:pt>
                <c:pt idx="552">
                  <c:v>677.4206493287804</c:v>
                </c:pt>
                <c:pt idx="553">
                  <c:v>678.6556542114632</c:v>
                </c:pt>
                <c:pt idx="554">
                  <c:v>679.8905208653657</c:v>
                </c:pt>
                <c:pt idx="555">
                  <c:v>681.1252890414634</c:v>
                </c:pt>
                <c:pt idx="556">
                  <c:v>682.3601385856097</c:v>
                </c:pt>
                <c:pt idx="557">
                  <c:v>683.5948667060977</c:v>
                </c:pt>
                <c:pt idx="558">
                  <c:v>684.8294012431708</c:v>
                </c:pt>
                <c:pt idx="559">
                  <c:v>686.063637487561</c:v>
                </c:pt>
                <c:pt idx="560">
                  <c:v>687.2978538856097</c:v>
                </c:pt>
                <c:pt idx="561">
                  <c:v>688.5320419104878</c:v>
                </c:pt>
                <c:pt idx="562">
                  <c:v>689.7661845165853</c:v>
                </c:pt>
                <c:pt idx="563">
                  <c:v>691.0002497199998</c:v>
                </c:pt>
                <c:pt idx="564">
                  <c:v>692.2341164339024</c:v>
                </c:pt>
                <c:pt idx="565">
                  <c:v>693.4680321560977</c:v>
                </c:pt>
                <c:pt idx="566">
                  <c:v>694.7019441402439</c:v>
                </c:pt>
                <c:pt idx="567">
                  <c:v>695.935737914634</c:v>
                </c:pt>
                <c:pt idx="568">
                  <c:v>697.1695809970732</c:v>
                </c:pt>
                <c:pt idx="569">
                  <c:v>698.4035958741463</c:v>
                </c:pt>
                <c:pt idx="570">
                  <c:v>699.6372068290242</c:v>
                </c:pt>
                <c:pt idx="571">
                  <c:v>700.8710713965855</c:v>
                </c:pt>
                <c:pt idx="572">
                  <c:v>702.1050001217072</c:v>
                </c:pt>
                <c:pt idx="573">
                  <c:v>703.3389567887805</c:v>
                </c:pt>
                <c:pt idx="574">
                  <c:v>704.5728240531707</c:v>
                </c:pt>
                <c:pt idx="575">
                  <c:v>705.8066534656097</c:v>
                </c:pt>
                <c:pt idx="576">
                  <c:v>707.0404661824388</c:v>
                </c:pt>
                <c:pt idx="577">
                  <c:v>708.2742842190245</c:v>
                </c:pt>
                <c:pt idx="578">
                  <c:v>709.5079282148779</c:v>
                </c:pt>
                <c:pt idx="579">
                  <c:v>710.7416473809756</c:v>
                </c:pt>
                <c:pt idx="580">
                  <c:v>711.9754661807316</c:v>
                </c:pt>
                <c:pt idx="581">
                  <c:v>713.209545173171</c:v>
                </c:pt>
                <c:pt idx="582">
                  <c:v>714.4438705953657</c:v>
                </c:pt>
                <c:pt idx="583">
                  <c:v>715.6779646863415</c:v>
                </c:pt>
                <c:pt idx="584">
                  <c:v>716.9121434173171</c:v>
                </c:pt>
                <c:pt idx="585">
                  <c:v>718.1463948312195</c:v>
                </c:pt>
                <c:pt idx="586">
                  <c:v>719.3809538487804</c:v>
                </c:pt>
                <c:pt idx="587">
                  <c:v>720.6155436617074</c:v>
                </c:pt>
                <c:pt idx="588">
                  <c:v>721.8502966226829</c:v>
                </c:pt>
                <c:pt idx="589">
                  <c:v>723.0848923260978</c:v>
                </c:pt>
                <c:pt idx="590">
                  <c:v>724.3195791043902</c:v>
                </c:pt>
                <c:pt idx="591">
                  <c:v>725.55447114</c:v>
                </c:pt>
                <c:pt idx="592">
                  <c:v>726.7889037146342</c:v>
                </c:pt>
                <c:pt idx="593">
                  <c:v>728.0232151921949</c:v>
                </c:pt>
                <c:pt idx="594">
                  <c:v>729.2572166360974</c:v>
                </c:pt>
                <c:pt idx="595">
                  <c:v>730.4911714558535</c:v>
                </c:pt>
                <c:pt idx="596">
                  <c:v>731.7251239943903</c:v>
                </c:pt>
                <c:pt idx="597">
                  <c:v>732.95894026</c:v>
                </c:pt>
                <c:pt idx="598">
                  <c:v>734.192769235366</c:v>
                </c:pt>
                <c:pt idx="599">
                  <c:v>735.4267090368293</c:v>
                </c:pt>
                <c:pt idx="600">
                  <c:v>736.6605229273171</c:v>
                </c:pt>
                <c:pt idx="601">
                  <c:v>737.8943882712195</c:v>
                </c:pt>
                <c:pt idx="602">
                  <c:v>739.1281702965854</c:v>
                </c:pt>
                <c:pt idx="603">
                  <c:v>740.3619216041462</c:v>
                </c:pt>
                <c:pt idx="604">
                  <c:v>741.5957818812194</c:v>
                </c:pt>
                <c:pt idx="605">
                  <c:v>742.8300934521951</c:v>
                </c:pt>
                <c:pt idx="606">
                  <c:v>744.0642576512195</c:v>
                </c:pt>
                <c:pt idx="607">
                  <c:v>745.2987977968294</c:v>
                </c:pt>
                <c:pt idx="608">
                  <c:v>746.5330707270732</c:v>
                </c:pt>
                <c:pt idx="609">
                  <c:v>747.7674189465853</c:v>
                </c:pt>
                <c:pt idx="610">
                  <c:v>749.0016872056098</c:v>
                </c:pt>
                <c:pt idx="611">
                  <c:v>750.2359907639023</c:v>
                </c:pt>
                <c:pt idx="612">
                  <c:v>751.4702990595122</c:v>
                </c:pt>
                <c:pt idx="613">
                  <c:v>752.704737582927</c:v>
                </c:pt>
                <c:pt idx="614">
                  <c:v>753.9392387314632</c:v>
                </c:pt>
                <c:pt idx="615">
                  <c:v>755.173667512439</c:v>
                </c:pt>
                <c:pt idx="616">
                  <c:v>756.4081181660977</c:v>
                </c:pt>
                <c:pt idx="617">
                  <c:v>757.6429198014631</c:v>
                </c:pt>
                <c:pt idx="618">
                  <c:v>758.8775511680486</c:v>
                </c:pt>
                <c:pt idx="619">
                  <c:v>760.1115059941462</c:v>
                </c:pt>
                <c:pt idx="620">
                  <c:v>761.345617427073</c:v>
                </c:pt>
                <c:pt idx="621">
                  <c:v>762.5799324880487</c:v>
                </c:pt>
                <c:pt idx="622">
                  <c:v>763.8143632919512</c:v>
                </c:pt>
                <c:pt idx="623">
                  <c:v>765.0488031041463</c:v>
                </c:pt>
                <c:pt idx="624">
                  <c:v>766.2833033107317</c:v>
                </c:pt>
                <c:pt idx="625">
                  <c:v>767.5177343141464</c:v>
                </c:pt>
                <c:pt idx="626">
                  <c:v>768.752418582683</c:v>
                </c:pt>
                <c:pt idx="627">
                  <c:v>769.9871730909755</c:v>
                </c:pt>
                <c:pt idx="628">
                  <c:v>771.2219358304877</c:v>
                </c:pt>
                <c:pt idx="629">
                  <c:v>772.4566856099998</c:v>
                </c:pt>
                <c:pt idx="630">
                  <c:v>773.6913489470732</c:v>
                </c:pt>
                <c:pt idx="631">
                  <c:v>774.9261924317071</c:v>
                </c:pt>
                <c:pt idx="632">
                  <c:v>776.1608755382926</c:v>
                </c:pt>
                <c:pt idx="633">
                  <c:v>777.3955688268292</c:v>
                </c:pt>
                <c:pt idx="634">
                  <c:v>778.6299521907315</c:v>
                </c:pt>
                <c:pt idx="635">
                  <c:v>779.8645841485367</c:v>
                </c:pt>
                <c:pt idx="636">
                  <c:v>781.0990527404878</c:v>
                </c:pt>
                <c:pt idx="637">
                  <c:v>782.3333382158537</c:v>
                </c:pt>
                <c:pt idx="638">
                  <c:v>783.5676636090243</c:v>
                </c:pt>
                <c:pt idx="639">
                  <c:v>784.8018235312194</c:v>
                </c:pt>
                <c:pt idx="640">
                  <c:v>786.035833895122</c:v>
                </c:pt>
                <c:pt idx="641">
                  <c:v>787.2695882863416</c:v>
                </c:pt>
                <c:pt idx="642">
                  <c:v>788.5036161719511</c:v>
                </c:pt>
                <c:pt idx="643">
                  <c:v>789.7375409926828</c:v>
                </c:pt>
                <c:pt idx="644">
                  <c:v>790.971266257805</c:v>
                </c:pt>
                <c:pt idx="645">
                  <c:v>792.2051709970733</c:v>
                </c:pt>
                <c:pt idx="646">
                  <c:v>793.4389868258535</c:v>
                </c:pt>
                <c:pt idx="647">
                  <c:v>794.6731251468294</c:v>
                </c:pt>
                <c:pt idx="648">
                  <c:v>795.9072785339024</c:v>
                </c:pt>
                <c:pt idx="649">
                  <c:v>797.1415369387805</c:v>
                </c:pt>
                <c:pt idx="650">
                  <c:v>798.3757727590245</c:v>
                </c:pt>
                <c:pt idx="651">
                  <c:v>799.6100063395123</c:v>
                </c:pt>
                <c:pt idx="652">
                  <c:v>800.8444506163415</c:v>
                </c:pt>
                <c:pt idx="653">
                  <c:v>802.078998625366</c:v>
                </c:pt>
                <c:pt idx="654">
                  <c:v>803.3133067565854</c:v>
                </c:pt>
                <c:pt idx="655">
                  <c:v>804.5476750204878</c:v>
                </c:pt>
                <c:pt idx="656">
                  <c:v>805.7822748736586</c:v>
                </c:pt>
                <c:pt idx="657">
                  <c:v>807.0167549319511</c:v>
                </c:pt>
                <c:pt idx="658">
                  <c:v>808.2512057351219</c:v>
                </c:pt>
                <c:pt idx="659">
                  <c:v>809.4857754002438</c:v>
                </c:pt>
                <c:pt idx="660">
                  <c:v>810.7199011878048</c:v>
                </c:pt>
                <c:pt idx="661">
                  <c:v>811.9541475841463</c:v>
                </c:pt>
                <c:pt idx="662">
                  <c:v>813.188477977073</c:v>
                </c:pt>
                <c:pt idx="663">
                  <c:v>814.422893379756</c:v>
                </c:pt>
                <c:pt idx="664">
                  <c:v>815.6572990973169</c:v>
                </c:pt>
                <c:pt idx="665">
                  <c:v>816.8917942307318</c:v>
                </c:pt>
                <c:pt idx="666">
                  <c:v>818.1262754712194</c:v>
                </c:pt>
                <c:pt idx="667">
                  <c:v>819.3607427092683</c:v>
                </c:pt>
                <c:pt idx="668">
                  <c:v>820.5954996231708</c:v>
                </c:pt>
                <c:pt idx="669">
                  <c:v>821.8301148863413</c:v>
                </c:pt>
                <c:pt idx="670">
                  <c:v>823.0646762019512</c:v>
                </c:pt>
                <c:pt idx="671">
                  <c:v>824.2991206341463</c:v>
                </c:pt>
                <c:pt idx="672">
                  <c:v>825.5334495036585</c:v>
                </c:pt>
                <c:pt idx="673">
                  <c:v>826.7678423209754</c:v>
                </c:pt>
                <c:pt idx="674">
                  <c:v>828.0023583529268</c:v>
                </c:pt>
                <c:pt idx="675">
                  <c:v>829.236809365122</c:v>
                </c:pt>
                <c:pt idx="676">
                  <c:v>830.4709699878049</c:v>
                </c:pt>
                <c:pt idx="677">
                  <c:v>831.705051827561</c:v>
                </c:pt>
                <c:pt idx="678">
                  <c:v>832.9390117668291</c:v>
                </c:pt>
                <c:pt idx="679">
                  <c:v>834.1731624002439</c:v>
                </c:pt>
                <c:pt idx="680">
                  <c:v>835.4072072582926</c:v>
                </c:pt>
                <c:pt idx="681">
                  <c:v>836.6411269551219</c:v>
                </c:pt>
                <c:pt idx="682">
                  <c:v>837.8751461534146</c:v>
                </c:pt>
                <c:pt idx="683">
                  <c:v>839.108905570488</c:v>
                </c:pt>
                <c:pt idx="684">
                  <c:v>840.3426539139023</c:v>
                </c:pt>
                <c:pt idx="685">
                  <c:v>841.5763894331707</c:v>
                </c:pt>
                <c:pt idx="686">
                  <c:v>842.810206687073</c:v>
                </c:pt>
                <c:pt idx="687">
                  <c:v>844.044699439756</c:v>
                </c:pt>
                <c:pt idx="688">
                  <c:v>845.2793749536588</c:v>
                </c:pt>
                <c:pt idx="689">
                  <c:v>846.5138663817073</c:v>
                </c:pt>
                <c:pt idx="690">
                  <c:v>847.7483366680488</c:v>
                </c:pt>
                <c:pt idx="691">
                  <c:v>848.9829130541462</c:v>
                </c:pt>
                <c:pt idx="692">
                  <c:v>850.2171182460976</c:v>
                </c:pt>
                <c:pt idx="693">
                  <c:v>851.4512353517073</c:v>
                </c:pt>
                <c:pt idx="694">
                  <c:v>852.6852524521951</c:v>
                </c:pt>
                <c:pt idx="695">
                  <c:v>853.9190371531706</c:v>
                </c:pt>
                <c:pt idx="696">
                  <c:v>855.1527932587805</c:v>
                </c:pt>
                <c:pt idx="697">
                  <c:v>856.3864163265853</c:v>
                </c:pt>
                <c:pt idx="698">
                  <c:v>857.6201519409756</c:v>
                </c:pt>
                <c:pt idx="699">
                  <c:v>858.8538303156097</c:v>
                </c:pt>
                <c:pt idx="700">
                  <c:v>860.0876016214634</c:v>
                </c:pt>
                <c:pt idx="701">
                  <c:v>861.3214452695121</c:v>
                </c:pt>
                <c:pt idx="702">
                  <c:v>862.5552532346342</c:v>
                </c:pt>
                <c:pt idx="703">
                  <c:v>863.7888917758536</c:v>
                </c:pt>
                <c:pt idx="704">
                  <c:v>865.0224823565854</c:v>
                </c:pt>
                <c:pt idx="705">
                  <c:v>866.25608454</c:v>
                </c:pt>
                <c:pt idx="706">
                  <c:v>867.4895905931706</c:v>
                </c:pt>
                <c:pt idx="707">
                  <c:v>868.7230930221952</c:v>
                </c:pt>
                <c:pt idx="708">
                  <c:v>869.9567115490244</c:v>
                </c:pt>
                <c:pt idx="709">
                  <c:v>871.1902802307317</c:v>
                </c:pt>
                <c:pt idx="710">
                  <c:v>872.4239285282927</c:v>
                </c:pt>
                <c:pt idx="711">
                  <c:v>873.6577217231705</c:v>
                </c:pt>
                <c:pt idx="712">
                  <c:v>874.8913625282926</c:v>
                </c:pt>
                <c:pt idx="713">
                  <c:v>876.1249123309757</c:v>
                </c:pt>
                <c:pt idx="714">
                  <c:v>877.3586206736585</c:v>
                </c:pt>
                <c:pt idx="715">
                  <c:v>878.5923753619512</c:v>
                </c:pt>
                <c:pt idx="716">
                  <c:v>879.825975804634</c:v>
                </c:pt>
                <c:pt idx="717">
                  <c:v>881.059677127561</c:v>
                </c:pt>
                <c:pt idx="718">
                  <c:v>882.2934080719512</c:v>
                </c:pt>
                <c:pt idx="719">
                  <c:v>883.5271363990244</c:v>
                </c:pt>
                <c:pt idx="720">
                  <c:v>884.7609417343903</c:v>
                </c:pt>
                <c:pt idx="721">
                  <c:v>885.9948373070732</c:v>
                </c:pt>
                <c:pt idx="722">
                  <c:v>887.2287707512197</c:v>
                </c:pt>
                <c:pt idx="723">
                  <c:v>888.4628321097559</c:v>
                </c:pt>
                <c:pt idx="724">
                  <c:v>889.6964185302438</c:v>
                </c:pt>
                <c:pt idx="725">
                  <c:v>890.9300550319512</c:v>
                </c:pt>
                <c:pt idx="726">
                  <c:v>892.1640469048781</c:v>
                </c:pt>
                <c:pt idx="727">
                  <c:v>893.3979558582926</c:v>
                </c:pt>
                <c:pt idx="728">
                  <c:v>894.6316538709755</c:v>
                </c:pt>
                <c:pt idx="729">
                  <c:v>895.8651348860974</c:v>
                </c:pt>
                <c:pt idx="730">
                  <c:v>897.0986490431707</c:v>
                </c:pt>
                <c:pt idx="731">
                  <c:v>898.3322602985363</c:v>
                </c:pt>
                <c:pt idx="732">
                  <c:v>899.5658897087804</c:v>
                </c:pt>
                <c:pt idx="733">
                  <c:v>900.7995994646341</c:v>
                </c:pt>
                <c:pt idx="734">
                  <c:v>902.0332175380488</c:v>
                </c:pt>
                <c:pt idx="735">
                  <c:v>903.2669514573171</c:v>
                </c:pt>
                <c:pt idx="736">
                  <c:v>904.5007597273172</c:v>
                </c:pt>
                <c:pt idx="737">
                  <c:v>905.7347101617073</c:v>
                </c:pt>
                <c:pt idx="738">
                  <c:v>906.9685417753658</c:v>
                </c:pt>
                <c:pt idx="739">
                  <c:v>908.2023280134144</c:v>
                </c:pt>
                <c:pt idx="740">
                  <c:v>909.4361356160975</c:v>
                </c:pt>
                <c:pt idx="741">
                  <c:v>910.669918237561</c:v>
                </c:pt>
                <c:pt idx="742">
                  <c:v>911.9036530663414</c:v>
                </c:pt>
                <c:pt idx="743">
                  <c:v>913.1371745768293</c:v>
                </c:pt>
                <c:pt idx="744">
                  <c:v>914.370852622683</c:v>
                </c:pt>
                <c:pt idx="745">
                  <c:v>915.6045603995121</c:v>
                </c:pt>
                <c:pt idx="746">
                  <c:v>916.8383489800001</c:v>
                </c:pt>
                <c:pt idx="747">
                  <c:v>918.0721571939023</c:v>
                </c:pt>
                <c:pt idx="748">
                  <c:v>919.3059176419512</c:v>
                </c:pt>
                <c:pt idx="749">
                  <c:v>920.5396178065853</c:v>
                </c:pt>
                <c:pt idx="750">
                  <c:v>921.773281192195</c:v>
                </c:pt>
                <c:pt idx="751">
                  <c:v>923.0068598929265</c:v>
                </c:pt>
                <c:pt idx="752">
                  <c:v>924.2401841356096</c:v>
                </c:pt>
                <c:pt idx="753">
                  <c:v>925.4734312117075</c:v>
                </c:pt>
                <c:pt idx="754">
                  <c:v>926.7066371785365</c:v>
                </c:pt>
                <c:pt idx="755">
                  <c:v>927.9398346517073</c:v>
                </c:pt>
                <c:pt idx="756">
                  <c:v>929.1731372158537</c:v>
                </c:pt>
                <c:pt idx="757">
                  <c:v>930.4065389168293</c:v>
                </c:pt>
                <c:pt idx="758">
                  <c:v>931.6399584804876</c:v>
                </c:pt>
                <c:pt idx="759">
                  <c:v>932.8734560646342</c:v>
                </c:pt>
                <c:pt idx="760">
                  <c:v>934.1068476021952</c:v>
                </c:pt>
                <c:pt idx="761">
                  <c:v>935.3402098448778</c:v>
                </c:pt>
                <c:pt idx="762">
                  <c:v>936.5736668512194</c:v>
                </c:pt>
                <c:pt idx="763">
                  <c:v>937.8070326321952</c:v>
                </c:pt>
                <c:pt idx="764">
                  <c:v>939.0404772234144</c:v>
                </c:pt>
                <c:pt idx="765">
                  <c:v>940.2739585063417</c:v>
                </c:pt>
                <c:pt idx="766">
                  <c:v>941.5073712673173</c:v>
                </c:pt>
                <c:pt idx="767">
                  <c:v>942.7411221741463</c:v>
                </c:pt>
                <c:pt idx="768">
                  <c:v>943.9746644734146</c:v>
                </c:pt>
                <c:pt idx="769">
                  <c:v>945.2081909934145</c:v>
                </c:pt>
                <c:pt idx="770">
                  <c:v>946.441873875122</c:v>
                </c:pt>
                <c:pt idx="771">
                  <c:v>947.6753047307317</c:v>
                </c:pt>
                <c:pt idx="772">
                  <c:v>948.9090450170731</c:v>
                </c:pt>
                <c:pt idx="773">
                  <c:v>950.1429462253658</c:v>
                </c:pt>
                <c:pt idx="774">
                  <c:v>951.3768350639024</c:v>
                </c:pt>
                <c:pt idx="775">
                  <c:v>952.610922537317</c:v>
                </c:pt>
                <c:pt idx="776">
                  <c:v>953.844993729268</c:v>
                </c:pt>
                <c:pt idx="777">
                  <c:v>955.0790811765854</c:v>
                </c:pt>
                <c:pt idx="778">
                  <c:v>956.3132138780485</c:v>
                </c:pt>
                <c:pt idx="779">
                  <c:v>957.5474922665853</c:v>
                </c:pt>
                <c:pt idx="780">
                  <c:v>958.7815998968291</c:v>
                </c:pt>
                <c:pt idx="781">
                  <c:v>960.0157531458534</c:v>
                </c:pt>
                <c:pt idx="782">
                  <c:v>961.2499709809756</c:v>
                </c:pt>
                <c:pt idx="783">
                  <c:v>962.4843421539025</c:v>
                </c:pt>
                <c:pt idx="784">
                  <c:v>963.7186250926827</c:v>
                </c:pt>
                <c:pt idx="785">
                  <c:v>964.9529948978045</c:v>
                </c:pt>
                <c:pt idx="786">
                  <c:v>966.1875302290244</c:v>
                </c:pt>
                <c:pt idx="787">
                  <c:v>967.4219309636584</c:v>
                </c:pt>
                <c:pt idx="788">
                  <c:v>968.6564245941462</c:v>
                </c:pt>
                <c:pt idx="789">
                  <c:v>969.890768594634</c:v>
                </c:pt>
                <c:pt idx="790">
                  <c:v>971.1251164087803</c:v>
                </c:pt>
                <c:pt idx="791">
                  <c:v>972.3595243146339</c:v>
                </c:pt>
                <c:pt idx="792">
                  <c:v>973.593880237805</c:v>
                </c:pt>
                <c:pt idx="793">
                  <c:v>974.8279526631704</c:v>
                </c:pt>
                <c:pt idx="794">
                  <c:v>976.0623440114631</c:v>
                </c:pt>
                <c:pt idx="795">
                  <c:v>977.2966149707315</c:v>
                </c:pt>
                <c:pt idx="796">
                  <c:v>978.5307789441465</c:v>
                </c:pt>
                <c:pt idx="797">
                  <c:v>979.7650204163411</c:v>
                </c:pt>
                <c:pt idx="798">
                  <c:v>980.9993427951218</c:v>
                </c:pt>
                <c:pt idx="799">
                  <c:v>982.2335588297558</c:v>
                </c:pt>
                <c:pt idx="800">
                  <c:v>983.4677206819508</c:v>
                </c:pt>
                <c:pt idx="801">
                  <c:v>984.701816362195</c:v>
                </c:pt>
                <c:pt idx="802">
                  <c:v>985.9358778265853</c:v>
                </c:pt>
                <c:pt idx="803">
                  <c:v>987.1698532329267</c:v>
                </c:pt>
                <c:pt idx="804">
                  <c:v>988.4039821302437</c:v>
                </c:pt>
                <c:pt idx="805">
                  <c:v>989.6379923685364</c:v>
                </c:pt>
                <c:pt idx="806">
                  <c:v>990.872085079756</c:v>
                </c:pt>
                <c:pt idx="807">
                  <c:v>992.1063646885366</c:v>
                </c:pt>
                <c:pt idx="808">
                  <c:v>993.3406863002436</c:v>
                </c:pt>
                <c:pt idx="809">
                  <c:v>994.5750126999998</c:v>
                </c:pt>
                <c:pt idx="810">
                  <c:v>995.809345094878</c:v>
                </c:pt>
                <c:pt idx="811">
                  <c:v>997.0437565336584</c:v>
                </c:pt>
                <c:pt idx="812">
                  <c:v>998.2781643839022</c:v>
                </c:pt>
                <c:pt idx="813">
                  <c:v>999.5124206012192</c:v>
                </c:pt>
                <c:pt idx="814">
                  <c:v>1000.746638009024</c:v>
                </c:pt>
                <c:pt idx="815">
                  <c:v>1001.980833382439</c:v>
                </c:pt>
                <c:pt idx="816">
                  <c:v>1003.214995428537</c:v>
                </c:pt>
                <c:pt idx="817">
                  <c:v>1004.44932129</c:v>
                </c:pt>
                <c:pt idx="818">
                  <c:v>1005.683799384878</c:v>
                </c:pt>
                <c:pt idx="819">
                  <c:v>1006.918354276098</c:v>
                </c:pt>
                <c:pt idx="820">
                  <c:v>1008.152730514878</c:v>
                </c:pt>
                <c:pt idx="821">
                  <c:v>1009.387269052683</c:v>
                </c:pt>
                <c:pt idx="822">
                  <c:v>1010.621773289024</c:v>
                </c:pt>
                <c:pt idx="823">
                  <c:v>1011.856339023902</c:v>
                </c:pt>
                <c:pt idx="824">
                  <c:v>1013.090891864634</c:v>
                </c:pt>
                <c:pt idx="825">
                  <c:v>1014.325528973658</c:v>
                </c:pt>
                <c:pt idx="826">
                  <c:v>1015.560041869024</c:v>
                </c:pt>
                <c:pt idx="827">
                  <c:v>1016.79454309683</c:v>
                </c:pt>
                <c:pt idx="828">
                  <c:v>1018.028771221707</c:v>
                </c:pt>
                <c:pt idx="829">
                  <c:v>1019.262984706097</c:v>
                </c:pt>
                <c:pt idx="830">
                  <c:v>1020.497312702683</c:v>
                </c:pt>
                <c:pt idx="831">
                  <c:v>1021.731511231707</c:v>
                </c:pt>
                <c:pt idx="832">
                  <c:v>1022.96563909</c:v>
                </c:pt>
                <c:pt idx="833">
                  <c:v>1024.199463986829</c:v>
                </c:pt>
                <c:pt idx="834">
                  <c:v>1025.433340725853</c:v>
                </c:pt>
                <c:pt idx="835">
                  <c:v>1026.667189425122</c:v>
                </c:pt>
                <c:pt idx="836">
                  <c:v>1027.901152623171</c:v>
                </c:pt>
                <c:pt idx="837">
                  <c:v>1029.134972499024</c:v>
                </c:pt>
                <c:pt idx="838">
                  <c:v>1030.368783419512</c:v>
                </c:pt>
                <c:pt idx="839">
                  <c:v>1031.603066286585</c:v>
                </c:pt>
                <c:pt idx="840">
                  <c:v>1032.837310000244</c:v>
                </c:pt>
                <c:pt idx="841">
                  <c:v>1034.071336170975</c:v>
                </c:pt>
                <c:pt idx="842">
                  <c:v>1035.305420968293</c:v>
                </c:pt>
                <c:pt idx="843">
                  <c:v>1036.539587063658</c:v>
                </c:pt>
                <c:pt idx="844">
                  <c:v>1037.773795411951</c:v>
                </c:pt>
                <c:pt idx="845">
                  <c:v>1039.007728391463</c:v>
                </c:pt>
                <c:pt idx="846">
                  <c:v>1040.24199148</c:v>
                </c:pt>
                <c:pt idx="847">
                  <c:v>1041.476093899512</c:v>
                </c:pt>
                <c:pt idx="848">
                  <c:v>1042.70994645439</c:v>
                </c:pt>
                <c:pt idx="849">
                  <c:v>1043.943877148049</c:v>
                </c:pt>
                <c:pt idx="850">
                  <c:v>1045.177987847561</c:v>
                </c:pt>
                <c:pt idx="851">
                  <c:v>1046.412492322926</c:v>
                </c:pt>
                <c:pt idx="852">
                  <c:v>1047.647251149512</c:v>
                </c:pt>
                <c:pt idx="853">
                  <c:v>1048.882193063658</c:v>
                </c:pt>
                <c:pt idx="854">
                  <c:v>1050.117619186585</c:v>
                </c:pt>
                <c:pt idx="855">
                  <c:v>1051.353558664878</c:v>
                </c:pt>
                <c:pt idx="856">
                  <c:v>1052.589245758536</c:v>
                </c:pt>
                <c:pt idx="857">
                  <c:v>1053.824109058293</c:v>
                </c:pt>
                <c:pt idx="858">
                  <c:v>1055.05836626317</c:v>
                </c:pt>
                <c:pt idx="859">
                  <c:v>1056.29242611878</c:v>
                </c:pt>
                <c:pt idx="860">
                  <c:v>1057.526459424634</c:v>
                </c:pt>
                <c:pt idx="861">
                  <c:v>1058.760216362439</c:v>
                </c:pt>
                <c:pt idx="862">
                  <c:v>1059.993856080732</c:v>
                </c:pt>
                <c:pt idx="863">
                  <c:v>1061.227346008048</c:v>
                </c:pt>
                <c:pt idx="864">
                  <c:v>1062.460980336097</c:v>
                </c:pt>
                <c:pt idx="865">
                  <c:v>1063.694591549512</c:v>
                </c:pt>
                <c:pt idx="866">
                  <c:v>1064.928300285122</c:v>
                </c:pt>
                <c:pt idx="867">
                  <c:v>1066.16205329317</c:v>
                </c:pt>
                <c:pt idx="868">
                  <c:v>1067.395902308292</c:v>
                </c:pt>
                <c:pt idx="869">
                  <c:v>1068.629682210487</c:v>
                </c:pt>
                <c:pt idx="870">
                  <c:v>1069.863597788049</c:v>
                </c:pt>
                <c:pt idx="871">
                  <c:v>1071.097323164878</c:v>
                </c:pt>
                <c:pt idx="872">
                  <c:v>1072.331083671707</c:v>
                </c:pt>
                <c:pt idx="873">
                  <c:v>1073.56499044878</c:v>
                </c:pt>
                <c:pt idx="874">
                  <c:v>1074.79887941878</c:v>
                </c:pt>
                <c:pt idx="875">
                  <c:v>1076.032730871463</c:v>
                </c:pt>
                <c:pt idx="876">
                  <c:v>1077.266431696341</c:v>
                </c:pt>
                <c:pt idx="877">
                  <c:v>1078.500497215853</c:v>
                </c:pt>
                <c:pt idx="878">
                  <c:v>1079.734651971463</c:v>
                </c:pt>
                <c:pt idx="879">
                  <c:v>1080.968536456341</c:v>
                </c:pt>
                <c:pt idx="880">
                  <c:v>1082.20240766439</c:v>
                </c:pt>
                <c:pt idx="881">
                  <c:v>1083.436266637073</c:v>
                </c:pt>
                <c:pt idx="882">
                  <c:v>1084.670249123171</c:v>
                </c:pt>
                <c:pt idx="883">
                  <c:v>1085.904564594146</c:v>
                </c:pt>
                <c:pt idx="884">
                  <c:v>1087.139194674878</c:v>
                </c:pt>
                <c:pt idx="885">
                  <c:v>1088.373793272195</c:v>
                </c:pt>
                <c:pt idx="886">
                  <c:v>1089.608460037316</c:v>
                </c:pt>
                <c:pt idx="887">
                  <c:v>1090.843278001219</c:v>
                </c:pt>
                <c:pt idx="888">
                  <c:v>1092.078007140976</c:v>
                </c:pt>
                <c:pt idx="889">
                  <c:v>1093.312479039512</c:v>
                </c:pt>
                <c:pt idx="890">
                  <c:v>1094.547119501463</c:v>
                </c:pt>
                <c:pt idx="891">
                  <c:v>1095.781791827561</c:v>
                </c:pt>
                <c:pt idx="892">
                  <c:v>1097.016493616341</c:v>
                </c:pt>
                <c:pt idx="893">
                  <c:v>1098.251277160244</c:v>
                </c:pt>
                <c:pt idx="894">
                  <c:v>1099.485748328536</c:v>
                </c:pt>
                <c:pt idx="895">
                  <c:v>1100.720356585366</c:v>
                </c:pt>
                <c:pt idx="896">
                  <c:v>1101.95467216683</c:v>
                </c:pt>
                <c:pt idx="897">
                  <c:v>1103.189258006097</c:v>
                </c:pt>
                <c:pt idx="898">
                  <c:v>1104.423846414634</c:v>
                </c:pt>
                <c:pt idx="899">
                  <c:v>1105.658093635122</c:v>
                </c:pt>
                <c:pt idx="900">
                  <c:v>1106.892120274634</c:v>
                </c:pt>
                <c:pt idx="901">
                  <c:v>1108.126263133902</c:v>
                </c:pt>
                <c:pt idx="902">
                  <c:v>1109.360788741463</c:v>
                </c:pt>
                <c:pt idx="903">
                  <c:v>1110.595310878292</c:v>
                </c:pt>
                <c:pt idx="904">
                  <c:v>1111.829658530488</c:v>
                </c:pt>
                <c:pt idx="905">
                  <c:v>1113.064087831707</c:v>
                </c:pt>
                <c:pt idx="906">
                  <c:v>1114.298443139268</c:v>
                </c:pt>
                <c:pt idx="907">
                  <c:v>1115.532742341463</c:v>
                </c:pt>
                <c:pt idx="908">
                  <c:v>1116.766825340244</c:v>
                </c:pt>
                <c:pt idx="909">
                  <c:v>1118.000864830731</c:v>
                </c:pt>
                <c:pt idx="910">
                  <c:v>1119.235089449268</c:v>
                </c:pt>
                <c:pt idx="911">
                  <c:v>1120.469261531951</c:v>
                </c:pt>
                <c:pt idx="912">
                  <c:v>1121.703564440488</c:v>
                </c:pt>
                <c:pt idx="913">
                  <c:v>1122.93808136439</c:v>
                </c:pt>
                <c:pt idx="914">
                  <c:v>1124.172807475609</c:v>
                </c:pt>
                <c:pt idx="915">
                  <c:v>1125.407550597805</c:v>
                </c:pt>
                <c:pt idx="916">
                  <c:v>1126.642457006829</c:v>
                </c:pt>
                <c:pt idx="917">
                  <c:v>1127.877252834877</c:v>
                </c:pt>
                <c:pt idx="918">
                  <c:v>1129.112119714878</c:v>
                </c:pt>
                <c:pt idx="919">
                  <c:v>1130.34673477561</c:v>
                </c:pt>
                <c:pt idx="920">
                  <c:v>1131.581358811951</c:v>
                </c:pt>
                <c:pt idx="921">
                  <c:v>1132.815786612195</c:v>
                </c:pt>
                <c:pt idx="922">
                  <c:v>1134.050157728536</c:v>
                </c:pt>
                <c:pt idx="923">
                  <c:v>1135.284633319268</c:v>
                </c:pt>
                <c:pt idx="924">
                  <c:v>1136.51915041122</c:v>
                </c:pt>
                <c:pt idx="925">
                  <c:v>1137.753289716585</c:v>
                </c:pt>
                <c:pt idx="926">
                  <c:v>1138.987668263415</c:v>
                </c:pt>
                <c:pt idx="927">
                  <c:v>1140.221825106586</c:v>
                </c:pt>
                <c:pt idx="928">
                  <c:v>1141.456046143415</c:v>
                </c:pt>
                <c:pt idx="929">
                  <c:v>1142.690136569268</c:v>
                </c:pt>
                <c:pt idx="930">
                  <c:v>1143.92434380561</c:v>
                </c:pt>
                <c:pt idx="931">
                  <c:v>1145.158529581463</c:v>
                </c:pt>
                <c:pt idx="932">
                  <c:v>1146.392591739756</c:v>
                </c:pt>
                <c:pt idx="933">
                  <c:v>1147.626638479756</c:v>
                </c:pt>
                <c:pt idx="934">
                  <c:v>1148.860634801707</c:v>
                </c:pt>
                <c:pt idx="935">
                  <c:v>1150.094766138048</c:v>
                </c:pt>
                <c:pt idx="936">
                  <c:v>1151.328815510488</c:v>
                </c:pt>
                <c:pt idx="937">
                  <c:v>1152.562768744146</c:v>
                </c:pt>
                <c:pt idx="938">
                  <c:v>1153.79726214122</c:v>
                </c:pt>
                <c:pt idx="939">
                  <c:v>1155.031719444634</c:v>
                </c:pt>
                <c:pt idx="940">
                  <c:v>1156.266326252439</c:v>
                </c:pt>
                <c:pt idx="941">
                  <c:v>1157.501541816829</c:v>
                </c:pt>
                <c:pt idx="942">
                  <c:v>1158.736826509024</c:v>
                </c:pt>
                <c:pt idx="943">
                  <c:v>1159.971692576585</c:v>
                </c:pt>
                <c:pt idx="944">
                  <c:v>1161.206712479512</c:v>
                </c:pt>
                <c:pt idx="945">
                  <c:v>1162.44159137244</c:v>
                </c:pt>
                <c:pt idx="946">
                  <c:v>1163.676538038048</c:v>
                </c:pt>
                <c:pt idx="947">
                  <c:v>1164.91143634561</c:v>
                </c:pt>
                <c:pt idx="948">
                  <c:v>1166.146641124146</c:v>
                </c:pt>
                <c:pt idx="949">
                  <c:v>1167.381647548536</c:v>
                </c:pt>
                <c:pt idx="950">
                  <c:v>1168.616595618048</c:v>
                </c:pt>
                <c:pt idx="951">
                  <c:v>1169.851727952683</c:v>
                </c:pt>
                <c:pt idx="952">
                  <c:v>1171.086797318048</c:v>
                </c:pt>
                <c:pt idx="953">
                  <c:v>1172.321640545365</c:v>
                </c:pt>
                <c:pt idx="954">
                  <c:v>1173.556455728781</c:v>
                </c:pt>
                <c:pt idx="955">
                  <c:v>1174.791398582195</c:v>
                </c:pt>
                <c:pt idx="956">
                  <c:v>1176.026233515366</c:v>
                </c:pt>
                <c:pt idx="957">
                  <c:v>1177.261418229756</c:v>
                </c:pt>
                <c:pt idx="958">
                  <c:v>1178.496332851463</c:v>
                </c:pt>
                <c:pt idx="959">
                  <c:v>1179.731351637073</c:v>
                </c:pt>
                <c:pt idx="960">
                  <c:v>1180.966397234146</c:v>
                </c:pt>
                <c:pt idx="961">
                  <c:v>1182.201499535853</c:v>
                </c:pt>
                <c:pt idx="962">
                  <c:v>1183.436839014146</c:v>
                </c:pt>
                <c:pt idx="963">
                  <c:v>1184.672051158536</c:v>
                </c:pt>
                <c:pt idx="964">
                  <c:v>1185.90725598</c:v>
                </c:pt>
                <c:pt idx="965">
                  <c:v>1187.142305890731</c:v>
                </c:pt>
                <c:pt idx="966">
                  <c:v>1188.376797649512</c:v>
                </c:pt>
                <c:pt idx="967">
                  <c:v>1189.611084091219</c:v>
                </c:pt>
                <c:pt idx="968">
                  <c:v>1190.845633856097</c:v>
                </c:pt>
                <c:pt idx="969">
                  <c:v>1192.080511674146</c:v>
                </c:pt>
                <c:pt idx="970">
                  <c:v>1193.315775016585</c:v>
                </c:pt>
                <c:pt idx="971">
                  <c:v>1194.551078650731</c:v>
                </c:pt>
                <c:pt idx="972">
                  <c:v>1195.786116108293</c:v>
                </c:pt>
                <c:pt idx="973">
                  <c:v>1197.021119596341</c:v>
                </c:pt>
                <c:pt idx="974">
                  <c:v>1198.256241934146</c:v>
                </c:pt>
                <c:pt idx="975">
                  <c:v>1199.49167242244</c:v>
                </c:pt>
                <c:pt idx="976">
                  <c:v>1200.726664229024</c:v>
                </c:pt>
                <c:pt idx="977">
                  <c:v>1201.961141077317</c:v>
                </c:pt>
                <c:pt idx="978">
                  <c:v>1203.195523019512</c:v>
                </c:pt>
                <c:pt idx="979">
                  <c:v>1204.430225999268</c:v>
                </c:pt>
                <c:pt idx="980">
                  <c:v>1205.664747411219</c:v>
                </c:pt>
                <c:pt idx="981">
                  <c:v>1206.899653737561</c:v>
                </c:pt>
                <c:pt idx="982">
                  <c:v>1208.13472077878</c:v>
                </c:pt>
                <c:pt idx="983">
                  <c:v>1209.369384281463</c:v>
                </c:pt>
                <c:pt idx="984">
                  <c:v>1210.60404813</c:v>
                </c:pt>
                <c:pt idx="985">
                  <c:v>1211.839009382683</c:v>
                </c:pt>
                <c:pt idx="986">
                  <c:v>1213.074173469024</c:v>
                </c:pt>
                <c:pt idx="987">
                  <c:v>1214.308929718293</c:v>
                </c:pt>
                <c:pt idx="988">
                  <c:v>1215.543909227073</c:v>
                </c:pt>
                <c:pt idx="989">
                  <c:v>1216.778759884634</c:v>
                </c:pt>
                <c:pt idx="990">
                  <c:v>1218.012749897317</c:v>
                </c:pt>
                <c:pt idx="991">
                  <c:v>1219.246905426098</c:v>
                </c:pt>
                <c:pt idx="992">
                  <c:v>1220.480951671707</c:v>
                </c:pt>
                <c:pt idx="993">
                  <c:v>1221.715134947073</c:v>
                </c:pt>
                <c:pt idx="994">
                  <c:v>1222.951047737317</c:v>
                </c:pt>
                <c:pt idx="995">
                  <c:v>1224.186507778781</c:v>
                </c:pt>
                <c:pt idx="996">
                  <c:v>1225.42157418244</c:v>
                </c:pt>
                <c:pt idx="997">
                  <c:v>1226.65700692122</c:v>
                </c:pt>
                <c:pt idx="998">
                  <c:v>1227.892181101707</c:v>
                </c:pt>
                <c:pt idx="999">
                  <c:v>1229.127520116097</c:v>
                </c:pt>
                <c:pt idx="1000">
                  <c:v>1230.362329703658</c:v>
                </c:pt>
                <c:pt idx="1001">
                  <c:v>1231.598606727073</c:v>
                </c:pt>
                <c:pt idx="1002">
                  <c:v>1232.833602487805</c:v>
                </c:pt>
                <c:pt idx="1003">
                  <c:v>1234.067712969268</c:v>
                </c:pt>
                <c:pt idx="1004">
                  <c:v>1235.301855932927</c:v>
                </c:pt>
                <c:pt idx="1005">
                  <c:v>1236.53620015561</c:v>
                </c:pt>
                <c:pt idx="1006">
                  <c:v>1237.770440914634</c:v>
                </c:pt>
                <c:pt idx="1007">
                  <c:v>1239.00536939683</c:v>
                </c:pt>
                <c:pt idx="1008">
                  <c:v>1240.24017010122</c:v>
                </c:pt>
                <c:pt idx="1009">
                  <c:v>1241.47465896439</c:v>
                </c:pt>
                <c:pt idx="1010">
                  <c:v>1242.709515263415</c:v>
                </c:pt>
                <c:pt idx="1011">
                  <c:v>1243.943988112195</c:v>
                </c:pt>
                <c:pt idx="1012">
                  <c:v>1245.177590694146</c:v>
                </c:pt>
                <c:pt idx="1013">
                  <c:v>1246.411425811951</c:v>
                </c:pt>
                <c:pt idx="1014">
                  <c:v>1247.645608847317</c:v>
                </c:pt>
                <c:pt idx="1015">
                  <c:v>1248.879368492683</c:v>
                </c:pt>
                <c:pt idx="1016">
                  <c:v>1250.113446801707</c:v>
                </c:pt>
                <c:pt idx="1017">
                  <c:v>1251.34757859439</c:v>
                </c:pt>
                <c:pt idx="1018">
                  <c:v>1252.581459217804</c:v>
                </c:pt>
                <c:pt idx="1019">
                  <c:v>1253.814801613658</c:v>
                </c:pt>
                <c:pt idx="1020">
                  <c:v>1255.04837212561</c:v>
                </c:pt>
                <c:pt idx="1021">
                  <c:v>1256.282648024878</c:v>
                </c:pt>
                <c:pt idx="1022">
                  <c:v>1257.51657459561</c:v>
                </c:pt>
                <c:pt idx="1023">
                  <c:v>1258.750599660488</c:v>
                </c:pt>
                <c:pt idx="1024">
                  <c:v>1259.984726259512</c:v>
                </c:pt>
                <c:pt idx="1025">
                  <c:v>1261.219235397073</c:v>
                </c:pt>
                <c:pt idx="1026">
                  <c:v>1262.453102205366</c:v>
                </c:pt>
                <c:pt idx="1027">
                  <c:v>1263.686750819512</c:v>
                </c:pt>
                <c:pt idx="1028">
                  <c:v>1264.920740563414</c:v>
                </c:pt>
                <c:pt idx="1029">
                  <c:v>1266.154768072683</c:v>
                </c:pt>
                <c:pt idx="1030">
                  <c:v>1267.388949691951</c:v>
                </c:pt>
                <c:pt idx="1031">
                  <c:v>1268.622843024878</c:v>
                </c:pt>
                <c:pt idx="1032">
                  <c:v>1269.857031424146</c:v>
                </c:pt>
                <c:pt idx="1033">
                  <c:v>1271.091199627805</c:v>
                </c:pt>
                <c:pt idx="1034">
                  <c:v>1272.325430826097</c:v>
                </c:pt>
                <c:pt idx="1035">
                  <c:v>1273.558714514146</c:v>
                </c:pt>
                <c:pt idx="1036">
                  <c:v>1274.792067448293</c:v>
                </c:pt>
                <c:pt idx="1037">
                  <c:v>1276.025915279268</c:v>
                </c:pt>
                <c:pt idx="1038">
                  <c:v>1277.259925056341</c:v>
                </c:pt>
                <c:pt idx="1039">
                  <c:v>1278.493971348536</c:v>
                </c:pt>
                <c:pt idx="1040">
                  <c:v>1279.72816584805</c:v>
                </c:pt>
                <c:pt idx="1041">
                  <c:v>1280.962574808536</c:v>
                </c:pt>
                <c:pt idx="1042">
                  <c:v>1282.196443184634</c:v>
                </c:pt>
                <c:pt idx="1043">
                  <c:v>1283.430507688293</c:v>
                </c:pt>
                <c:pt idx="1044">
                  <c:v>1284.664693386097</c:v>
                </c:pt>
                <c:pt idx="1045">
                  <c:v>1285.899289993658</c:v>
                </c:pt>
                <c:pt idx="1046">
                  <c:v>1287.133509262195</c:v>
                </c:pt>
                <c:pt idx="1047">
                  <c:v>1288.367971289756</c:v>
                </c:pt>
                <c:pt idx="1048">
                  <c:v>1289.602563572683</c:v>
                </c:pt>
                <c:pt idx="1049">
                  <c:v>1290.836582823902</c:v>
                </c:pt>
                <c:pt idx="1050">
                  <c:v>1292.070469078292</c:v>
                </c:pt>
                <c:pt idx="1051">
                  <c:v>1293.304239806097</c:v>
                </c:pt>
                <c:pt idx="1052">
                  <c:v>1294.538600123903</c:v>
                </c:pt>
                <c:pt idx="1053">
                  <c:v>1295.772701761707</c:v>
                </c:pt>
                <c:pt idx="1054">
                  <c:v>1297.007321920488</c:v>
                </c:pt>
                <c:pt idx="1055">
                  <c:v>1298.24201227878</c:v>
                </c:pt>
                <c:pt idx="1056">
                  <c:v>1299.476281285853</c:v>
                </c:pt>
                <c:pt idx="1057">
                  <c:v>1300.710501087073</c:v>
                </c:pt>
                <c:pt idx="1058">
                  <c:v>1301.944758968049</c:v>
                </c:pt>
                <c:pt idx="1059">
                  <c:v>1303.17930635317</c:v>
                </c:pt>
                <c:pt idx="1060">
                  <c:v>1304.413692720244</c:v>
                </c:pt>
                <c:pt idx="1061">
                  <c:v>1305.648459250244</c:v>
                </c:pt>
                <c:pt idx="1062">
                  <c:v>1306.882741887805</c:v>
                </c:pt>
                <c:pt idx="1063">
                  <c:v>1308.11593518</c:v>
                </c:pt>
                <c:pt idx="1064">
                  <c:v>1309.349522899512</c:v>
                </c:pt>
                <c:pt idx="1065">
                  <c:v>1310.583590055853</c:v>
                </c:pt>
                <c:pt idx="1066">
                  <c:v>1311.817298369512</c:v>
                </c:pt>
                <c:pt idx="1067">
                  <c:v>1313.05195726122</c:v>
                </c:pt>
                <c:pt idx="1068">
                  <c:v>1314.286299913414</c:v>
                </c:pt>
                <c:pt idx="1069">
                  <c:v>1315.520714311951</c:v>
                </c:pt>
                <c:pt idx="1070">
                  <c:v>1316.754937017073</c:v>
                </c:pt>
                <c:pt idx="1071">
                  <c:v>1317.989322053658</c:v>
                </c:pt>
                <c:pt idx="1072">
                  <c:v>1319.224264886585</c:v>
                </c:pt>
                <c:pt idx="1073">
                  <c:v>1320.458914400488</c:v>
                </c:pt>
                <c:pt idx="1074">
                  <c:v>1321.693688729512</c:v>
                </c:pt>
                <c:pt idx="1075">
                  <c:v>1322.928623060976</c:v>
                </c:pt>
                <c:pt idx="1076">
                  <c:v>1324.163066809756</c:v>
                </c:pt>
                <c:pt idx="1077">
                  <c:v>1325.397725010488</c:v>
                </c:pt>
                <c:pt idx="1078">
                  <c:v>1326.632561539268</c:v>
                </c:pt>
                <c:pt idx="1079">
                  <c:v>1327.867532051951</c:v>
                </c:pt>
                <c:pt idx="1080">
                  <c:v>1329.102152932438</c:v>
                </c:pt>
                <c:pt idx="1081">
                  <c:v>1330.33701458122</c:v>
                </c:pt>
                <c:pt idx="1082">
                  <c:v>1331.571932220975</c:v>
                </c:pt>
                <c:pt idx="1083">
                  <c:v>1332.80701929439</c:v>
                </c:pt>
                <c:pt idx="1084">
                  <c:v>1334.041102550731</c:v>
                </c:pt>
                <c:pt idx="1085">
                  <c:v>1335.275574670244</c:v>
                </c:pt>
                <c:pt idx="1086">
                  <c:v>1336.510033135366</c:v>
                </c:pt>
                <c:pt idx="1087">
                  <c:v>1337.744499170976</c:v>
                </c:pt>
                <c:pt idx="1088">
                  <c:v>1338.979448835365</c:v>
                </c:pt>
                <c:pt idx="1089">
                  <c:v>1340.213864910731</c:v>
                </c:pt>
                <c:pt idx="1090">
                  <c:v>1341.448701946586</c:v>
                </c:pt>
                <c:pt idx="1091">
                  <c:v>1342.683292298536</c:v>
                </c:pt>
                <c:pt idx="1092">
                  <c:v>1343.918010385122</c:v>
                </c:pt>
                <c:pt idx="1093">
                  <c:v>1345.15251880878</c:v>
                </c:pt>
                <c:pt idx="1094">
                  <c:v>1346.387374808292</c:v>
                </c:pt>
                <c:pt idx="1095">
                  <c:v>1347.622825997073</c:v>
                </c:pt>
                <c:pt idx="1096">
                  <c:v>1348.858734249024</c:v>
                </c:pt>
                <c:pt idx="1097">
                  <c:v>1350.094852207073</c:v>
                </c:pt>
                <c:pt idx="1098">
                  <c:v>1351.33057020561</c:v>
                </c:pt>
                <c:pt idx="1099">
                  <c:v>1352.566009673414</c:v>
                </c:pt>
                <c:pt idx="1100">
                  <c:v>1353.801204124634</c:v>
                </c:pt>
                <c:pt idx="1101">
                  <c:v>1355.036403495122</c:v>
                </c:pt>
                <c:pt idx="1102">
                  <c:v>1356.271726865853</c:v>
                </c:pt>
                <c:pt idx="1103">
                  <c:v>1357.506803204146</c:v>
                </c:pt>
                <c:pt idx="1104">
                  <c:v>1358.741864781951</c:v>
                </c:pt>
                <c:pt idx="1105">
                  <c:v>1359.977128088293</c:v>
                </c:pt>
                <c:pt idx="1106">
                  <c:v>1361.211812076585</c:v>
                </c:pt>
                <c:pt idx="1107">
                  <c:v>1362.444492293902</c:v>
                </c:pt>
                <c:pt idx="1108">
                  <c:v>1363.677448440731</c:v>
                </c:pt>
                <c:pt idx="1109">
                  <c:v>1364.910835594634</c:v>
                </c:pt>
                <c:pt idx="1110">
                  <c:v>1366.144007189024</c:v>
                </c:pt>
                <c:pt idx="1111">
                  <c:v>1367.377572235122</c:v>
                </c:pt>
                <c:pt idx="1112">
                  <c:v>1368.611273686829</c:v>
                </c:pt>
                <c:pt idx="1113">
                  <c:v>1369.844685031951</c:v>
                </c:pt>
                <c:pt idx="1114">
                  <c:v>1371.078295757317</c:v>
                </c:pt>
                <c:pt idx="1115">
                  <c:v>1372.312362976097</c:v>
                </c:pt>
                <c:pt idx="1116">
                  <c:v>1373.546175093415</c:v>
                </c:pt>
                <c:pt idx="1117">
                  <c:v>1374.779970887561</c:v>
                </c:pt>
                <c:pt idx="1118">
                  <c:v>1376.013784306829</c:v>
                </c:pt>
                <c:pt idx="1119">
                  <c:v>1377.24712390122</c:v>
                </c:pt>
                <c:pt idx="1120">
                  <c:v>1378.480449305366</c:v>
                </c:pt>
                <c:pt idx="1121">
                  <c:v>1379.713970356341</c:v>
                </c:pt>
                <c:pt idx="1122">
                  <c:v>1380.94778950878</c:v>
                </c:pt>
                <c:pt idx="1123">
                  <c:v>1382.181688649512</c:v>
                </c:pt>
                <c:pt idx="1124">
                  <c:v>1383.415235263902</c:v>
                </c:pt>
                <c:pt idx="1125">
                  <c:v>1384.648851497317</c:v>
                </c:pt>
                <c:pt idx="1126">
                  <c:v>1385.882666840731</c:v>
                </c:pt>
                <c:pt idx="1127">
                  <c:v>1387.116668062927</c:v>
                </c:pt>
                <c:pt idx="1128">
                  <c:v>1388.350493333658</c:v>
                </c:pt>
                <c:pt idx="1129">
                  <c:v>1389.583753811951</c:v>
                </c:pt>
                <c:pt idx="1130">
                  <c:v>1390.817301437073</c:v>
                </c:pt>
                <c:pt idx="1131">
                  <c:v>1392.050884463902</c:v>
                </c:pt>
                <c:pt idx="1132">
                  <c:v>1393.284748355853</c:v>
                </c:pt>
                <c:pt idx="1133">
                  <c:v>1394.518863071951</c:v>
                </c:pt>
                <c:pt idx="1134">
                  <c:v>1395.752919449024</c:v>
                </c:pt>
                <c:pt idx="1135">
                  <c:v>1396.986920789268</c:v>
                </c:pt>
                <c:pt idx="1136">
                  <c:v>1398.220775385366</c:v>
                </c:pt>
                <c:pt idx="1137">
                  <c:v>1399.454870379024</c:v>
                </c:pt>
                <c:pt idx="1138">
                  <c:v>1400.688581301463</c:v>
                </c:pt>
                <c:pt idx="1139">
                  <c:v>1401.922453055854</c:v>
                </c:pt>
                <c:pt idx="1140">
                  <c:v>1403.156603748537</c:v>
                </c:pt>
                <c:pt idx="1141">
                  <c:v>1404.390592485366</c:v>
                </c:pt>
                <c:pt idx="1142">
                  <c:v>1405.624776737073</c:v>
                </c:pt>
                <c:pt idx="1143">
                  <c:v>1406.858770046097</c:v>
                </c:pt>
                <c:pt idx="1144">
                  <c:v>1408.092522025853</c:v>
                </c:pt>
                <c:pt idx="1145">
                  <c:v>1409.325821765366</c:v>
                </c:pt>
                <c:pt idx="1146">
                  <c:v>1410.559368359756</c:v>
                </c:pt>
                <c:pt idx="1147">
                  <c:v>1411.792981681463</c:v>
                </c:pt>
                <c:pt idx="1148">
                  <c:v>1413.026584849025</c:v>
                </c:pt>
                <c:pt idx="1149">
                  <c:v>1414.260450730975</c:v>
                </c:pt>
                <c:pt idx="1150">
                  <c:v>1415.494305310975</c:v>
                </c:pt>
                <c:pt idx="1151">
                  <c:v>1416.728159412927</c:v>
                </c:pt>
                <c:pt idx="1152">
                  <c:v>1417.961983629268</c:v>
                </c:pt>
                <c:pt idx="1153">
                  <c:v>1419.19608763561</c:v>
                </c:pt>
                <c:pt idx="1154">
                  <c:v>1420.430070721951</c:v>
                </c:pt>
                <c:pt idx="1155">
                  <c:v>1421.664177292927</c:v>
                </c:pt>
                <c:pt idx="1156">
                  <c:v>1422.897892413414</c:v>
                </c:pt>
                <c:pt idx="1157">
                  <c:v>1424.131548079512</c:v>
                </c:pt>
                <c:pt idx="1158">
                  <c:v>1425.36555505122</c:v>
                </c:pt>
                <c:pt idx="1159">
                  <c:v>1426.599611636341</c:v>
                </c:pt>
                <c:pt idx="1160">
                  <c:v>1427.833814645365</c:v>
                </c:pt>
                <c:pt idx="1161">
                  <c:v>1429.067711395853</c:v>
                </c:pt>
                <c:pt idx="1162">
                  <c:v>1430.301773177561</c:v>
                </c:pt>
                <c:pt idx="1163">
                  <c:v>1431.535846213414</c:v>
                </c:pt>
                <c:pt idx="1164">
                  <c:v>1432.769939588293</c:v>
                </c:pt>
                <c:pt idx="1165">
                  <c:v>1434.004127539756</c:v>
                </c:pt>
                <c:pt idx="1166">
                  <c:v>1435.238293438049</c:v>
                </c:pt>
                <c:pt idx="1167">
                  <c:v>1436.47161467</c:v>
                </c:pt>
                <c:pt idx="1168">
                  <c:v>1437.705169946341</c:v>
                </c:pt>
                <c:pt idx="1169">
                  <c:v>1438.938767930732</c:v>
                </c:pt>
                <c:pt idx="1170">
                  <c:v>1440.172819516829</c:v>
                </c:pt>
                <c:pt idx="1171">
                  <c:v>1441.407108292927</c:v>
                </c:pt>
                <c:pt idx="1172">
                  <c:v>1442.641381408536</c:v>
                </c:pt>
                <c:pt idx="1173">
                  <c:v>1443.875483078049</c:v>
                </c:pt>
                <c:pt idx="1174">
                  <c:v>1445.109250561707</c:v>
                </c:pt>
                <c:pt idx="1175">
                  <c:v>1446.343295032926</c:v>
                </c:pt>
                <c:pt idx="1176">
                  <c:v>1447.577424512683</c:v>
                </c:pt>
                <c:pt idx="1177">
                  <c:v>1448.811688815853</c:v>
                </c:pt>
                <c:pt idx="1178">
                  <c:v>1450.045848712926</c:v>
                </c:pt>
                <c:pt idx="1179">
                  <c:v>1451.27998741683</c:v>
                </c:pt>
                <c:pt idx="1180">
                  <c:v>1452.514161587561</c:v>
                </c:pt>
                <c:pt idx="1181">
                  <c:v>1453.747766509024</c:v>
                </c:pt>
                <c:pt idx="1182">
                  <c:v>1454.98103962561</c:v>
                </c:pt>
                <c:pt idx="1183">
                  <c:v>1456.214410714878</c:v>
                </c:pt>
                <c:pt idx="1184">
                  <c:v>1457.44818261878</c:v>
                </c:pt>
                <c:pt idx="1185">
                  <c:v>1458.681697888293</c:v>
                </c:pt>
                <c:pt idx="1186">
                  <c:v>1459.915329549268</c:v>
                </c:pt>
                <c:pt idx="1187">
                  <c:v>1461.149216537317</c:v>
                </c:pt>
                <c:pt idx="1188">
                  <c:v>1462.38315145</c:v>
                </c:pt>
                <c:pt idx="1189">
                  <c:v>1463.617241604634</c:v>
                </c:pt>
                <c:pt idx="1190">
                  <c:v>1464.851317424878</c:v>
                </c:pt>
                <c:pt idx="1191">
                  <c:v>1466.085651905366</c:v>
                </c:pt>
                <c:pt idx="1192">
                  <c:v>1467.319561307317</c:v>
                </c:pt>
                <c:pt idx="1193">
                  <c:v>1468.553445152683</c:v>
                </c:pt>
                <c:pt idx="1194">
                  <c:v>1469.787457151463</c:v>
                </c:pt>
                <c:pt idx="1195">
                  <c:v>1471.021617004634</c:v>
                </c:pt>
                <c:pt idx="1196">
                  <c:v>1472.255885713902</c:v>
                </c:pt>
                <c:pt idx="1197">
                  <c:v>1473.490577441464</c:v>
                </c:pt>
                <c:pt idx="1198">
                  <c:v>1474.724701424634</c:v>
                </c:pt>
                <c:pt idx="1199">
                  <c:v>1475.958863701463</c:v>
                </c:pt>
                <c:pt idx="1200">
                  <c:v>1477.193221180731</c:v>
                </c:pt>
                <c:pt idx="1201">
                  <c:v>1478.427599669512</c:v>
                </c:pt>
                <c:pt idx="1202">
                  <c:v>1479.661668051219</c:v>
                </c:pt>
                <c:pt idx="1203">
                  <c:v>1480.895170494878</c:v>
                </c:pt>
                <c:pt idx="1204">
                  <c:v>1482.129221761707</c:v>
                </c:pt>
                <c:pt idx="1205">
                  <c:v>1483.363311632439</c:v>
                </c:pt>
                <c:pt idx="1206">
                  <c:v>1484.597446592195</c:v>
                </c:pt>
                <c:pt idx="1207">
                  <c:v>1485.831536446341</c:v>
                </c:pt>
                <c:pt idx="1208">
                  <c:v>1487.06584121439</c:v>
                </c:pt>
                <c:pt idx="1209">
                  <c:v>1488.300267503414</c:v>
                </c:pt>
                <c:pt idx="1210">
                  <c:v>1489.53426216</c:v>
                </c:pt>
                <c:pt idx="1211">
                  <c:v>1490.768219505122</c:v>
                </c:pt>
                <c:pt idx="1212">
                  <c:v>1492.002466614634</c:v>
                </c:pt>
                <c:pt idx="1213">
                  <c:v>1493.236925455122</c:v>
                </c:pt>
                <c:pt idx="1214">
                  <c:v>1494.471045734878</c:v>
                </c:pt>
                <c:pt idx="1215">
                  <c:v>1495.705259849756</c:v>
                </c:pt>
                <c:pt idx="1216">
                  <c:v>1496.939420469268</c:v>
                </c:pt>
                <c:pt idx="1217">
                  <c:v>1498.172809001463</c:v>
                </c:pt>
                <c:pt idx="1218">
                  <c:v>1499.406419771951</c:v>
                </c:pt>
                <c:pt idx="1219">
                  <c:v>1500.640267090244</c:v>
                </c:pt>
                <c:pt idx="1220">
                  <c:v>1501.874053222195</c:v>
                </c:pt>
                <c:pt idx="1221">
                  <c:v>1503.108079947317</c:v>
                </c:pt>
                <c:pt idx="1222">
                  <c:v>1504.34211610317</c:v>
                </c:pt>
                <c:pt idx="1223">
                  <c:v>1505.576453583658</c:v>
                </c:pt>
                <c:pt idx="1224">
                  <c:v>1506.81050208439</c:v>
                </c:pt>
                <c:pt idx="1225">
                  <c:v>1508.044745176097</c:v>
                </c:pt>
                <c:pt idx="1226">
                  <c:v>1509.27852916122</c:v>
                </c:pt>
                <c:pt idx="1227">
                  <c:v>1510.512368426829</c:v>
                </c:pt>
                <c:pt idx="1228">
                  <c:v>1511.746608704634</c:v>
                </c:pt>
                <c:pt idx="1229">
                  <c:v>1512.980982875853</c:v>
                </c:pt>
                <c:pt idx="1230">
                  <c:v>1514.215316688293</c:v>
                </c:pt>
                <c:pt idx="1231">
                  <c:v>1515.449896139268</c:v>
                </c:pt>
                <c:pt idx="1232">
                  <c:v>1516.68454954439</c:v>
                </c:pt>
                <c:pt idx="1233">
                  <c:v>1517.919101943171</c:v>
                </c:pt>
                <c:pt idx="1234">
                  <c:v>1519.153378487561</c:v>
                </c:pt>
                <c:pt idx="1235">
                  <c:v>1520.387590163171</c:v>
                </c:pt>
                <c:pt idx="1236">
                  <c:v>1521.621876066341</c:v>
                </c:pt>
                <c:pt idx="1237">
                  <c:v>1522.856180228048</c:v>
                </c:pt>
                <c:pt idx="1238">
                  <c:v>1524.090631213171</c:v>
                </c:pt>
                <c:pt idx="1239">
                  <c:v>1525.325192287561</c:v>
                </c:pt>
                <c:pt idx="1240">
                  <c:v>1526.560119842926</c:v>
                </c:pt>
                <c:pt idx="1241">
                  <c:v>1527.794996247316</c:v>
                </c:pt>
                <c:pt idx="1242">
                  <c:v>1529.029984262439</c:v>
                </c:pt>
                <c:pt idx="1243">
                  <c:v>1530.264301481219</c:v>
                </c:pt>
                <c:pt idx="1244">
                  <c:v>1531.499132151463</c:v>
                </c:pt>
                <c:pt idx="1245">
                  <c:v>1532.734139268048</c:v>
                </c:pt>
                <c:pt idx="1246">
                  <c:v>1533.969283310488</c:v>
                </c:pt>
                <c:pt idx="1247">
                  <c:v>1535.204372285122</c:v>
                </c:pt>
                <c:pt idx="1248">
                  <c:v>1536.439064969268</c:v>
                </c:pt>
                <c:pt idx="1249">
                  <c:v>1537.674095392439</c:v>
                </c:pt>
                <c:pt idx="1250">
                  <c:v>1538.909069734146</c:v>
                </c:pt>
                <c:pt idx="1251">
                  <c:v>1540.144031274878</c:v>
                </c:pt>
                <c:pt idx="1252">
                  <c:v>1541.360728166585</c:v>
                </c:pt>
                <c:pt idx="1253">
                  <c:v>1541.360694380732</c:v>
                </c:pt>
                <c:pt idx="1254">
                  <c:v>1541.360637054878</c:v>
                </c:pt>
                <c:pt idx="1255">
                  <c:v>1541.359983350488</c:v>
                </c:pt>
                <c:pt idx="1256">
                  <c:v>1541.351609864878</c:v>
                </c:pt>
                <c:pt idx="1257">
                  <c:v>1541.322652269025</c:v>
                </c:pt>
                <c:pt idx="1258">
                  <c:v>1541.26345950317</c:v>
                </c:pt>
                <c:pt idx="1259">
                  <c:v>1541.124679144634</c:v>
                </c:pt>
                <c:pt idx="1260">
                  <c:v>1540.75641974561</c:v>
                </c:pt>
                <c:pt idx="1261">
                  <c:v>1540.060955113415</c:v>
                </c:pt>
                <c:pt idx="1262">
                  <c:v>1539.081200182683</c:v>
                </c:pt>
                <c:pt idx="1263">
                  <c:v>1537.837837704634</c:v>
                </c:pt>
                <c:pt idx="1264">
                  <c:v>1536.565327634878</c:v>
                </c:pt>
                <c:pt idx="1265">
                  <c:v>1535.292778740732</c:v>
                </c:pt>
                <c:pt idx="1266">
                  <c:v>1534.02002477244</c:v>
                </c:pt>
                <c:pt idx="1267">
                  <c:v>1532.747405122927</c:v>
                </c:pt>
                <c:pt idx="1268">
                  <c:v>1531.475182269512</c:v>
                </c:pt>
                <c:pt idx="1269">
                  <c:v>1530.202703107805</c:v>
                </c:pt>
                <c:pt idx="1270">
                  <c:v>1528.930273420244</c:v>
                </c:pt>
                <c:pt idx="1271">
                  <c:v>1527.657701450976</c:v>
                </c:pt>
                <c:pt idx="1272">
                  <c:v>1526.384958381951</c:v>
                </c:pt>
                <c:pt idx="1273">
                  <c:v>1525.112034609756</c:v>
                </c:pt>
                <c:pt idx="1274">
                  <c:v>1523.839528990732</c:v>
                </c:pt>
                <c:pt idx="1275">
                  <c:v>1522.566992776585</c:v>
                </c:pt>
                <c:pt idx="1276">
                  <c:v>1521.294488190488</c:v>
                </c:pt>
                <c:pt idx="1277">
                  <c:v>1520.02183762878</c:v>
                </c:pt>
                <c:pt idx="1278">
                  <c:v>1518.748796003415</c:v>
                </c:pt>
                <c:pt idx="1279">
                  <c:v>1517.47601294</c:v>
                </c:pt>
                <c:pt idx="1280">
                  <c:v>1516.203283989756</c:v>
                </c:pt>
                <c:pt idx="1281">
                  <c:v>1514.930476717073</c:v>
                </c:pt>
                <c:pt idx="1282">
                  <c:v>1513.657455749512</c:v>
                </c:pt>
                <c:pt idx="1283">
                  <c:v>1512.384501770732</c:v>
                </c:pt>
                <c:pt idx="1284">
                  <c:v>1511.111264576097</c:v>
                </c:pt>
                <c:pt idx="1285">
                  <c:v>1509.837821503171</c:v>
                </c:pt>
                <c:pt idx="1286">
                  <c:v>1508.564428404878</c:v>
                </c:pt>
                <c:pt idx="1287">
                  <c:v>1507.291935479268</c:v>
                </c:pt>
                <c:pt idx="1288">
                  <c:v>1506.019096596341</c:v>
                </c:pt>
                <c:pt idx="1289">
                  <c:v>1504.746264718781</c:v>
                </c:pt>
                <c:pt idx="1290">
                  <c:v>1503.473857633902</c:v>
                </c:pt>
                <c:pt idx="1291">
                  <c:v>1502.201143660244</c:v>
                </c:pt>
                <c:pt idx="1292">
                  <c:v>1500.928201623171</c:v>
                </c:pt>
                <c:pt idx="1293">
                  <c:v>1499.655593677073</c:v>
                </c:pt>
                <c:pt idx="1294">
                  <c:v>1498.382878936097</c:v>
                </c:pt>
                <c:pt idx="1295">
                  <c:v>1497.109985432683</c:v>
                </c:pt>
                <c:pt idx="1296">
                  <c:v>1495.837100887317</c:v>
                </c:pt>
                <c:pt idx="1297">
                  <c:v>1494.56399022561</c:v>
                </c:pt>
                <c:pt idx="1298">
                  <c:v>1493.290832311463</c:v>
                </c:pt>
                <c:pt idx="1299">
                  <c:v>1492.017215949756</c:v>
                </c:pt>
                <c:pt idx="1300">
                  <c:v>1490.744521480488</c:v>
                </c:pt>
                <c:pt idx="1301">
                  <c:v>1489.471522059756</c:v>
                </c:pt>
                <c:pt idx="1302">
                  <c:v>1488.198607667805</c:v>
                </c:pt>
                <c:pt idx="1303">
                  <c:v>1486.92574877122</c:v>
                </c:pt>
                <c:pt idx="1304">
                  <c:v>1485.652658113415</c:v>
                </c:pt>
                <c:pt idx="1305">
                  <c:v>1484.379547349268</c:v>
                </c:pt>
                <c:pt idx="1306">
                  <c:v>1483.10616914561</c:v>
                </c:pt>
                <c:pt idx="1307">
                  <c:v>1481.833060100732</c:v>
                </c:pt>
                <c:pt idx="1308">
                  <c:v>1480.55972282122</c:v>
                </c:pt>
                <c:pt idx="1309">
                  <c:v>1479.286321662683</c:v>
                </c:pt>
                <c:pt idx="1310">
                  <c:v>1478.013172411951</c:v>
                </c:pt>
                <c:pt idx="1311">
                  <c:v>1476.739618600244</c:v>
                </c:pt>
                <c:pt idx="1312">
                  <c:v>1475.465908542927</c:v>
                </c:pt>
                <c:pt idx="1313">
                  <c:v>1474.192915008781</c:v>
                </c:pt>
                <c:pt idx="1314">
                  <c:v>1472.919829367805</c:v>
                </c:pt>
                <c:pt idx="1315">
                  <c:v>1471.64655718561</c:v>
                </c:pt>
                <c:pt idx="1316">
                  <c:v>1470.373406466341</c:v>
                </c:pt>
                <c:pt idx="1317">
                  <c:v>1469.099787262195</c:v>
                </c:pt>
                <c:pt idx="1318">
                  <c:v>1467.826593636098</c:v>
                </c:pt>
                <c:pt idx="1319">
                  <c:v>1466.553638788293</c:v>
                </c:pt>
                <c:pt idx="1320">
                  <c:v>1465.280685528781</c:v>
                </c:pt>
                <c:pt idx="1321">
                  <c:v>1464.007257050732</c:v>
                </c:pt>
                <c:pt idx="1322">
                  <c:v>1462.733915942439</c:v>
                </c:pt>
                <c:pt idx="1323">
                  <c:v>1461.460520866341</c:v>
                </c:pt>
                <c:pt idx="1324">
                  <c:v>1460.187448853658</c:v>
                </c:pt>
                <c:pt idx="1325">
                  <c:v>1458.914086756098</c:v>
                </c:pt>
                <c:pt idx="1326">
                  <c:v>1457.640648083902</c:v>
                </c:pt>
                <c:pt idx="1327">
                  <c:v>1456.367280503415</c:v>
                </c:pt>
                <c:pt idx="1328">
                  <c:v>1455.09388180878</c:v>
                </c:pt>
                <c:pt idx="1329">
                  <c:v>1453.820163638293</c:v>
                </c:pt>
                <c:pt idx="1330">
                  <c:v>1452.546636209756</c:v>
                </c:pt>
                <c:pt idx="1331">
                  <c:v>1451.273225565122</c:v>
                </c:pt>
                <c:pt idx="1332">
                  <c:v>1449.99929940122</c:v>
                </c:pt>
                <c:pt idx="1333">
                  <c:v>1448.725054762927</c:v>
                </c:pt>
                <c:pt idx="1334">
                  <c:v>1447.452098487561</c:v>
                </c:pt>
                <c:pt idx="1335">
                  <c:v>1446.179483220732</c:v>
                </c:pt>
                <c:pt idx="1336">
                  <c:v>1444.90678136439</c:v>
                </c:pt>
                <c:pt idx="1337">
                  <c:v>1443.634256590244</c:v>
                </c:pt>
                <c:pt idx="1338">
                  <c:v>1442.361553029269</c:v>
                </c:pt>
                <c:pt idx="1339">
                  <c:v>1441.088757485122</c:v>
                </c:pt>
                <c:pt idx="1340">
                  <c:v>1439.815848277561</c:v>
                </c:pt>
                <c:pt idx="1341">
                  <c:v>1438.543176521219</c:v>
                </c:pt>
                <c:pt idx="1342">
                  <c:v>1437.270326432683</c:v>
                </c:pt>
                <c:pt idx="1343">
                  <c:v>1435.997528767317</c:v>
                </c:pt>
                <c:pt idx="1344">
                  <c:v>1434.724628903902</c:v>
                </c:pt>
                <c:pt idx="1345">
                  <c:v>1433.451842488049</c:v>
                </c:pt>
                <c:pt idx="1346">
                  <c:v>1432.178941731463</c:v>
                </c:pt>
                <c:pt idx="1347">
                  <c:v>1430.905610359268</c:v>
                </c:pt>
                <c:pt idx="1348">
                  <c:v>1429.633204692926</c:v>
                </c:pt>
                <c:pt idx="1349">
                  <c:v>1428.360630245854</c:v>
                </c:pt>
                <c:pt idx="1350">
                  <c:v>1427.08786051878</c:v>
                </c:pt>
                <c:pt idx="1351">
                  <c:v>1425.81525133439</c:v>
                </c:pt>
                <c:pt idx="1352">
                  <c:v>1424.542593019756</c:v>
                </c:pt>
                <c:pt idx="1353">
                  <c:v>1423.26966288561</c:v>
                </c:pt>
                <c:pt idx="1354">
                  <c:v>1421.997014485854</c:v>
                </c:pt>
                <c:pt idx="1355">
                  <c:v>1420.724037225365</c:v>
                </c:pt>
                <c:pt idx="1356">
                  <c:v>1419.450684098537</c:v>
                </c:pt>
                <c:pt idx="1357">
                  <c:v>1418.177923334878</c:v>
                </c:pt>
                <c:pt idx="1358">
                  <c:v>1416.905478971951</c:v>
                </c:pt>
                <c:pt idx="1359">
                  <c:v>1415.632693112927</c:v>
                </c:pt>
                <c:pt idx="1360">
                  <c:v>1414.360258856341</c:v>
                </c:pt>
                <c:pt idx="1361">
                  <c:v>1413.088236065122</c:v>
                </c:pt>
                <c:pt idx="1362">
                  <c:v>1411.815806515366</c:v>
                </c:pt>
                <c:pt idx="1363">
                  <c:v>1410.543396869024</c:v>
                </c:pt>
                <c:pt idx="1364">
                  <c:v>1409.270716345366</c:v>
                </c:pt>
                <c:pt idx="1365">
                  <c:v>1408.045314380244</c:v>
                </c:pt>
                <c:pt idx="1366">
                  <c:v>1406.953980415122</c:v>
                </c:pt>
                <c:pt idx="1367">
                  <c:v>1406.298039164878</c:v>
                </c:pt>
                <c:pt idx="1368">
                  <c:v>1405.687799245853</c:v>
                </c:pt>
                <c:pt idx="1369">
                  <c:v>1405.130599747317</c:v>
                </c:pt>
                <c:pt idx="1370">
                  <c:v>1404.54047768</c:v>
                </c:pt>
                <c:pt idx="1371">
                  <c:v>1404.142880914146</c:v>
                </c:pt>
                <c:pt idx="1372">
                  <c:v>1403.640525307317</c:v>
                </c:pt>
                <c:pt idx="1373">
                  <c:v>1403.233958179268</c:v>
                </c:pt>
                <c:pt idx="1374">
                  <c:v>1402.791967672927</c:v>
                </c:pt>
                <c:pt idx="1375">
                  <c:v>1402.341872822927</c:v>
                </c:pt>
              </c:numCache>
            </c:numRef>
          </c:xVal>
          <c:yVal>
            <c:numRef>
              <c:f>D2_data!$H$42:$H$1417</c:f>
              <c:numCache>
                <c:formatCode>General</c:formatCode>
                <c:ptCount val="1376"/>
                <c:pt idx="0">
                  <c:v>2.983652830123901</c:v>
                </c:pt>
                <c:pt idx="1">
                  <c:v>2.933559417724609</c:v>
                </c:pt>
                <c:pt idx="2">
                  <c:v>2.883466243743896</c:v>
                </c:pt>
                <c:pt idx="3">
                  <c:v>2.833372831344604</c:v>
                </c:pt>
                <c:pt idx="4">
                  <c:v>2.783279657363892</c:v>
                </c:pt>
                <c:pt idx="5">
                  <c:v>2.770105838775635</c:v>
                </c:pt>
                <c:pt idx="6">
                  <c:v>2.765226602554322</c:v>
                </c:pt>
                <c:pt idx="7">
                  <c:v>2.761973619461059</c:v>
                </c:pt>
                <c:pt idx="8">
                  <c:v>2.758395671844483</c:v>
                </c:pt>
                <c:pt idx="9">
                  <c:v>2.755468130111694</c:v>
                </c:pt>
                <c:pt idx="10">
                  <c:v>2.751889944076538</c:v>
                </c:pt>
                <c:pt idx="11">
                  <c:v>2.748474597930908</c:v>
                </c:pt>
                <c:pt idx="12">
                  <c:v>2.743595361709595</c:v>
                </c:pt>
                <c:pt idx="13">
                  <c:v>2.739529371261597</c:v>
                </c:pt>
                <c:pt idx="14">
                  <c:v>2.73708963394165</c:v>
                </c:pt>
                <c:pt idx="15">
                  <c:v>2.735463380813598</c:v>
                </c:pt>
                <c:pt idx="16">
                  <c:v>2.733836889266968</c:v>
                </c:pt>
                <c:pt idx="17">
                  <c:v>2.732698440551758</c:v>
                </c:pt>
                <c:pt idx="18">
                  <c:v>2.732047796249389</c:v>
                </c:pt>
                <c:pt idx="19">
                  <c:v>2.733511686325073</c:v>
                </c:pt>
                <c:pt idx="20">
                  <c:v>2.732210397720337</c:v>
                </c:pt>
                <c:pt idx="21">
                  <c:v>2.731397390365601</c:v>
                </c:pt>
                <c:pt idx="22">
                  <c:v>2.731234550476074</c:v>
                </c:pt>
                <c:pt idx="23">
                  <c:v>2.731234550476074</c:v>
                </c:pt>
                <c:pt idx="24">
                  <c:v>2.731071949005127</c:v>
                </c:pt>
                <c:pt idx="25">
                  <c:v>2.730421543121338</c:v>
                </c:pt>
                <c:pt idx="26">
                  <c:v>2.72977089881897</c:v>
                </c:pt>
                <c:pt idx="27">
                  <c:v>2.729445695877075</c:v>
                </c:pt>
                <c:pt idx="28">
                  <c:v>2.729283094406128</c:v>
                </c:pt>
                <c:pt idx="29">
                  <c:v>2.729283094406128</c:v>
                </c:pt>
                <c:pt idx="30">
                  <c:v>2.729120254516602</c:v>
                </c:pt>
                <c:pt idx="31">
                  <c:v>2.729445695877075</c:v>
                </c:pt>
                <c:pt idx="32">
                  <c:v>2.729120254516602</c:v>
                </c:pt>
                <c:pt idx="33">
                  <c:v>2.728469848632813</c:v>
                </c:pt>
                <c:pt idx="34">
                  <c:v>2.72863245010376</c:v>
                </c:pt>
                <c:pt idx="35">
                  <c:v>2.728469848632813</c:v>
                </c:pt>
                <c:pt idx="36">
                  <c:v>2.728307247161865</c:v>
                </c:pt>
                <c:pt idx="37">
                  <c:v>2.72814440727234</c:v>
                </c:pt>
                <c:pt idx="38">
                  <c:v>2.72814440727234</c:v>
                </c:pt>
                <c:pt idx="39">
                  <c:v>2.728307247161865</c:v>
                </c:pt>
                <c:pt idx="40">
                  <c:v>2.728469848632813</c:v>
                </c:pt>
                <c:pt idx="41">
                  <c:v>2.72863245010376</c:v>
                </c:pt>
                <c:pt idx="42">
                  <c:v>2.72863245010376</c:v>
                </c:pt>
                <c:pt idx="43">
                  <c:v>2.72863245010376</c:v>
                </c:pt>
                <c:pt idx="44">
                  <c:v>2.72863245010376</c:v>
                </c:pt>
                <c:pt idx="45">
                  <c:v>2.72863245010376</c:v>
                </c:pt>
                <c:pt idx="46">
                  <c:v>2.728469848632813</c:v>
                </c:pt>
                <c:pt idx="47">
                  <c:v>2.728469848632813</c:v>
                </c:pt>
                <c:pt idx="48">
                  <c:v>2.728307247161865</c:v>
                </c:pt>
                <c:pt idx="49">
                  <c:v>2.730584144592285</c:v>
                </c:pt>
                <c:pt idx="50">
                  <c:v>2.728795051574707</c:v>
                </c:pt>
                <c:pt idx="51">
                  <c:v>2.728957653045655</c:v>
                </c:pt>
                <c:pt idx="52">
                  <c:v>2.728795051574707</c:v>
                </c:pt>
                <c:pt idx="53">
                  <c:v>2.728469848632813</c:v>
                </c:pt>
                <c:pt idx="54">
                  <c:v>2.728307247161865</c:v>
                </c:pt>
                <c:pt idx="55">
                  <c:v>2.72814440727234</c:v>
                </c:pt>
                <c:pt idx="56">
                  <c:v>2.729608297348022</c:v>
                </c:pt>
                <c:pt idx="57">
                  <c:v>2.729933500289917</c:v>
                </c:pt>
                <c:pt idx="58">
                  <c:v>2.730258941650391</c:v>
                </c:pt>
                <c:pt idx="59">
                  <c:v>2.730258941650391</c:v>
                </c:pt>
                <c:pt idx="60">
                  <c:v>2.730421543121338</c:v>
                </c:pt>
                <c:pt idx="61">
                  <c:v>2.732373237609863</c:v>
                </c:pt>
                <c:pt idx="62">
                  <c:v>2.733023643493653</c:v>
                </c:pt>
                <c:pt idx="63">
                  <c:v>2.733999490737915</c:v>
                </c:pt>
                <c:pt idx="64">
                  <c:v>2.733836889266968</c:v>
                </c:pt>
                <c:pt idx="65">
                  <c:v>2.733999490737915</c:v>
                </c:pt>
                <c:pt idx="66">
                  <c:v>2.734162092208862</c:v>
                </c:pt>
                <c:pt idx="67">
                  <c:v>2.733674287796021</c:v>
                </c:pt>
                <c:pt idx="68">
                  <c:v>2.7331862449646</c:v>
                </c:pt>
                <c:pt idx="69">
                  <c:v>2.732210397720337</c:v>
                </c:pt>
                <c:pt idx="70">
                  <c:v>2.731722593307495</c:v>
                </c:pt>
                <c:pt idx="71">
                  <c:v>2.731559991836548</c:v>
                </c:pt>
                <c:pt idx="72">
                  <c:v>2.731397390365601</c:v>
                </c:pt>
                <c:pt idx="73">
                  <c:v>2.731234550476074</c:v>
                </c:pt>
                <c:pt idx="74">
                  <c:v>2.731071949005127</c:v>
                </c:pt>
                <c:pt idx="75">
                  <c:v>2.731234550476074</c:v>
                </c:pt>
                <c:pt idx="76">
                  <c:v>2.731559991836548</c:v>
                </c:pt>
                <c:pt idx="77">
                  <c:v>2.731559991836548</c:v>
                </c:pt>
                <c:pt idx="78">
                  <c:v>2.731722593307495</c:v>
                </c:pt>
                <c:pt idx="79">
                  <c:v>2.731722593307495</c:v>
                </c:pt>
                <c:pt idx="80">
                  <c:v>2.731722593307495</c:v>
                </c:pt>
                <c:pt idx="81">
                  <c:v>2.731722593307495</c:v>
                </c:pt>
                <c:pt idx="82">
                  <c:v>2.731885194778442</c:v>
                </c:pt>
                <c:pt idx="83">
                  <c:v>2.731722593307495</c:v>
                </c:pt>
                <c:pt idx="84">
                  <c:v>2.731559991836548</c:v>
                </c:pt>
                <c:pt idx="85">
                  <c:v>2.731722593307495</c:v>
                </c:pt>
                <c:pt idx="86">
                  <c:v>2.731722593307495</c:v>
                </c:pt>
                <c:pt idx="87">
                  <c:v>2.731559991836548</c:v>
                </c:pt>
                <c:pt idx="88">
                  <c:v>2.731722593307495</c:v>
                </c:pt>
                <c:pt idx="89">
                  <c:v>2.731722593307495</c:v>
                </c:pt>
                <c:pt idx="90">
                  <c:v>2.731885194778442</c:v>
                </c:pt>
                <c:pt idx="91">
                  <c:v>2.731885194778442</c:v>
                </c:pt>
                <c:pt idx="92">
                  <c:v>2.731885194778442</c:v>
                </c:pt>
                <c:pt idx="93">
                  <c:v>2.731722593307495</c:v>
                </c:pt>
                <c:pt idx="94">
                  <c:v>2.731722593307495</c:v>
                </c:pt>
                <c:pt idx="95">
                  <c:v>2.731397390365601</c:v>
                </c:pt>
                <c:pt idx="96">
                  <c:v>2.731559991836548</c:v>
                </c:pt>
                <c:pt idx="97">
                  <c:v>2.731559991836548</c:v>
                </c:pt>
                <c:pt idx="98">
                  <c:v>2.731397390365601</c:v>
                </c:pt>
                <c:pt idx="99">
                  <c:v>2.731397390365601</c:v>
                </c:pt>
                <c:pt idx="100">
                  <c:v>2.731722593307495</c:v>
                </c:pt>
                <c:pt idx="101">
                  <c:v>2.731397390365601</c:v>
                </c:pt>
                <c:pt idx="102">
                  <c:v>2.731397390365601</c:v>
                </c:pt>
                <c:pt idx="103">
                  <c:v>2.731559991836548</c:v>
                </c:pt>
                <c:pt idx="104">
                  <c:v>2.731559991836548</c:v>
                </c:pt>
                <c:pt idx="105">
                  <c:v>2.7331862449646</c:v>
                </c:pt>
                <c:pt idx="106">
                  <c:v>2.732373237609863</c:v>
                </c:pt>
                <c:pt idx="107">
                  <c:v>2.733836889266968</c:v>
                </c:pt>
                <c:pt idx="108">
                  <c:v>2.733674287796021</c:v>
                </c:pt>
                <c:pt idx="109">
                  <c:v>2.734650135040282</c:v>
                </c:pt>
                <c:pt idx="110">
                  <c:v>2.733511686325073</c:v>
                </c:pt>
                <c:pt idx="111">
                  <c:v>2.733349084854126</c:v>
                </c:pt>
                <c:pt idx="112">
                  <c:v>2.732861042022705</c:v>
                </c:pt>
                <c:pt idx="113">
                  <c:v>2.732698440551758</c:v>
                </c:pt>
                <c:pt idx="114">
                  <c:v>2.73253583908081</c:v>
                </c:pt>
                <c:pt idx="115">
                  <c:v>2.73253583908081</c:v>
                </c:pt>
                <c:pt idx="116">
                  <c:v>2.732861042022705</c:v>
                </c:pt>
                <c:pt idx="117">
                  <c:v>2.732698440551758</c:v>
                </c:pt>
                <c:pt idx="118">
                  <c:v>2.73253583908081</c:v>
                </c:pt>
                <c:pt idx="119">
                  <c:v>2.731885194778442</c:v>
                </c:pt>
                <c:pt idx="120">
                  <c:v>2.731885194778442</c:v>
                </c:pt>
                <c:pt idx="121">
                  <c:v>2.731722593307495</c:v>
                </c:pt>
                <c:pt idx="122">
                  <c:v>2.732047796249389</c:v>
                </c:pt>
                <c:pt idx="123">
                  <c:v>2.731722593307495</c:v>
                </c:pt>
                <c:pt idx="124">
                  <c:v>2.732047796249389</c:v>
                </c:pt>
                <c:pt idx="125">
                  <c:v>2.731885194778442</c:v>
                </c:pt>
                <c:pt idx="126">
                  <c:v>2.731885194778442</c:v>
                </c:pt>
                <c:pt idx="127">
                  <c:v>2.732047796249389</c:v>
                </c:pt>
                <c:pt idx="128">
                  <c:v>2.732210397720337</c:v>
                </c:pt>
                <c:pt idx="129">
                  <c:v>2.732373237609863</c:v>
                </c:pt>
                <c:pt idx="130">
                  <c:v>2.731722593307495</c:v>
                </c:pt>
                <c:pt idx="131">
                  <c:v>2.731722593307495</c:v>
                </c:pt>
                <c:pt idx="132">
                  <c:v>2.731722593307495</c:v>
                </c:pt>
                <c:pt idx="133">
                  <c:v>2.731722593307495</c:v>
                </c:pt>
                <c:pt idx="134">
                  <c:v>2.731559991836548</c:v>
                </c:pt>
                <c:pt idx="135">
                  <c:v>2.731722593307495</c:v>
                </c:pt>
                <c:pt idx="136">
                  <c:v>2.731885194778442</c:v>
                </c:pt>
                <c:pt idx="137">
                  <c:v>2.731722593307495</c:v>
                </c:pt>
                <c:pt idx="138">
                  <c:v>2.731722593307495</c:v>
                </c:pt>
                <c:pt idx="139">
                  <c:v>2.731559991836548</c:v>
                </c:pt>
                <c:pt idx="140">
                  <c:v>2.731722593307495</c:v>
                </c:pt>
                <c:pt idx="141">
                  <c:v>2.731722593307495</c:v>
                </c:pt>
                <c:pt idx="142">
                  <c:v>2.731559991836548</c:v>
                </c:pt>
                <c:pt idx="143">
                  <c:v>2.731397390365601</c:v>
                </c:pt>
                <c:pt idx="144">
                  <c:v>2.731722593307495</c:v>
                </c:pt>
                <c:pt idx="145">
                  <c:v>2.731722593307495</c:v>
                </c:pt>
                <c:pt idx="146">
                  <c:v>2.731722593307495</c:v>
                </c:pt>
                <c:pt idx="147">
                  <c:v>2.73253583908081</c:v>
                </c:pt>
                <c:pt idx="148">
                  <c:v>2.731885194778442</c:v>
                </c:pt>
                <c:pt idx="149">
                  <c:v>2.732047796249389</c:v>
                </c:pt>
                <c:pt idx="150">
                  <c:v>2.734650135040282</c:v>
                </c:pt>
                <c:pt idx="151">
                  <c:v>2.73432493209839</c:v>
                </c:pt>
                <c:pt idx="152">
                  <c:v>2.733674287796021</c:v>
                </c:pt>
                <c:pt idx="153">
                  <c:v>2.734650135040282</c:v>
                </c:pt>
                <c:pt idx="154">
                  <c:v>2.734650135040282</c:v>
                </c:pt>
                <c:pt idx="155">
                  <c:v>2.735137939453124</c:v>
                </c:pt>
                <c:pt idx="156">
                  <c:v>2.73432493209839</c:v>
                </c:pt>
                <c:pt idx="157">
                  <c:v>2.73432493209839</c:v>
                </c:pt>
                <c:pt idx="158">
                  <c:v>2.73481273651123</c:v>
                </c:pt>
                <c:pt idx="159">
                  <c:v>2.733999490737915</c:v>
                </c:pt>
                <c:pt idx="160">
                  <c:v>2.734162092208862</c:v>
                </c:pt>
                <c:pt idx="161">
                  <c:v>2.73432493209839</c:v>
                </c:pt>
                <c:pt idx="162">
                  <c:v>2.734487533569336</c:v>
                </c:pt>
                <c:pt idx="163">
                  <c:v>2.73432493209839</c:v>
                </c:pt>
                <c:pt idx="164">
                  <c:v>2.73481273651123</c:v>
                </c:pt>
                <c:pt idx="165">
                  <c:v>2.733999490737915</c:v>
                </c:pt>
                <c:pt idx="166">
                  <c:v>2.733999490737915</c:v>
                </c:pt>
                <c:pt idx="167">
                  <c:v>2.734162092208862</c:v>
                </c:pt>
                <c:pt idx="168">
                  <c:v>2.733999490737915</c:v>
                </c:pt>
                <c:pt idx="169">
                  <c:v>2.734487533569336</c:v>
                </c:pt>
                <c:pt idx="170">
                  <c:v>2.733836889266968</c:v>
                </c:pt>
                <c:pt idx="171">
                  <c:v>2.733511686325073</c:v>
                </c:pt>
                <c:pt idx="172">
                  <c:v>2.733511686325073</c:v>
                </c:pt>
                <c:pt idx="173">
                  <c:v>2.733674287796021</c:v>
                </c:pt>
                <c:pt idx="174">
                  <c:v>2.734162092208862</c:v>
                </c:pt>
                <c:pt idx="175">
                  <c:v>2.734162092208862</c:v>
                </c:pt>
                <c:pt idx="176">
                  <c:v>2.73432493209839</c:v>
                </c:pt>
                <c:pt idx="177">
                  <c:v>2.73432493209839</c:v>
                </c:pt>
                <c:pt idx="178">
                  <c:v>2.734487533569336</c:v>
                </c:pt>
                <c:pt idx="179">
                  <c:v>2.733999490737915</c:v>
                </c:pt>
                <c:pt idx="180">
                  <c:v>2.733349084854126</c:v>
                </c:pt>
                <c:pt idx="181">
                  <c:v>2.733511686325073</c:v>
                </c:pt>
                <c:pt idx="182">
                  <c:v>2.733511686325073</c:v>
                </c:pt>
                <c:pt idx="183">
                  <c:v>2.733674287796021</c:v>
                </c:pt>
                <c:pt idx="184">
                  <c:v>2.733674287796021</c:v>
                </c:pt>
                <c:pt idx="185">
                  <c:v>2.733511686325073</c:v>
                </c:pt>
                <c:pt idx="186">
                  <c:v>2.735463380813598</c:v>
                </c:pt>
                <c:pt idx="187">
                  <c:v>2.73432493209839</c:v>
                </c:pt>
                <c:pt idx="188">
                  <c:v>2.734162092208862</c:v>
                </c:pt>
                <c:pt idx="189">
                  <c:v>2.734162092208862</c:v>
                </c:pt>
                <c:pt idx="190">
                  <c:v>2.735300779342652</c:v>
                </c:pt>
                <c:pt idx="191">
                  <c:v>2.73432493209839</c:v>
                </c:pt>
                <c:pt idx="192">
                  <c:v>2.73481273651123</c:v>
                </c:pt>
                <c:pt idx="193">
                  <c:v>2.734487533569336</c:v>
                </c:pt>
                <c:pt idx="194">
                  <c:v>2.733999490737915</c:v>
                </c:pt>
                <c:pt idx="195">
                  <c:v>2.733999490737915</c:v>
                </c:pt>
                <c:pt idx="196">
                  <c:v>2.733836889266968</c:v>
                </c:pt>
                <c:pt idx="197">
                  <c:v>2.733999490737915</c:v>
                </c:pt>
                <c:pt idx="198">
                  <c:v>2.73432493209839</c:v>
                </c:pt>
                <c:pt idx="199">
                  <c:v>2.734162092208862</c:v>
                </c:pt>
                <c:pt idx="200">
                  <c:v>2.734162092208862</c:v>
                </c:pt>
                <c:pt idx="201">
                  <c:v>2.735137939453124</c:v>
                </c:pt>
                <c:pt idx="202">
                  <c:v>2.733836889266968</c:v>
                </c:pt>
                <c:pt idx="203">
                  <c:v>2.733999490737915</c:v>
                </c:pt>
                <c:pt idx="204">
                  <c:v>2.733999490737915</c:v>
                </c:pt>
                <c:pt idx="205">
                  <c:v>2.73595118522644</c:v>
                </c:pt>
                <c:pt idx="206">
                  <c:v>2.737252473831177</c:v>
                </c:pt>
                <c:pt idx="207">
                  <c:v>2.738228321075439</c:v>
                </c:pt>
                <c:pt idx="208">
                  <c:v>2.739691972732544</c:v>
                </c:pt>
                <c:pt idx="209">
                  <c:v>2.73708963394165</c:v>
                </c:pt>
                <c:pt idx="210">
                  <c:v>2.736764430999755</c:v>
                </c:pt>
                <c:pt idx="211">
                  <c:v>2.737740278244019</c:v>
                </c:pt>
                <c:pt idx="212">
                  <c:v>2.737415075302124</c:v>
                </c:pt>
                <c:pt idx="213">
                  <c:v>2.738065481185913</c:v>
                </c:pt>
                <c:pt idx="214">
                  <c:v>2.738228321075439</c:v>
                </c:pt>
                <c:pt idx="215">
                  <c:v>2.738228321075439</c:v>
                </c:pt>
                <c:pt idx="216">
                  <c:v>2.737740278244019</c:v>
                </c:pt>
                <c:pt idx="217">
                  <c:v>2.738065481185913</c:v>
                </c:pt>
                <c:pt idx="218">
                  <c:v>2.738878726959228</c:v>
                </c:pt>
                <c:pt idx="219">
                  <c:v>2.73871612548828</c:v>
                </c:pt>
                <c:pt idx="220">
                  <c:v>2.739204168319702</c:v>
                </c:pt>
                <c:pt idx="221">
                  <c:v>2.739529371261597</c:v>
                </c:pt>
                <c:pt idx="222">
                  <c:v>2.741318464279175</c:v>
                </c:pt>
                <c:pt idx="223">
                  <c:v>2.739529371261597</c:v>
                </c:pt>
                <c:pt idx="224">
                  <c:v>2.742131471633911</c:v>
                </c:pt>
                <c:pt idx="225">
                  <c:v>2.743595361709595</c:v>
                </c:pt>
                <c:pt idx="226">
                  <c:v>2.742782115936279</c:v>
                </c:pt>
                <c:pt idx="227">
                  <c:v>2.743107318878174</c:v>
                </c:pt>
                <c:pt idx="228">
                  <c:v>2.744083166122437</c:v>
                </c:pt>
                <c:pt idx="229">
                  <c:v>2.743757963180542</c:v>
                </c:pt>
                <c:pt idx="230">
                  <c:v>2.744246006011963</c:v>
                </c:pt>
                <c:pt idx="231">
                  <c:v>2.744733810424805</c:v>
                </c:pt>
                <c:pt idx="232">
                  <c:v>2.745059013366699</c:v>
                </c:pt>
                <c:pt idx="233">
                  <c:v>2.744733810424805</c:v>
                </c:pt>
                <c:pt idx="234">
                  <c:v>2.744896411895752</c:v>
                </c:pt>
                <c:pt idx="235">
                  <c:v>2.745059013366699</c:v>
                </c:pt>
                <c:pt idx="236">
                  <c:v>2.74554705619812</c:v>
                </c:pt>
                <c:pt idx="237">
                  <c:v>2.745872259140015</c:v>
                </c:pt>
                <c:pt idx="238">
                  <c:v>2.745872259140015</c:v>
                </c:pt>
                <c:pt idx="239">
                  <c:v>2.74554705619812</c:v>
                </c:pt>
                <c:pt idx="240">
                  <c:v>2.74554705619812</c:v>
                </c:pt>
                <c:pt idx="241">
                  <c:v>2.746034860610962</c:v>
                </c:pt>
                <c:pt idx="242">
                  <c:v>2.746034860610962</c:v>
                </c:pt>
                <c:pt idx="243">
                  <c:v>2.745709657669068</c:v>
                </c:pt>
                <c:pt idx="244">
                  <c:v>2.745872259140015</c:v>
                </c:pt>
                <c:pt idx="245">
                  <c:v>2.746034860610962</c:v>
                </c:pt>
                <c:pt idx="246">
                  <c:v>2.74554705619812</c:v>
                </c:pt>
                <c:pt idx="247">
                  <c:v>2.74554705619812</c:v>
                </c:pt>
                <c:pt idx="248">
                  <c:v>2.746360301971436</c:v>
                </c:pt>
                <c:pt idx="249">
                  <c:v>2.745872259140015</c:v>
                </c:pt>
                <c:pt idx="250">
                  <c:v>2.745872259140015</c:v>
                </c:pt>
                <c:pt idx="251">
                  <c:v>2.745709657669068</c:v>
                </c:pt>
                <c:pt idx="252">
                  <c:v>2.745709657669068</c:v>
                </c:pt>
                <c:pt idx="253">
                  <c:v>2.746034860610962</c:v>
                </c:pt>
                <c:pt idx="254">
                  <c:v>2.74619770050049</c:v>
                </c:pt>
                <c:pt idx="255">
                  <c:v>2.74619770050049</c:v>
                </c:pt>
                <c:pt idx="256">
                  <c:v>2.745872259140015</c:v>
                </c:pt>
                <c:pt idx="257">
                  <c:v>2.745872259140015</c:v>
                </c:pt>
                <c:pt idx="258">
                  <c:v>2.74619770050049</c:v>
                </c:pt>
                <c:pt idx="259">
                  <c:v>2.746848106384277</c:v>
                </c:pt>
                <c:pt idx="260">
                  <c:v>2.74668550491333</c:v>
                </c:pt>
                <c:pt idx="261">
                  <c:v>2.747010707855225</c:v>
                </c:pt>
                <c:pt idx="262">
                  <c:v>2.747336149215698</c:v>
                </c:pt>
                <c:pt idx="263">
                  <c:v>2.747498750686646</c:v>
                </c:pt>
                <c:pt idx="264">
                  <c:v>2.747336149215698</c:v>
                </c:pt>
                <c:pt idx="265">
                  <c:v>2.747498750686646</c:v>
                </c:pt>
                <c:pt idx="266">
                  <c:v>2.747498750686646</c:v>
                </c:pt>
                <c:pt idx="267">
                  <c:v>2.747336149215698</c:v>
                </c:pt>
                <c:pt idx="268">
                  <c:v>2.747986555099488</c:v>
                </c:pt>
                <c:pt idx="269">
                  <c:v>2.748149394989014</c:v>
                </c:pt>
                <c:pt idx="270">
                  <c:v>2.748311996459961</c:v>
                </c:pt>
                <c:pt idx="271">
                  <c:v>2.748637199401855</c:v>
                </c:pt>
                <c:pt idx="272">
                  <c:v>2.748311996459961</c:v>
                </c:pt>
                <c:pt idx="273">
                  <c:v>2.747986555099488</c:v>
                </c:pt>
                <c:pt idx="274">
                  <c:v>2.748637199401855</c:v>
                </c:pt>
                <c:pt idx="275">
                  <c:v>2.750588893890381</c:v>
                </c:pt>
                <c:pt idx="276">
                  <c:v>2.752052545547485</c:v>
                </c:pt>
                <c:pt idx="277">
                  <c:v>2.752703189849853</c:v>
                </c:pt>
                <c:pt idx="278">
                  <c:v>2.754329681396485</c:v>
                </c:pt>
                <c:pt idx="279">
                  <c:v>2.754654884338379</c:v>
                </c:pt>
                <c:pt idx="280">
                  <c:v>2.754817485809326</c:v>
                </c:pt>
                <c:pt idx="281">
                  <c:v>2.755142927169799</c:v>
                </c:pt>
                <c:pt idx="282">
                  <c:v>2.755142927169799</c:v>
                </c:pt>
                <c:pt idx="283">
                  <c:v>2.755468130111694</c:v>
                </c:pt>
                <c:pt idx="284">
                  <c:v>2.755630731582642</c:v>
                </c:pt>
                <c:pt idx="285">
                  <c:v>2.755630731582642</c:v>
                </c:pt>
                <c:pt idx="286">
                  <c:v>2.755793333053588</c:v>
                </c:pt>
                <c:pt idx="287">
                  <c:v>2.755793333053588</c:v>
                </c:pt>
                <c:pt idx="288">
                  <c:v>2.755955934524536</c:v>
                </c:pt>
                <c:pt idx="289">
                  <c:v>2.755955934524536</c:v>
                </c:pt>
                <c:pt idx="290">
                  <c:v>2.755955934524536</c:v>
                </c:pt>
                <c:pt idx="291">
                  <c:v>2.755955934524536</c:v>
                </c:pt>
                <c:pt idx="292">
                  <c:v>2.755955934524536</c:v>
                </c:pt>
                <c:pt idx="293">
                  <c:v>2.757094621658325</c:v>
                </c:pt>
                <c:pt idx="294">
                  <c:v>2.757094621658325</c:v>
                </c:pt>
                <c:pt idx="295">
                  <c:v>2.757257223129272</c:v>
                </c:pt>
                <c:pt idx="296">
                  <c:v>2.757257223129272</c:v>
                </c:pt>
                <c:pt idx="297">
                  <c:v>2.757257223129272</c:v>
                </c:pt>
                <c:pt idx="298">
                  <c:v>2.757257223129272</c:v>
                </c:pt>
                <c:pt idx="299">
                  <c:v>2.757582426071167</c:v>
                </c:pt>
                <c:pt idx="300">
                  <c:v>2.757257223129272</c:v>
                </c:pt>
                <c:pt idx="301">
                  <c:v>2.757745027542115</c:v>
                </c:pt>
                <c:pt idx="302">
                  <c:v>2.757582426071167</c:v>
                </c:pt>
                <c:pt idx="303">
                  <c:v>2.757745027542115</c:v>
                </c:pt>
                <c:pt idx="304">
                  <c:v>2.757745027542115</c:v>
                </c:pt>
                <c:pt idx="305">
                  <c:v>2.757745027542115</c:v>
                </c:pt>
                <c:pt idx="306">
                  <c:v>2.757582426071167</c:v>
                </c:pt>
                <c:pt idx="307">
                  <c:v>2.757582426071167</c:v>
                </c:pt>
                <c:pt idx="308">
                  <c:v>2.757745027542115</c:v>
                </c:pt>
                <c:pt idx="309">
                  <c:v>2.757582426071167</c:v>
                </c:pt>
                <c:pt idx="310">
                  <c:v>2.757745027542115</c:v>
                </c:pt>
                <c:pt idx="311">
                  <c:v>2.757745027542115</c:v>
                </c:pt>
                <c:pt idx="312">
                  <c:v>2.757582426071167</c:v>
                </c:pt>
                <c:pt idx="313">
                  <c:v>2.757582426071167</c:v>
                </c:pt>
                <c:pt idx="314">
                  <c:v>2.757745027542115</c:v>
                </c:pt>
                <c:pt idx="315">
                  <c:v>2.757745027542115</c:v>
                </c:pt>
                <c:pt idx="316">
                  <c:v>2.757745027542115</c:v>
                </c:pt>
                <c:pt idx="317">
                  <c:v>2.757907629013061</c:v>
                </c:pt>
                <c:pt idx="318">
                  <c:v>2.757907629013061</c:v>
                </c:pt>
                <c:pt idx="319">
                  <c:v>2.758233070373535</c:v>
                </c:pt>
                <c:pt idx="320">
                  <c:v>2.758070468902588</c:v>
                </c:pt>
                <c:pt idx="321">
                  <c:v>2.758070468902588</c:v>
                </c:pt>
                <c:pt idx="322">
                  <c:v>2.758070468902588</c:v>
                </c:pt>
                <c:pt idx="323">
                  <c:v>2.758395671844483</c:v>
                </c:pt>
                <c:pt idx="324">
                  <c:v>2.758233070373535</c:v>
                </c:pt>
                <c:pt idx="325">
                  <c:v>2.758070468902588</c:v>
                </c:pt>
                <c:pt idx="326">
                  <c:v>2.758233070373535</c:v>
                </c:pt>
                <c:pt idx="327">
                  <c:v>2.758233070373535</c:v>
                </c:pt>
                <c:pt idx="328">
                  <c:v>2.758233070373535</c:v>
                </c:pt>
                <c:pt idx="329">
                  <c:v>2.758395671844483</c:v>
                </c:pt>
                <c:pt idx="330">
                  <c:v>2.758233070373535</c:v>
                </c:pt>
                <c:pt idx="331">
                  <c:v>2.758070468902588</c:v>
                </c:pt>
                <c:pt idx="332">
                  <c:v>2.758233070373535</c:v>
                </c:pt>
                <c:pt idx="333">
                  <c:v>2.758070468902588</c:v>
                </c:pt>
                <c:pt idx="334">
                  <c:v>2.758395671844483</c:v>
                </c:pt>
                <c:pt idx="335">
                  <c:v>2.758233070373535</c:v>
                </c:pt>
                <c:pt idx="336">
                  <c:v>2.758395671844483</c:v>
                </c:pt>
                <c:pt idx="337">
                  <c:v>2.758395671844483</c:v>
                </c:pt>
                <c:pt idx="338">
                  <c:v>2.758395671844483</c:v>
                </c:pt>
                <c:pt idx="339">
                  <c:v>2.75855827331543</c:v>
                </c:pt>
                <c:pt idx="340">
                  <c:v>2.758395671844483</c:v>
                </c:pt>
                <c:pt idx="341">
                  <c:v>2.758395671844483</c:v>
                </c:pt>
                <c:pt idx="342">
                  <c:v>2.758720874786377</c:v>
                </c:pt>
                <c:pt idx="343">
                  <c:v>2.758720874786377</c:v>
                </c:pt>
                <c:pt idx="344">
                  <c:v>2.758720874786377</c:v>
                </c:pt>
                <c:pt idx="345">
                  <c:v>2.758720874786377</c:v>
                </c:pt>
                <c:pt idx="346">
                  <c:v>2.758720874786377</c:v>
                </c:pt>
                <c:pt idx="347">
                  <c:v>2.758883476257324</c:v>
                </c:pt>
                <c:pt idx="348">
                  <c:v>2.75904631614685</c:v>
                </c:pt>
                <c:pt idx="349">
                  <c:v>2.75904631614685</c:v>
                </c:pt>
                <c:pt idx="350">
                  <c:v>2.758883476257324</c:v>
                </c:pt>
                <c:pt idx="351">
                  <c:v>2.75904631614685</c:v>
                </c:pt>
                <c:pt idx="352">
                  <c:v>2.75904631614685</c:v>
                </c:pt>
                <c:pt idx="353">
                  <c:v>2.758883476257324</c:v>
                </c:pt>
                <c:pt idx="354">
                  <c:v>2.758883476257324</c:v>
                </c:pt>
                <c:pt idx="355">
                  <c:v>2.758720874786377</c:v>
                </c:pt>
                <c:pt idx="356">
                  <c:v>2.758883476257324</c:v>
                </c:pt>
                <c:pt idx="357">
                  <c:v>2.75904631614685</c:v>
                </c:pt>
                <c:pt idx="358">
                  <c:v>2.75904631614685</c:v>
                </c:pt>
                <c:pt idx="359">
                  <c:v>2.75904631614685</c:v>
                </c:pt>
                <c:pt idx="360">
                  <c:v>2.758883476257324</c:v>
                </c:pt>
                <c:pt idx="361">
                  <c:v>2.75904631614685</c:v>
                </c:pt>
                <c:pt idx="362">
                  <c:v>2.759208917617798</c:v>
                </c:pt>
                <c:pt idx="363">
                  <c:v>2.75904631614685</c:v>
                </c:pt>
                <c:pt idx="364">
                  <c:v>2.759208917617798</c:v>
                </c:pt>
                <c:pt idx="365">
                  <c:v>2.759208917617798</c:v>
                </c:pt>
                <c:pt idx="366">
                  <c:v>2.759208917617798</c:v>
                </c:pt>
                <c:pt idx="367">
                  <c:v>2.759208917617798</c:v>
                </c:pt>
                <c:pt idx="368">
                  <c:v>2.759208917617798</c:v>
                </c:pt>
                <c:pt idx="369">
                  <c:v>2.759371519088745</c:v>
                </c:pt>
                <c:pt idx="370">
                  <c:v>2.759208917617798</c:v>
                </c:pt>
                <c:pt idx="371">
                  <c:v>2.759208917617798</c:v>
                </c:pt>
                <c:pt idx="372">
                  <c:v>2.759208917617798</c:v>
                </c:pt>
                <c:pt idx="373">
                  <c:v>2.759208917617798</c:v>
                </c:pt>
                <c:pt idx="374">
                  <c:v>2.759371519088745</c:v>
                </c:pt>
                <c:pt idx="375">
                  <c:v>2.759208917617798</c:v>
                </c:pt>
                <c:pt idx="376">
                  <c:v>2.759208917617798</c:v>
                </c:pt>
                <c:pt idx="377">
                  <c:v>2.759208917617798</c:v>
                </c:pt>
                <c:pt idx="378">
                  <c:v>2.75904631614685</c:v>
                </c:pt>
                <c:pt idx="379">
                  <c:v>2.759208917617798</c:v>
                </c:pt>
                <c:pt idx="380">
                  <c:v>2.75904631614685</c:v>
                </c:pt>
                <c:pt idx="381">
                  <c:v>2.75904631614685</c:v>
                </c:pt>
                <c:pt idx="382">
                  <c:v>2.759208917617798</c:v>
                </c:pt>
                <c:pt idx="383">
                  <c:v>2.759208917617798</c:v>
                </c:pt>
                <c:pt idx="384">
                  <c:v>2.759208917617798</c:v>
                </c:pt>
                <c:pt idx="385">
                  <c:v>2.75904631614685</c:v>
                </c:pt>
                <c:pt idx="386">
                  <c:v>2.759208917617798</c:v>
                </c:pt>
                <c:pt idx="387">
                  <c:v>2.759208917617798</c:v>
                </c:pt>
                <c:pt idx="388">
                  <c:v>2.759208917617798</c:v>
                </c:pt>
                <c:pt idx="389">
                  <c:v>2.75904631614685</c:v>
                </c:pt>
                <c:pt idx="390">
                  <c:v>2.759208917617798</c:v>
                </c:pt>
                <c:pt idx="391">
                  <c:v>2.759208917617798</c:v>
                </c:pt>
                <c:pt idx="392">
                  <c:v>2.759371519088745</c:v>
                </c:pt>
                <c:pt idx="393">
                  <c:v>2.759371519088745</c:v>
                </c:pt>
                <c:pt idx="394">
                  <c:v>2.759208917617798</c:v>
                </c:pt>
                <c:pt idx="395">
                  <c:v>2.759208917617798</c:v>
                </c:pt>
                <c:pt idx="396">
                  <c:v>2.759208917617798</c:v>
                </c:pt>
                <c:pt idx="397">
                  <c:v>2.759371519088745</c:v>
                </c:pt>
                <c:pt idx="398">
                  <c:v>2.75904631614685</c:v>
                </c:pt>
                <c:pt idx="399">
                  <c:v>2.75904631614685</c:v>
                </c:pt>
                <c:pt idx="400">
                  <c:v>2.759208917617798</c:v>
                </c:pt>
                <c:pt idx="401">
                  <c:v>2.75904631614685</c:v>
                </c:pt>
                <c:pt idx="402">
                  <c:v>2.75904631614685</c:v>
                </c:pt>
                <c:pt idx="403">
                  <c:v>2.75904631614685</c:v>
                </c:pt>
                <c:pt idx="404">
                  <c:v>2.75904631614685</c:v>
                </c:pt>
                <c:pt idx="405">
                  <c:v>2.75904631614685</c:v>
                </c:pt>
                <c:pt idx="406">
                  <c:v>2.759208917617798</c:v>
                </c:pt>
                <c:pt idx="407">
                  <c:v>2.759208917617798</c:v>
                </c:pt>
                <c:pt idx="408">
                  <c:v>2.759208917617798</c:v>
                </c:pt>
                <c:pt idx="409">
                  <c:v>2.759208917617798</c:v>
                </c:pt>
                <c:pt idx="410">
                  <c:v>2.759371519088745</c:v>
                </c:pt>
                <c:pt idx="411">
                  <c:v>2.759208917617798</c:v>
                </c:pt>
                <c:pt idx="412">
                  <c:v>2.759208917617798</c:v>
                </c:pt>
                <c:pt idx="413">
                  <c:v>2.759208917617798</c:v>
                </c:pt>
                <c:pt idx="414">
                  <c:v>2.759208917617798</c:v>
                </c:pt>
                <c:pt idx="415">
                  <c:v>2.75904631614685</c:v>
                </c:pt>
                <c:pt idx="416">
                  <c:v>2.75904631614685</c:v>
                </c:pt>
                <c:pt idx="417">
                  <c:v>2.75904631614685</c:v>
                </c:pt>
                <c:pt idx="418">
                  <c:v>2.75904631614685</c:v>
                </c:pt>
                <c:pt idx="419">
                  <c:v>2.75904631614685</c:v>
                </c:pt>
                <c:pt idx="420">
                  <c:v>2.75904631614685</c:v>
                </c:pt>
                <c:pt idx="421">
                  <c:v>2.75904631614685</c:v>
                </c:pt>
                <c:pt idx="422">
                  <c:v>2.75904631614685</c:v>
                </c:pt>
                <c:pt idx="423">
                  <c:v>2.75904631614685</c:v>
                </c:pt>
                <c:pt idx="424">
                  <c:v>2.75904631614685</c:v>
                </c:pt>
                <c:pt idx="425">
                  <c:v>2.75904631614685</c:v>
                </c:pt>
                <c:pt idx="426">
                  <c:v>2.758883476257324</c:v>
                </c:pt>
                <c:pt idx="427">
                  <c:v>2.758883476257324</c:v>
                </c:pt>
                <c:pt idx="428">
                  <c:v>2.75904631614685</c:v>
                </c:pt>
                <c:pt idx="429">
                  <c:v>2.758883476257324</c:v>
                </c:pt>
                <c:pt idx="430">
                  <c:v>2.758883476257324</c:v>
                </c:pt>
                <c:pt idx="431">
                  <c:v>2.758883476257324</c:v>
                </c:pt>
                <c:pt idx="432">
                  <c:v>2.758720874786377</c:v>
                </c:pt>
                <c:pt idx="433">
                  <c:v>2.758883476257324</c:v>
                </c:pt>
                <c:pt idx="434">
                  <c:v>2.758720874786377</c:v>
                </c:pt>
                <c:pt idx="435">
                  <c:v>2.758720874786377</c:v>
                </c:pt>
                <c:pt idx="436">
                  <c:v>2.758720874786377</c:v>
                </c:pt>
                <c:pt idx="437">
                  <c:v>2.758883476257324</c:v>
                </c:pt>
                <c:pt idx="438">
                  <c:v>2.758720874786377</c:v>
                </c:pt>
                <c:pt idx="439">
                  <c:v>2.758883476257324</c:v>
                </c:pt>
                <c:pt idx="440">
                  <c:v>2.75855827331543</c:v>
                </c:pt>
                <c:pt idx="441">
                  <c:v>2.758720874786377</c:v>
                </c:pt>
                <c:pt idx="442">
                  <c:v>2.758883476257324</c:v>
                </c:pt>
                <c:pt idx="443">
                  <c:v>2.758883476257324</c:v>
                </c:pt>
                <c:pt idx="444">
                  <c:v>2.758720874786377</c:v>
                </c:pt>
                <c:pt idx="445">
                  <c:v>2.758720874786377</c:v>
                </c:pt>
                <c:pt idx="446">
                  <c:v>2.758883476257324</c:v>
                </c:pt>
                <c:pt idx="447">
                  <c:v>2.758720874786377</c:v>
                </c:pt>
                <c:pt idx="448">
                  <c:v>2.75855827331543</c:v>
                </c:pt>
                <c:pt idx="449">
                  <c:v>2.758720874786377</c:v>
                </c:pt>
                <c:pt idx="450">
                  <c:v>2.758720874786377</c:v>
                </c:pt>
                <c:pt idx="451">
                  <c:v>2.758720874786377</c:v>
                </c:pt>
                <c:pt idx="452">
                  <c:v>2.758720874786377</c:v>
                </c:pt>
                <c:pt idx="453">
                  <c:v>2.758883476257324</c:v>
                </c:pt>
                <c:pt idx="454">
                  <c:v>2.758883476257324</c:v>
                </c:pt>
                <c:pt idx="455">
                  <c:v>2.75904631614685</c:v>
                </c:pt>
                <c:pt idx="456">
                  <c:v>2.75904631614685</c:v>
                </c:pt>
                <c:pt idx="457">
                  <c:v>2.758883476257324</c:v>
                </c:pt>
                <c:pt idx="458">
                  <c:v>2.759208917617798</c:v>
                </c:pt>
                <c:pt idx="459">
                  <c:v>2.75904631614685</c:v>
                </c:pt>
                <c:pt idx="460">
                  <c:v>2.759208917617798</c:v>
                </c:pt>
                <c:pt idx="461">
                  <c:v>2.759208917617798</c:v>
                </c:pt>
                <c:pt idx="462">
                  <c:v>2.759371519088745</c:v>
                </c:pt>
                <c:pt idx="463">
                  <c:v>2.759208917617798</c:v>
                </c:pt>
                <c:pt idx="464">
                  <c:v>2.759208917617798</c:v>
                </c:pt>
                <c:pt idx="465">
                  <c:v>2.75904631614685</c:v>
                </c:pt>
                <c:pt idx="466">
                  <c:v>2.759208917617798</c:v>
                </c:pt>
                <c:pt idx="467">
                  <c:v>2.75904631614685</c:v>
                </c:pt>
                <c:pt idx="468">
                  <c:v>2.759208917617798</c:v>
                </c:pt>
                <c:pt idx="469">
                  <c:v>2.759371519088745</c:v>
                </c:pt>
                <c:pt idx="470">
                  <c:v>2.759208917617798</c:v>
                </c:pt>
                <c:pt idx="471">
                  <c:v>2.759208917617798</c:v>
                </c:pt>
                <c:pt idx="472">
                  <c:v>2.759208917617798</c:v>
                </c:pt>
                <c:pt idx="473">
                  <c:v>2.759371519088745</c:v>
                </c:pt>
                <c:pt idx="474">
                  <c:v>2.759371519088745</c:v>
                </c:pt>
                <c:pt idx="475">
                  <c:v>2.759534120559693</c:v>
                </c:pt>
                <c:pt idx="476">
                  <c:v>2.759371519088745</c:v>
                </c:pt>
                <c:pt idx="477">
                  <c:v>2.759371519088745</c:v>
                </c:pt>
                <c:pt idx="478">
                  <c:v>2.759371519088745</c:v>
                </c:pt>
                <c:pt idx="479">
                  <c:v>2.759534120559693</c:v>
                </c:pt>
                <c:pt idx="480">
                  <c:v>2.759534120559693</c:v>
                </c:pt>
                <c:pt idx="481">
                  <c:v>2.759534120559693</c:v>
                </c:pt>
                <c:pt idx="482">
                  <c:v>2.759371519088745</c:v>
                </c:pt>
                <c:pt idx="483">
                  <c:v>2.759534120559693</c:v>
                </c:pt>
                <c:pt idx="484">
                  <c:v>2.759371519088745</c:v>
                </c:pt>
                <c:pt idx="485">
                  <c:v>2.759371519088745</c:v>
                </c:pt>
                <c:pt idx="486">
                  <c:v>2.759534120559693</c:v>
                </c:pt>
                <c:pt idx="487">
                  <c:v>2.759371519088745</c:v>
                </c:pt>
                <c:pt idx="488">
                  <c:v>2.759371519088745</c:v>
                </c:pt>
                <c:pt idx="489">
                  <c:v>2.75969672203064</c:v>
                </c:pt>
                <c:pt idx="490">
                  <c:v>2.75969672203064</c:v>
                </c:pt>
                <c:pt idx="491">
                  <c:v>2.75969672203064</c:v>
                </c:pt>
                <c:pt idx="492">
                  <c:v>2.75969672203064</c:v>
                </c:pt>
                <c:pt idx="493">
                  <c:v>2.759859323501586</c:v>
                </c:pt>
                <c:pt idx="494">
                  <c:v>2.75969672203064</c:v>
                </c:pt>
                <c:pt idx="495">
                  <c:v>2.75969672203064</c:v>
                </c:pt>
                <c:pt idx="496">
                  <c:v>2.759534120559693</c:v>
                </c:pt>
                <c:pt idx="497">
                  <c:v>2.75969672203064</c:v>
                </c:pt>
                <c:pt idx="498">
                  <c:v>2.759534120559693</c:v>
                </c:pt>
                <c:pt idx="499">
                  <c:v>2.759534120559693</c:v>
                </c:pt>
                <c:pt idx="500">
                  <c:v>2.759534120559693</c:v>
                </c:pt>
                <c:pt idx="501">
                  <c:v>2.759534120559693</c:v>
                </c:pt>
                <c:pt idx="502">
                  <c:v>2.759208917617798</c:v>
                </c:pt>
                <c:pt idx="503">
                  <c:v>2.759208917617798</c:v>
                </c:pt>
                <c:pt idx="504">
                  <c:v>2.759208917617798</c:v>
                </c:pt>
                <c:pt idx="505">
                  <c:v>2.759208917617798</c:v>
                </c:pt>
                <c:pt idx="506">
                  <c:v>2.759208917617798</c:v>
                </c:pt>
                <c:pt idx="507">
                  <c:v>2.75904631614685</c:v>
                </c:pt>
                <c:pt idx="508">
                  <c:v>2.75904631614685</c:v>
                </c:pt>
                <c:pt idx="509">
                  <c:v>2.75904631614685</c:v>
                </c:pt>
                <c:pt idx="510">
                  <c:v>2.758883476257324</c:v>
                </c:pt>
                <c:pt idx="511">
                  <c:v>2.75904631614685</c:v>
                </c:pt>
                <c:pt idx="512">
                  <c:v>2.75904631614685</c:v>
                </c:pt>
                <c:pt idx="513">
                  <c:v>2.758883476257324</c:v>
                </c:pt>
                <c:pt idx="514">
                  <c:v>2.758883476257324</c:v>
                </c:pt>
                <c:pt idx="515">
                  <c:v>2.758883476257324</c:v>
                </c:pt>
                <c:pt idx="516">
                  <c:v>2.758720874786377</c:v>
                </c:pt>
                <c:pt idx="517">
                  <c:v>2.75904631614685</c:v>
                </c:pt>
                <c:pt idx="518">
                  <c:v>2.759534120559693</c:v>
                </c:pt>
                <c:pt idx="519">
                  <c:v>2.75969672203064</c:v>
                </c:pt>
                <c:pt idx="520">
                  <c:v>2.75969672203064</c:v>
                </c:pt>
                <c:pt idx="521">
                  <c:v>2.759534120559693</c:v>
                </c:pt>
                <c:pt idx="522">
                  <c:v>2.759371519088745</c:v>
                </c:pt>
                <c:pt idx="523">
                  <c:v>2.759208917617798</c:v>
                </c:pt>
                <c:pt idx="524">
                  <c:v>2.759208917617798</c:v>
                </c:pt>
                <c:pt idx="525">
                  <c:v>2.759208917617798</c:v>
                </c:pt>
                <c:pt idx="526">
                  <c:v>2.759208917617798</c:v>
                </c:pt>
                <c:pt idx="527">
                  <c:v>2.759371519088745</c:v>
                </c:pt>
                <c:pt idx="528">
                  <c:v>2.759208917617798</c:v>
                </c:pt>
                <c:pt idx="529">
                  <c:v>2.759208917617798</c:v>
                </c:pt>
                <c:pt idx="530">
                  <c:v>2.759371519088745</c:v>
                </c:pt>
                <c:pt idx="531">
                  <c:v>2.759208917617798</c:v>
                </c:pt>
                <c:pt idx="532">
                  <c:v>2.759208917617798</c:v>
                </c:pt>
                <c:pt idx="533">
                  <c:v>2.75904631614685</c:v>
                </c:pt>
                <c:pt idx="534">
                  <c:v>2.75904631614685</c:v>
                </c:pt>
                <c:pt idx="535">
                  <c:v>2.75904631614685</c:v>
                </c:pt>
                <c:pt idx="536">
                  <c:v>2.758883476257324</c:v>
                </c:pt>
                <c:pt idx="537">
                  <c:v>2.758883476257324</c:v>
                </c:pt>
                <c:pt idx="538">
                  <c:v>2.758720874786377</c:v>
                </c:pt>
                <c:pt idx="539">
                  <c:v>2.758883476257324</c:v>
                </c:pt>
                <c:pt idx="540">
                  <c:v>2.758720874786377</c:v>
                </c:pt>
                <c:pt idx="541">
                  <c:v>2.758883476257324</c:v>
                </c:pt>
                <c:pt idx="542">
                  <c:v>2.758720874786377</c:v>
                </c:pt>
                <c:pt idx="543">
                  <c:v>2.758883476257324</c:v>
                </c:pt>
                <c:pt idx="544">
                  <c:v>2.758883476257324</c:v>
                </c:pt>
                <c:pt idx="545">
                  <c:v>2.758720874786377</c:v>
                </c:pt>
                <c:pt idx="546">
                  <c:v>2.758720874786377</c:v>
                </c:pt>
                <c:pt idx="547">
                  <c:v>2.75855827331543</c:v>
                </c:pt>
                <c:pt idx="548">
                  <c:v>2.75855827331543</c:v>
                </c:pt>
                <c:pt idx="549">
                  <c:v>2.758720874786377</c:v>
                </c:pt>
                <c:pt idx="550">
                  <c:v>2.758720874786377</c:v>
                </c:pt>
                <c:pt idx="551">
                  <c:v>2.758720874786377</c:v>
                </c:pt>
                <c:pt idx="552">
                  <c:v>2.758720874786377</c:v>
                </c:pt>
                <c:pt idx="553">
                  <c:v>2.75855827331543</c:v>
                </c:pt>
                <c:pt idx="554">
                  <c:v>2.75855827331543</c:v>
                </c:pt>
                <c:pt idx="555">
                  <c:v>2.75855827331543</c:v>
                </c:pt>
                <c:pt idx="556">
                  <c:v>2.758720874786377</c:v>
                </c:pt>
                <c:pt idx="557">
                  <c:v>2.758395671844483</c:v>
                </c:pt>
                <c:pt idx="558">
                  <c:v>2.75855827331543</c:v>
                </c:pt>
                <c:pt idx="559">
                  <c:v>2.758395671844483</c:v>
                </c:pt>
                <c:pt idx="560">
                  <c:v>2.758233070373535</c:v>
                </c:pt>
                <c:pt idx="561">
                  <c:v>2.758233070373535</c:v>
                </c:pt>
                <c:pt idx="562">
                  <c:v>2.758233070373535</c:v>
                </c:pt>
                <c:pt idx="563">
                  <c:v>2.758233070373535</c:v>
                </c:pt>
                <c:pt idx="564">
                  <c:v>2.757907629013061</c:v>
                </c:pt>
                <c:pt idx="565">
                  <c:v>2.758070468902588</c:v>
                </c:pt>
                <c:pt idx="566">
                  <c:v>2.757907629013061</c:v>
                </c:pt>
                <c:pt idx="567">
                  <c:v>2.757745027542115</c:v>
                </c:pt>
                <c:pt idx="568">
                  <c:v>2.765226602554322</c:v>
                </c:pt>
                <c:pt idx="569">
                  <c:v>2.763112306594849</c:v>
                </c:pt>
                <c:pt idx="570">
                  <c:v>2.762949466705323</c:v>
                </c:pt>
                <c:pt idx="571">
                  <c:v>2.762786865234375</c:v>
                </c:pt>
                <c:pt idx="572">
                  <c:v>2.762786865234375</c:v>
                </c:pt>
                <c:pt idx="573">
                  <c:v>2.762624263763428</c:v>
                </c:pt>
                <c:pt idx="574">
                  <c:v>2.762461662292481</c:v>
                </c:pt>
                <c:pt idx="575">
                  <c:v>2.762299060821533</c:v>
                </c:pt>
                <c:pt idx="576">
                  <c:v>2.762299060821533</c:v>
                </c:pt>
                <c:pt idx="577">
                  <c:v>2.762299060821533</c:v>
                </c:pt>
                <c:pt idx="578">
                  <c:v>2.762136459350586</c:v>
                </c:pt>
                <c:pt idx="579">
                  <c:v>2.761973619461059</c:v>
                </c:pt>
                <c:pt idx="580">
                  <c:v>2.761973619461059</c:v>
                </c:pt>
                <c:pt idx="581">
                  <c:v>2.761973619461059</c:v>
                </c:pt>
                <c:pt idx="582">
                  <c:v>2.761648416519164</c:v>
                </c:pt>
                <c:pt idx="583">
                  <c:v>2.761811017990113</c:v>
                </c:pt>
                <c:pt idx="584">
                  <c:v>2.761811017990113</c:v>
                </c:pt>
                <c:pt idx="585">
                  <c:v>2.761648416519164</c:v>
                </c:pt>
                <c:pt idx="586">
                  <c:v>2.761648416519164</c:v>
                </c:pt>
                <c:pt idx="587">
                  <c:v>2.761648416519164</c:v>
                </c:pt>
                <c:pt idx="588">
                  <c:v>2.761323213577271</c:v>
                </c:pt>
                <c:pt idx="589">
                  <c:v>2.761485815048218</c:v>
                </c:pt>
                <c:pt idx="590">
                  <c:v>2.761160612106323</c:v>
                </c:pt>
                <c:pt idx="591">
                  <c:v>2.761160612106323</c:v>
                </c:pt>
                <c:pt idx="592">
                  <c:v>2.760997772216798</c:v>
                </c:pt>
                <c:pt idx="593">
                  <c:v>2.760997772216798</c:v>
                </c:pt>
                <c:pt idx="594">
                  <c:v>2.760997772216798</c:v>
                </c:pt>
                <c:pt idx="595">
                  <c:v>2.760997772216798</c:v>
                </c:pt>
                <c:pt idx="596">
                  <c:v>2.760835170745849</c:v>
                </c:pt>
                <c:pt idx="597">
                  <c:v>2.760997772216798</c:v>
                </c:pt>
                <c:pt idx="598">
                  <c:v>2.760835170745849</c:v>
                </c:pt>
                <c:pt idx="599">
                  <c:v>2.760509967803955</c:v>
                </c:pt>
                <c:pt idx="600">
                  <c:v>2.760509967803955</c:v>
                </c:pt>
                <c:pt idx="601">
                  <c:v>2.760672569274903</c:v>
                </c:pt>
                <c:pt idx="602">
                  <c:v>2.760672569274903</c:v>
                </c:pt>
                <c:pt idx="603">
                  <c:v>2.760509967803955</c:v>
                </c:pt>
                <c:pt idx="604">
                  <c:v>2.760347366333008</c:v>
                </c:pt>
                <c:pt idx="605">
                  <c:v>2.760347366333008</c:v>
                </c:pt>
                <c:pt idx="606">
                  <c:v>2.760347366333008</c:v>
                </c:pt>
                <c:pt idx="607">
                  <c:v>2.760347366333008</c:v>
                </c:pt>
                <c:pt idx="608">
                  <c:v>2.760184764862061</c:v>
                </c:pt>
                <c:pt idx="609">
                  <c:v>2.760184764862061</c:v>
                </c:pt>
                <c:pt idx="610">
                  <c:v>2.760184764862061</c:v>
                </c:pt>
                <c:pt idx="611">
                  <c:v>2.760022163391114</c:v>
                </c:pt>
                <c:pt idx="612">
                  <c:v>2.760022163391114</c:v>
                </c:pt>
                <c:pt idx="613">
                  <c:v>2.760184764862061</c:v>
                </c:pt>
                <c:pt idx="614">
                  <c:v>2.760022163391114</c:v>
                </c:pt>
                <c:pt idx="615">
                  <c:v>2.760184764862061</c:v>
                </c:pt>
                <c:pt idx="616">
                  <c:v>2.760022163391114</c:v>
                </c:pt>
                <c:pt idx="617">
                  <c:v>2.759859323501586</c:v>
                </c:pt>
                <c:pt idx="618">
                  <c:v>2.760509967803955</c:v>
                </c:pt>
                <c:pt idx="619">
                  <c:v>2.760184764862061</c:v>
                </c:pt>
                <c:pt idx="620">
                  <c:v>2.760347366333008</c:v>
                </c:pt>
                <c:pt idx="621">
                  <c:v>2.760184764862061</c:v>
                </c:pt>
                <c:pt idx="622">
                  <c:v>2.760184764862061</c:v>
                </c:pt>
                <c:pt idx="623">
                  <c:v>2.760022163391114</c:v>
                </c:pt>
                <c:pt idx="624">
                  <c:v>2.760022163391114</c:v>
                </c:pt>
                <c:pt idx="625">
                  <c:v>2.760022163391114</c:v>
                </c:pt>
                <c:pt idx="626">
                  <c:v>2.760184764862061</c:v>
                </c:pt>
                <c:pt idx="627">
                  <c:v>2.760022163391114</c:v>
                </c:pt>
                <c:pt idx="628">
                  <c:v>2.760022163391114</c:v>
                </c:pt>
                <c:pt idx="629">
                  <c:v>2.760022163391114</c:v>
                </c:pt>
                <c:pt idx="630">
                  <c:v>2.760022163391114</c:v>
                </c:pt>
                <c:pt idx="631">
                  <c:v>2.759859323501586</c:v>
                </c:pt>
                <c:pt idx="632">
                  <c:v>2.759859323501586</c:v>
                </c:pt>
                <c:pt idx="633">
                  <c:v>2.75969672203064</c:v>
                </c:pt>
                <c:pt idx="634">
                  <c:v>2.75969672203064</c:v>
                </c:pt>
                <c:pt idx="635">
                  <c:v>2.75969672203064</c:v>
                </c:pt>
                <c:pt idx="636">
                  <c:v>2.75969672203064</c:v>
                </c:pt>
                <c:pt idx="637">
                  <c:v>2.75969672203064</c:v>
                </c:pt>
                <c:pt idx="638">
                  <c:v>2.75969672203064</c:v>
                </c:pt>
                <c:pt idx="639">
                  <c:v>2.759371519088745</c:v>
                </c:pt>
                <c:pt idx="640">
                  <c:v>2.759371519088745</c:v>
                </c:pt>
                <c:pt idx="641">
                  <c:v>2.759371519088745</c:v>
                </c:pt>
                <c:pt idx="642">
                  <c:v>2.759208917617798</c:v>
                </c:pt>
                <c:pt idx="643">
                  <c:v>2.759208917617798</c:v>
                </c:pt>
                <c:pt idx="644">
                  <c:v>2.759208917617798</c:v>
                </c:pt>
                <c:pt idx="645">
                  <c:v>2.75904631614685</c:v>
                </c:pt>
                <c:pt idx="646">
                  <c:v>2.759208917617798</c:v>
                </c:pt>
                <c:pt idx="647">
                  <c:v>2.75904631614685</c:v>
                </c:pt>
                <c:pt idx="648">
                  <c:v>2.759208917617798</c:v>
                </c:pt>
                <c:pt idx="649">
                  <c:v>2.75904631614685</c:v>
                </c:pt>
                <c:pt idx="650">
                  <c:v>2.75904631614685</c:v>
                </c:pt>
                <c:pt idx="651">
                  <c:v>2.758883476257324</c:v>
                </c:pt>
                <c:pt idx="652">
                  <c:v>2.75904631614685</c:v>
                </c:pt>
                <c:pt idx="653">
                  <c:v>2.75904631614685</c:v>
                </c:pt>
                <c:pt idx="654">
                  <c:v>2.759208917617798</c:v>
                </c:pt>
                <c:pt idx="655">
                  <c:v>2.75904631614685</c:v>
                </c:pt>
                <c:pt idx="656">
                  <c:v>2.75904631614685</c:v>
                </c:pt>
                <c:pt idx="657">
                  <c:v>2.759208917617798</c:v>
                </c:pt>
                <c:pt idx="658">
                  <c:v>2.759208917617798</c:v>
                </c:pt>
                <c:pt idx="659">
                  <c:v>2.75904631614685</c:v>
                </c:pt>
                <c:pt idx="660">
                  <c:v>2.75904631614685</c:v>
                </c:pt>
                <c:pt idx="661">
                  <c:v>2.75904631614685</c:v>
                </c:pt>
                <c:pt idx="662">
                  <c:v>2.75904631614685</c:v>
                </c:pt>
                <c:pt idx="663">
                  <c:v>2.759208917617798</c:v>
                </c:pt>
                <c:pt idx="664">
                  <c:v>2.75904631614685</c:v>
                </c:pt>
                <c:pt idx="665">
                  <c:v>2.75904631614685</c:v>
                </c:pt>
                <c:pt idx="666">
                  <c:v>2.75904631614685</c:v>
                </c:pt>
                <c:pt idx="667">
                  <c:v>2.758720874786377</c:v>
                </c:pt>
                <c:pt idx="668">
                  <c:v>2.758720874786377</c:v>
                </c:pt>
                <c:pt idx="669">
                  <c:v>2.75855827331543</c:v>
                </c:pt>
                <c:pt idx="670">
                  <c:v>2.758395671844483</c:v>
                </c:pt>
                <c:pt idx="671">
                  <c:v>2.75855827331543</c:v>
                </c:pt>
                <c:pt idx="672">
                  <c:v>2.758395671844483</c:v>
                </c:pt>
                <c:pt idx="673">
                  <c:v>2.758395671844483</c:v>
                </c:pt>
                <c:pt idx="674">
                  <c:v>2.758395671844483</c:v>
                </c:pt>
                <c:pt idx="675">
                  <c:v>2.75855827331543</c:v>
                </c:pt>
                <c:pt idx="676">
                  <c:v>2.758233070373535</c:v>
                </c:pt>
                <c:pt idx="677">
                  <c:v>2.758395671844483</c:v>
                </c:pt>
                <c:pt idx="678">
                  <c:v>2.758070468902588</c:v>
                </c:pt>
                <c:pt idx="679">
                  <c:v>2.758395671844483</c:v>
                </c:pt>
                <c:pt idx="680">
                  <c:v>2.758233070373535</c:v>
                </c:pt>
                <c:pt idx="681">
                  <c:v>2.758395671844483</c:v>
                </c:pt>
                <c:pt idx="682">
                  <c:v>2.758233070373535</c:v>
                </c:pt>
                <c:pt idx="683">
                  <c:v>2.758233070373535</c:v>
                </c:pt>
                <c:pt idx="684">
                  <c:v>2.758233070373535</c:v>
                </c:pt>
                <c:pt idx="685">
                  <c:v>2.758070468902588</c:v>
                </c:pt>
                <c:pt idx="686">
                  <c:v>2.757907629013061</c:v>
                </c:pt>
                <c:pt idx="687">
                  <c:v>2.758720874786377</c:v>
                </c:pt>
                <c:pt idx="688">
                  <c:v>2.758395671844483</c:v>
                </c:pt>
                <c:pt idx="689">
                  <c:v>2.75855827331543</c:v>
                </c:pt>
                <c:pt idx="690">
                  <c:v>2.75855827331543</c:v>
                </c:pt>
                <c:pt idx="691">
                  <c:v>2.75855827331543</c:v>
                </c:pt>
                <c:pt idx="692">
                  <c:v>2.75855827331543</c:v>
                </c:pt>
                <c:pt idx="693">
                  <c:v>2.758233070373535</c:v>
                </c:pt>
                <c:pt idx="694">
                  <c:v>2.758233070373535</c:v>
                </c:pt>
                <c:pt idx="695">
                  <c:v>2.758233070373535</c:v>
                </c:pt>
                <c:pt idx="696">
                  <c:v>2.758233070373535</c:v>
                </c:pt>
                <c:pt idx="697">
                  <c:v>2.758070468902588</c:v>
                </c:pt>
                <c:pt idx="698">
                  <c:v>2.757907629013061</c:v>
                </c:pt>
                <c:pt idx="699">
                  <c:v>2.758070468902588</c:v>
                </c:pt>
                <c:pt idx="700">
                  <c:v>2.757907629013061</c:v>
                </c:pt>
                <c:pt idx="701">
                  <c:v>2.757907629013061</c:v>
                </c:pt>
                <c:pt idx="702">
                  <c:v>2.757907629013061</c:v>
                </c:pt>
                <c:pt idx="703">
                  <c:v>2.757745027542115</c:v>
                </c:pt>
                <c:pt idx="704">
                  <c:v>2.757745027542115</c:v>
                </c:pt>
                <c:pt idx="705">
                  <c:v>2.757745027542115</c:v>
                </c:pt>
                <c:pt idx="706">
                  <c:v>2.757582426071167</c:v>
                </c:pt>
                <c:pt idx="707">
                  <c:v>2.757745027542115</c:v>
                </c:pt>
                <c:pt idx="708">
                  <c:v>2.75741982460022</c:v>
                </c:pt>
                <c:pt idx="709">
                  <c:v>2.757582426071167</c:v>
                </c:pt>
                <c:pt idx="710">
                  <c:v>2.75741982460022</c:v>
                </c:pt>
                <c:pt idx="711">
                  <c:v>2.75741982460022</c:v>
                </c:pt>
                <c:pt idx="712">
                  <c:v>2.75741982460022</c:v>
                </c:pt>
                <c:pt idx="713">
                  <c:v>2.757257223129272</c:v>
                </c:pt>
                <c:pt idx="714">
                  <c:v>2.757257223129272</c:v>
                </c:pt>
                <c:pt idx="715">
                  <c:v>2.757257223129272</c:v>
                </c:pt>
                <c:pt idx="716">
                  <c:v>2.757257223129272</c:v>
                </c:pt>
                <c:pt idx="717">
                  <c:v>2.757257223129272</c:v>
                </c:pt>
                <c:pt idx="718">
                  <c:v>2.757257223129272</c:v>
                </c:pt>
                <c:pt idx="719">
                  <c:v>2.757257223129272</c:v>
                </c:pt>
                <c:pt idx="720">
                  <c:v>2.757257223129272</c:v>
                </c:pt>
                <c:pt idx="721">
                  <c:v>2.757094621658325</c:v>
                </c:pt>
                <c:pt idx="722">
                  <c:v>2.757257223129272</c:v>
                </c:pt>
                <c:pt idx="723">
                  <c:v>2.757582426071167</c:v>
                </c:pt>
                <c:pt idx="724">
                  <c:v>2.757745027542115</c:v>
                </c:pt>
                <c:pt idx="725">
                  <c:v>2.757907629013061</c:v>
                </c:pt>
                <c:pt idx="726">
                  <c:v>2.757907629013061</c:v>
                </c:pt>
                <c:pt idx="727">
                  <c:v>2.757907629013061</c:v>
                </c:pt>
                <c:pt idx="728">
                  <c:v>2.757745027542115</c:v>
                </c:pt>
                <c:pt idx="729">
                  <c:v>2.757745027542115</c:v>
                </c:pt>
                <c:pt idx="730">
                  <c:v>2.757745027542115</c:v>
                </c:pt>
                <c:pt idx="731">
                  <c:v>2.757582426071167</c:v>
                </c:pt>
                <c:pt idx="732">
                  <c:v>2.757582426071167</c:v>
                </c:pt>
                <c:pt idx="733">
                  <c:v>2.757582426071167</c:v>
                </c:pt>
                <c:pt idx="734">
                  <c:v>2.75741982460022</c:v>
                </c:pt>
                <c:pt idx="735">
                  <c:v>2.75741982460022</c:v>
                </c:pt>
                <c:pt idx="736">
                  <c:v>2.757257223129272</c:v>
                </c:pt>
                <c:pt idx="737">
                  <c:v>2.75741982460022</c:v>
                </c:pt>
                <c:pt idx="738">
                  <c:v>2.75741982460022</c:v>
                </c:pt>
                <c:pt idx="739">
                  <c:v>2.75741982460022</c:v>
                </c:pt>
                <c:pt idx="740">
                  <c:v>2.757094621658325</c:v>
                </c:pt>
                <c:pt idx="741">
                  <c:v>2.75741982460022</c:v>
                </c:pt>
                <c:pt idx="742">
                  <c:v>2.757257223129272</c:v>
                </c:pt>
                <c:pt idx="743">
                  <c:v>2.757257223129272</c:v>
                </c:pt>
                <c:pt idx="744">
                  <c:v>2.757257223129272</c:v>
                </c:pt>
                <c:pt idx="745">
                  <c:v>2.757257223129272</c:v>
                </c:pt>
                <c:pt idx="746">
                  <c:v>2.757257223129272</c:v>
                </c:pt>
                <c:pt idx="747">
                  <c:v>2.757094621658325</c:v>
                </c:pt>
                <c:pt idx="748">
                  <c:v>2.757094621658325</c:v>
                </c:pt>
                <c:pt idx="749">
                  <c:v>2.757094621658325</c:v>
                </c:pt>
                <c:pt idx="750">
                  <c:v>2.757094621658325</c:v>
                </c:pt>
                <c:pt idx="751">
                  <c:v>2.757094621658325</c:v>
                </c:pt>
                <c:pt idx="752">
                  <c:v>2.7569317817688</c:v>
                </c:pt>
                <c:pt idx="753">
                  <c:v>2.7569317817688</c:v>
                </c:pt>
                <c:pt idx="754">
                  <c:v>2.757094621658325</c:v>
                </c:pt>
                <c:pt idx="755">
                  <c:v>2.7569317817688</c:v>
                </c:pt>
                <c:pt idx="756">
                  <c:v>2.7569317817688</c:v>
                </c:pt>
                <c:pt idx="757">
                  <c:v>2.7569317817688</c:v>
                </c:pt>
                <c:pt idx="758">
                  <c:v>2.756769180297851</c:v>
                </c:pt>
                <c:pt idx="759">
                  <c:v>2.7569317817688</c:v>
                </c:pt>
                <c:pt idx="760">
                  <c:v>2.7569317817688</c:v>
                </c:pt>
                <c:pt idx="761">
                  <c:v>2.7569317817688</c:v>
                </c:pt>
                <c:pt idx="762">
                  <c:v>2.7569317817688</c:v>
                </c:pt>
                <c:pt idx="763">
                  <c:v>2.7569317817688</c:v>
                </c:pt>
                <c:pt idx="764">
                  <c:v>2.756769180297851</c:v>
                </c:pt>
                <c:pt idx="765">
                  <c:v>2.7569317817688</c:v>
                </c:pt>
                <c:pt idx="766">
                  <c:v>2.756606578826905</c:v>
                </c:pt>
                <c:pt idx="767">
                  <c:v>2.756769180297851</c:v>
                </c:pt>
                <c:pt idx="768">
                  <c:v>2.756769180297851</c:v>
                </c:pt>
                <c:pt idx="769">
                  <c:v>2.756769180297851</c:v>
                </c:pt>
                <c:pt idx="770">
                  <c:v>2.756606578826905</c:v>
                </c:pt>
                <c:pt idx="771">
                  <c:v>2.756769180297851</c:v>
                </c:pt>
                <c:pt idx="772">
                  <c:v>2.756769180297851</c:v>
                </c:pt>
                <c:pt idx="773">
                  <c:v>2.756443977355957</c:v>
                </c:pt>
                <c:pt idx="774">
                  <c:v>2.756606578826905</c:v>
                </c:pt>
                <c:pt idx="775">
                  <c:v>2.756443977355957</c:v>
                </c:pt>
                <c:pt idx="776">
                  <c:v>2.756443977355957</c:v>
                </c:pt>
                <c:pt idx="777">
                  <c:v>2.756443977355957</c:v>
                </c:pt>
                <c:pt idx="778">
                  <c:v>2.75628137588501</c:v>
                </c:pt>
                <c:pt idx="779">
                  <c:v>2.75628137588501</c:v>
                </c:pt>
                <c:pt idx="780">
                  <c:v>2.756443977355957</c:v>
                </c:pt>
                <c:pt idx="781">
                  <c:v>2.756443977355957</c:v>
                </c:pt>
                <c:pt idx="782">
                  <c:v>2.75628137588501</c:v>
                </c:pt>
                <c:pt idx="783">
                  <c:v>2.75628137588501</c:v>
                </c:pt>
                <c:pt idx="784">
                  <c:v>2.75628137588501</c:v>
                </c:pt>
                <c:pt idx="785">
                  <c:v>2.756606578826905</c:v>
                </c:pt>
                <c:pt idx="786">
                  <c:v>2.756443977355957</c:v>
                </c:pt>
                <c:pt idx="787">
                  <c:v>2.75628137588501</c:v>
                </c:pt>
                <c:pt idx="788">
                  <c:v>2.756606578826905</c:v>
                </c:pt>
                <c:pt idx="789">
                  <c:v>2.756443977355957</c:v>
                </c:pt>
                <c:pt idx="790">
                  <c:v>2.75628137588501</c:v>
                </c:pt>
                <c:pt idx="791">
                  <c:v>2.756606578826905</c:v>
                </c:pt>
                <c:pt idx="792">
                  <c:v>2.756769180297851</c:v>
                </c:pt>
                <c:pt idx="793">
                  <c:v>2.7569317817688</c:v>
                </c:pt>
                <c:pt idx="794">
                  <c:v>2.757094621658325</c:v>
                </c:pt>
                <c:pt idx="795">
                  <c:v>2.757094621658325</c:v>
                </c:pt>
                <c:pt idx="796">
                  <c:v>2.757094621658325</c:v>
                </c:pt>
                <c:pt idx="797">
                  <c:v>2.757094621658325</c:v>
                </c:pt>
                <c:pt idx="798">
                  <c:v>2.757094621658325</c:v>
                </c:pt>
                <c:pt idx="799">
                  <c:v>2.757094621658325</c:v>
                </c:pt>
                <c:pt idx="800">
                  <c:v>2.7569317817688</c:v>
                </c:pt>
                <c:pt idx="801">
                  <c:v>2.7569317817688</c:v>
                </c:pt>
                <c:pt idx="802">
                  <c:v>2.756769180297851</c:v>
                </c:pt>
                <c:pt idx="803">
                  <c:v>2.756769180297851</c:v>
                </c:pt>
                <c:pt idx="804">
                  <c:v>2.756769180297851</c:v>
                </c:pt>
                <c:pt idx="805">
                  <c:v>2.756769180297851</c:v>
                </c:pt>
                <c:pt idx="806">
                  <c:v>2.756606578826905</c:v>
                </c:pt>
                <c:pt idx="807">
                  <c:v>2.756606578826905</c:v>
                </c:pt>
                <c:pt idx="808">
                  <c:v>2.756606578826905</c:v>
                </c:pt>
                <c:pt idx="809">
                  <c:v>2.756443977355957</c:v>
                </c:pt>
                <c:pt idx="810">
                  <c:v>2.756443977355957</c:v>
                </c:pt>
                <c:pt idx="811">
                  <c:v>2.756443977355957</c:v>
                </c:pt>
                <c:pt idx="812">
                  <c:v>2.756606578826905</c:v>
                </c:pt>
                <c:pt idx="813">
                  <c:v>2.756769180297851</c:v>
                </c:pt>
                <c:pt idx="814">
                  <c:v>2.756606578826905</c:v>
                </c:pt>
                <c:pt idx="815">
                  <c:v>2.756606578826905</c:v>
                </c:pt>
                <c:pt idx="816">
                  <c:v>2.756443977355957</c:v>
                </c:pt>
                <c:pt idx="817">
                  <c:v>2.756443977355957</c:v>
                </c:pt>
                <c:pt idx="818">
                  <c:v>2.756606578826905</c:v>
                </c:pt>
                <c:pt idx="819">
                  <c:v>2.756606578826905</c:v>
                </c:pt>
                <c:pt idx="820">
                  <c:v>2.75628137588501</c:v>
                </c:pt>
                <c:pt idx="821">
                  <c:v>2.756443977355957</c:v>
                </c:pt>
                <c:pt idx="822">
                  <c:v>2.756443977355957</c:v>
                </c:pt>
                <c:pt idx="823">
                  <c:v>2.756606578826905</c:v>
                </c:pt>
                <c:pt idx="824">
                  <c:v>2.756443977355957</c:v>
                </c:pt>
                <c:pt idx="825">
                  <c:v>2.756443977355957</c:v>
                </c:pt>
                <c:pt idx="826">
                  <c:v>2.756443977355957</c:v>
                </c:pt>
                <c:pt idx="827">
                  <c:v>2.756443977355957</c:v>
                </c:pt>
                <c:pt idx="828">
                  <c:v>2.756443977355957</c:v>
                </c:pt>
                <c:pt idx="829">
                  <c:v>2.756606578826905</c:v>
                </c:pt>
                <c:pt idx="830">
                  <c:v>2.756769180297851</c:v>
                </c:pt>
                <c:pt idx="831">
                  <c:v>2.756443977355957</c:v>
                </c:pt>
                <c:pt idx="832">
                  <c:v>2.756606578826905</c:v>
                </c:pt>
                <c:pt idx="833">
                  <c:v>2.756606578826905</c:v>
                </c:pt>
                <c:pt idx="834">
                  <c:v>2.756606578826905</c:v>
                </c:pt>
                <c:pt idx="835">
                  <c:v>2.756606578826905</c:v>
                </c:pt>
                <c:pt idx="836">
                  <c:v>2.756443977355957</c:v>
                </c:pt>
                <c:pt idx="837">
                  <c:v>2.756769180297851</c:v>
                </c:pt>
                <c:pt idx="838">
                  <c:v>2.756443977355957</c:v>
                </c:pt>
                <c:pt idx="839">
                  <c:v>2.756443977355957</c:v>
                </c:pt>
                <c:pt idx="840">
                  <c:v>2.75628137588501</c:v>
                </c:pt>
                <c:pt idx="841">
                  <c:v>2.756118774414062</c:v>
                </c:pt>
                <c:pt idx="842">
                  <c:v>2.75628137588501</c:v>
                </c:pt>
                <c:pt idx="843">
                  <c:v>2.75628137588501</c:v>
                </c:pt>
                <c:pt idx="844">
                  <c:v>2.75628137588501</c:v>
                </c:pt>
                <c:pt idx="845">
                  <c:v>2.756118774414062</c:v>
                </c:pt>
                <c:pt idx="846">
                  <c:v>2.75628137588501</c:v>
                </c:pt>
                <c:pt idx="847">
                  <c:v>2.756118774414062</c:v>
                </c:pt>
                <c:pt idx="848">
                  <c:v>2.75628137588501</c:v>
                </c:pt>
                <c:pt idx="849">
                  <c:v>2.75628137588501</c:v>
                </c:pt>
                <c:pt idx="850">
                  <c:v>2.757094621658325</c:v>
                </c:pt>
                <c:pt idx="851">
                  <c:v>2.757745027542115</c:v>
                </c:pt>
                <c:pt idx="852">
                  <c:v>2.757907629013061</c:v>
                </c:pt>
                <c:pt idx="853">
                  <c:v>2.758395671844483</c:v>
                </c:pt>
                <c:pt idx="854">
                  <c:v>2.758395671844483</c:v>
                </c:pt>
                <c:pt idx="855">
                  <c:v>2.758720874786377</c:v>
                </c:pt>
                <c:pt idx="856">
                  <c:v>2.758720874786377</c:v>
                </c:pt>
                <c:pt idx="857">
                  <c:v>2.758233070373535</c:v>
                </c:pt>
                <c:pt idx="858">
                  <c:v>2.757907629013061</c:v>
                </c:pt>
                <c:pt idx="859">
                  <c:v>2.757907629013061</c:v>
                </c:pt>
                <c:pt idx="860">
                  <c:v>2.757745027542115</c:v>
                </c:pt>
                <c:pt idx="861">
                  <c:v>2.757582426071167</c:v>
                </c:pt>
                <c:pt idx="862">
                  <c:v>2.757745027542115</c:v>
                </c:pt>
                <c:pt idx="863">
                  <c:v>2.757745027542115</c:v>
                </c:pt>
                <c:pt idx="864">
                  <c:v>2.757582426071167</c:v>
                </c:pt>
                <c:pt idx="865">
                  <c:v>2.757745027542115</c:v>
                </c:pt>
                <c:pt idx="866">
                  <c:v>2.757745027542115</c:v>
                </c:pt>
                <c:pt idx="867">
                  <c:v>2.757582426071167</c:v>
                </c:pt>
                <c:pt idx="868">
                  <c:v>2.757745027542115</c:v>
                </c:pt>
                <c:pt idx="869">
                  <c:v>2.757745027542115</c:v>
                </c:pt>
                <c:pt idx="870">
                  <c:v>2.757745027542115</c:v>
                </c:pt>
                <c:pt idx="871">
                  <c:v>2.757907629013061</c:v>
                </c:pt>
                <c:pt idx="872">
                  <c:v>2.757907629013061</c:v>
                </c:pt>
                <c:pt idx="873">
                  <c:v>2.757907629013061</c:v>
                </c:pt>
                <c:pt idx="874">
                  <c:v>2.757907629013061</c:v>
                </c:pt>
                <c:pt idx="875">
                  <c:v>2.758070468902588</c:v>
                </c:pt>
                <c:pt idx="876">
                  <c:v>2.758233070373535</c:v>
                </c:pt>
                <c:pt idx="877">
                  <c:v>2.757907629013061</c:v>
                </c:pt>
                <c:pt idx="878">
                  <c:v>2.758070468902588</c:v>
                </c:pt>
                <c:pt idx="879">
                  <c:v>2.758233070373535</c:v>
                </c:pt>
                <c:pt idx="880">
                  <c:v>2.758233070373535</c:v>
                </c:pt>
                <c:pt idx="881">
                  <c:v>2.758233070373535</c:v>
                </c:pt>
                <c:pt idx="882">
                  <c:v>2.758070468902588</c:v>
                </c:pt>
                <c:pt idx="883">
                  <c:v>2.758395671844483</c:v>
                </c:pt>
                <c:pt idx="884">
                  <c:v>2.75855827331543</c:v>
                </c:pt>
                <c:pt idx="885">
                  <c:v>2.75855827331543</c:v>
                </c:pt>
                <c:pt idx="886">
                  <c:v>2.758395671844483</c:v>
                </c:pt>
                <c:pt idx="887">
                  <c:v>2.75855827331543</c:v>
                </c:pt>
                <c:pt idx="888">
                  <c:v>2.75855827331543</c:v>
                </c:pt>
                <c:pt idx="889">
                  <c:v>2.758720874786377</c:v>
                </c:pt>
                <c:pt idx="890">
                  <c:v>2.758720874786377</c:v>
                </c:pt>
                <c:pt idx="891">
                  <c:v>2.75855827331543</c:v>
                </c:pt>
                <c:pt idx="892">
                  <c:v>2.758720874786377</c:v>
                </c:pt>
                <c:pt idx="893">
                  <c:v>2.758883476257324</c:v>
                </c:pt>
                <c:pt idx="894">
                  <c:v>2.758720874786377</c:v>
                </c:pt>
                <c:pt idx="895">
                  <c:v>2.75904631614685</c:v>
                </c:pt>
                <c:pt idx="896">
                  <c:v>2.758883476257324</c:v>
                </c:pt>
                <c:pt idx="897">
                  <c:v>2.75904631614685</c:v>
                </c:pt>
                <c:pt idx="898">
                  <c:v>2.75904631614685</c:v>
                </c:pt>
                <c:pt idx="899">
                  <c:v>2.75904631614685</c:v>
                </c:pt>
                <c:pt idx="900">
                  <c:v>2.758720874786377</c:v>
                </c:pt>
                <c:pt idx="901">
                  <c:v>2.758883476257324</c:v>
                </c:pt>
                <c:pt idx="902">
                  <c:v>2.758883476257324</c:v>
                </c:pt>
                <c:pt idx="903">
                  <c:v>2.75904631614685</c:v>
                </c:pt>
                <c:pt idx="904">
                  <c:v>2.75904631614685</c:v>
                </c:pt>
                <c:pt idx="905">
                  <c:v>2.759208917617798</c:v>
                </c:pt>
                <c:pt idx="906">
                  <c:v>2.759371519088745</c:v>
                </c:pt>
                <c:pt idx="907">
                  <c:v>2.759371519088745</c:v>
                </c:pt>
                <c:pt idx="908">
                  <c:v>2.759208917617798</c:v>
                </c:pt>
                <c:pt idx="909">
                  <c:v>2.759534120559693</c:v>
                </c:pt>
                <c:pt idx="910">
                  <c:v>2.759534120559693</c:v>
                </c:pt>
                <c:pt idx="911">
                  <c:v>2.75969672203064</c:v>
                </c:pt>
                <c:pt idx="912">
                  <c:v>2.75969672203064</c:v>
                </c:pt>
                <c:pt idx="913">
                  <c:v>2.75969672203064</c:v>
                </c:pt>
                <c:pt idx="914">
                  <c:v>2.759859323501586</c:v>
                </c:pt>
                <c:pt idx="915">
                  <c:v>2.759859323501586</c:v>
                </c:pt>
                <c:pt idx="916">
                  <c:v>2.759859323501586</c:v>
                </c:pt>
                <c:pt idx="917">
                  <c:v>2.760022163391114</c:v>
                </c:pt>
                <c:pt idx="918">
                  <c:v>2.759859323501586</c:v>
                </c:pt>
                <c:pt idx="919">
                  <c:v>2.760184764862061</c:v>
                </c:pt>
                <c:pt idx="920">
                  <c:v>2.760022163391114</c:v>
                </c:pt>
                <c:pt idx="921">
                  <c:v>2.760184764862061</c:v>
                </c:pt>
                <c:pt idx="922">
                  <c:v>2.760347366333008</c:v>
                </c:pt>
                <c:pt idx="923">
                  <c:v>2.760347366333008</c:v>
                </c:pt>
                <c:pt idx="924">
                  <c:v>2.760347366333008</c:v>
                </c:pt>
                <c:pt idx="925">
                  <c:v>2.760347366333008</c:v>
                </c:pt>
                <c:pt idx="926">
                  <c:v>2.760509967803955</c:v>
                </c:pt>
                <c:pt idx="927">
                  <c:v>2.760672569274903</c:v>
                </c:pt>
                <c:pt idx="928">
                  <c:v>2.760347366333008</c:v>
                </c:pt>
                <c:pt idx="929">
                  <c:v>2.760509967803955</c:v>
                </c:pt>
                <c:pt idx="930">
                  <c:v>2.760347366333008</c:v>
                </c:pt>
                <c:pt idx="931">
                  <c:v>2.760347366333008</c:v>
                </c:pt>
                <c:pt idx="932">
                  <c:v>2.760347366333008</c:v>
                </c:pt>
                <c:pt idx="933">
                  <c:v>2.760347366333008</c:v>
                </c:pt>
                <c:pt idx="934">
                  <c:v>2.760509967803955</c:v>
                </c:pt>
                <c:pt idx="935">
                  <c:v>2.760509967803955</c:v>
                </c:pt>
                <c:pt idx="936">
                  <c:v>2.760672569274903</c:v>
                </c:pt>
                <c:pt idx="937">
                  <c:v>2.760672569274903</c:v>
                </c:pt>
                <c:pt idx="938">
                  <c:v>2.761160612106323</c:v>
                </c:pt>
                <c:pt idx="939">
                  <c:v>2.761160612106323</c:v>
                </c:pt>
                <c:pt idx="940">
                  <c:v>2.761160612106323</c:v>
                </c:pt>
                <c:pt idx="941">
                  <c:v>2.761485815048218</c:v>
                </c:pt>
                <c:pt idx="942">
                  <c:v>2.761811017990113</c:v>
                </c:pt>
                <c:pt idx="943">
                  <c:v>2.761811017990113</c:v>
                </c:pt>
                <c:pt idx="944">
                  <c:v>2.761648416519164</c:v>
                </c:pt>
                <c:pt idx="945">
                  <c:v>2.761485815048218</c:v>
                </c:pt>
                <c:pt idx="946">
                  <c:v>2.761811017990113</c:v>
                </c:pt>
                <c:pt idx="947">
                  <c:v>2.761485815048218</c:v>
                </c:pt>
                <c:pt idx="948">
                  <c:v>2.761485815048218</c:v>
                </c:pt>
                <c:pt idx="949">
                  <c:v>2.761648416519164</c:v>
                </c:pt>
                <c:pt idx="950">
                  <c:v>2.761485815048218</c:v>
                </c:pt>
                <c:pt idx="951">
                  <c:v>2.761485815048218</c:v>
                </c:pt>
                <c:pt idx="952">
                  <c:v>2.761648416519164</c:v>
                </c:pt>
                <c:pt idx="953">
                  <c:v>2.761485815048218</c:v>
                </c:pt>
                <c:pt idx="954">
                  <c:v>2.761485815048218</c:v>
                </c:pt>
                <c:pt idx="955">
                  <c:v>2.761323213577271</c:v>
                </c:pt>
                <c:pt idx="956">
                  <c:v>2.761323213577271</c:v>
                </c:pt>
                <c:pt idx="957">
                  <c:v>2.761323213577271</c:v>
                </c:pt>
                <c:pt idx="958">
                  <c:v>2.761160612106323</c:v>
                </c:pt>
                <c:pt idx="959">
                  <c:v>2.761323213577271</c:v>
                </c:pt>
                <c:pt idx="960">
                  <c:v>2.761323213577271</c:v>
                </c:pt>
                <c:pt idx="961">
                  <c:v>2.761323213577271</c:v>
                </c:pt>
                <c:pt idx="962">
                  <c:v>2.761811017990113</c:v>
                </c:pt>
                <c:pt idx="963">
                  <c:v>2.761485815048218</c:v>
                </c:pt>
                <c:pt idx="964">
                  <c:v>2.761323213577271</c:v>
                </c:pt>
                <c:pt idx="965">
                  <c:v>2.760997772216798</c:v>
                </c:pt>
                <c:pt idx="966">
                  <c:v>2.760997772216798</c:v>
                </c:pt>
                <c:pt idx="967">
                  <c:v>2.760509967803955</c:v>
                </c:pt>
                <c:pt idx="968">
                  <c:v>2.760347366333008</c:v>
                </c:pt>
                <c:pt idx="969">
                  <c:v>2.760184764862061</c:v>
                </c:pt>
                <c:pt idx="970">
                  <c:v>2.760022163391114</c:v>
                </c:pt>
                <c:pt idx="971">
                  <c:v>2.75969672203064</c:v>
                </c:pt>
                <c:pt idx="972">
                  <c:v>2.759534120559693</c:v>
                </c:pt>
                <c:pt idx="973">
                  <c:v>2.759371519088745</c:v>
                </c:pt>
                <c:pt idx="974">
                  <c:v>2.75904631614685</c:v>
                </c:pt>
                <c:pt idx="975">
                  <c:v>2.75855827331543</c:v>
                </c:pt>
                <c:pt idx="976">
                  <c:v>2.758395671844483</c:v>
                </c:pt>
                <c:pt idx="977">
                  <c:v>2.757907629013061</c:v>
                </c:pt>
                <c:pt idx="978">
                  <c:v>2.757582426071167</c:v>
                </c:pt>
                <c:pt idx="979">
                  <c:v>2.757094621658325</c:v>
                </c:pt>
                <c:pt idx="980">
                  <c:v>2.756606578826905</c:v>
                </c:pt>
                <c:pt idx="981">
                  <c:v>2.75628137588501</c:v>
                </c:pt>
                <c:pt idx="982">
                  <c:v>2.755793333053588</c:v>
                </c:pt>
                <c:pt idx="983">
                  <c:v>2.755468130111694</c:v>
                </c:pt>
                <c:pt idx="984">
                  <c:v>2.755142927169799</c:v>
                </c:pt>
                <c:pt idx="985">
                  <c:v>2.754817485809326</c:v>
                </c:pt>
                <c:pt idx="986">
                  <c:v>2.754329681396485</c:v>
                </c:pt>
                <c:pt idx="987">
                  <c:v>2.754004240036011</c:v>
                </c:pt>
                <c:pt idx="988">
                  <c:v>2.753353834152222</c:v>
                </c:pt>
                <c:pt idx="989">
                  <c:v>2.753191232681275</c:v>
                </c:pt>
                <c:pt idx="990">
                  <c:v>2.75237798690796</c:v>
                </c:pt>
                <c:pt idx="991">
                  <c:v>2.751889944076538</c:v>
                </c:pt>
                <c:pt idx="992">
                  <c:v>2.751402139663696</c:v>
                </c:pt>
                <c:pt idx="993">
                  <c:v>2.751564741134644</c:v>
                </c:pt>
                <c:pt idx="994">
                  <c:v>2.751076698303223</c:v>
                </c:pt>
                <c:pt idx="995">
                  <c:v>2.750751495361328</c:v>
                </c:pt>
                <c:pt idx="996">
                  <c:v>2.749938249588013</c:v>
                </c:pt>
                <c:pt idx="997">
                  <c:v>2.749287843704224</c:v>
                </c:pt>
                <c:pt idx="998">
                  <c:v>2.74896240234375</c:v>
                </c:pt>
                <c:pt idx="999">
                  <c:v>2.748799800872803</c:v>
                </c:pt>
                <c:pt idx="1000">
                  <c:v>2.748311996459961</c:v>
                </c:pt>
                <c:pt idx="1001">
                  <c:v>2.747986555099488</c:v>
                </c:pt>
                <c:pt idx="1002">
                  <c:v>2.747498750686646</c:v>
                </c:pt>
                <c:pt idx="1003">
                  <c:v>2.747336149215698</c:v>
                </c:pt>
                <c:pt idx="1004">
                  <c:v>2.747173547744751</c:v>
                </c:pt>
                <c:pt idx="1005">
                  <c:v>2.74668550491333</c:v>
                </c:pt>
                <c:pt idx="1006">
                  <c:v>2.746360301971436</c:v>
                </c:pt>
                <c:pt idx="1007">
                  <c:v>2.745709657669068</c:v>
                </c:pt>
                <c:pt idx="1008">
                  <c:v>2.745221853256226</c:v>
                </c:pt>
                <c:pt idx="1009">
                  <c:v>2.744896411895752</c:v>
                </c:pt>
                <c:pt idx="1010">
                  <c:v>2.74392056465149</c:v>
                </c:pt>
                <c:pt idx="1011">
                  <c:v>2.742782115936279</c:v>
                </c:pt>
                <c:pt idx="1012">
                  <c:v>2.741968870162964</c:v>
                </c:pt>
                <c:pt idx="1013">
                  <c:v>2.741155624389648</c:v>
                </c:pt>
                <c:pt idx="1014">
                  <c:v>2.740342617034912</c:v>
                </c:pt>
                <c:pt idx="1015">
                  <c:v>2.739529371261597</c:v>
                </c:pt>
                <c:pt idx="1016">
                  <c:v>2.73871612548828</c:v>
                </c:pt>
                <c:pt idx="1017">
                  <c:v>2.737902879714966</c:v>
                </c:pt>
                <c:pt idx="1018">
                  <c:v>2.737252473831177</c:v>
                </c:pt>
                <c:pt idx="1019">
                  <c:v>2.736439228057861</c:v>
                </c:pt>
                <c:pt idx="1020">
                  <c:v>2.735625982284545</c:v>
                </c:pt>
                <c:pt idx="1021">
                  <c:v>2.735137939453124</c:v>
                </c:pt>
                <c:pt idx="1022">
                  <c:v>2.734650135040282</c:v>
                </c:pt>
                <c:pt idx="1023">
                  <c:v>2.733999490737915</c:v>
                </c:pt>
                <c:pt idx="1024">
                  <c:v>2.7331862449646</c:v>
                </c:pt>
                <c:pt idx="1025">
                  <c:v>2.732698440551758</c:v>
                </c:pt>
                <c:pt idx="1026">
                  <c:v>2.731885194778442</c:v>
                </c:pt>
                <c:pt idx="1027">
                  <c:v>2.731397390365601</c:v>
                </c:pt>
                <c:pt idx="1028">
                  <c:v>2.731071949005127</c:v>
                </c:pt>
                <c:pt idx="1029">
                  <c:v>2.730258941650391</c:v>
                </c:pt>
                <c:pt idx="1030">
                  <c:v>2.729445695877075</c:v>
                </c:pt>
                <c:pt idx="1031">
                  <c:v>2.728957653045655</c:v>
                </c:pt>
                <c:pt idx="1032">
                  <c:v>2.728307247161865</c:v>
                </c:pt>
                <c:pt idx="1033">
                  <c:v>2.727656602859497</c:v>
                </c:pt>
                <c:pt idx="1034">
                  <c:v>2.726680755615235</c:v>
                </c:pt>
                <c:pt idx="1035">
                  <c:v>2.72635555267334</c:v>
                </c:pt>
                <c:pt idx="1036">
                  <c:v>2.72586750984192</c:v>
                </c:pt>
                <c:pt idx="1037">
                  <c:v>2.725054264068603</c:v>
                </c:pt>
                <c:pt idx="1038">
                  <c:v>2.724241018295288</c:v>
                </c:pt>
                <c:pt idx="1039">
                  <c:v>2.7235906124115</c:v>
                </c:pt>
                <c:pt idx="1040">
                  <c:v>2.722777366638184</c:v>
                </c:pt>
                <c:pt idx="1041">
                  <c:v>2.722126722335816</c:v>
                </c:pt>
                <c:pt idx="1042">
                  <c:v>2.72131371498108</c:v>
                </c:pt>
                <c:pt idx="1043">
                  <c:v>2.720337867736817</c:v>
                </c:pt>
                <c:pt idx="1044">
                  <c:v>2.719849824905395</c:v>
                </c:pt>
                <c:pt idx="1045">
                  <c:v>2.71903657913208</c:v>
                </c:pt>
                <c:pt idx="1046">
                  <c:v>2.718386173248291</c:v>
                </c:pt>
                <c:pt idx="1047">
                  <c:v>2.717572927474976</c:v>
                </c:pt>
                <c:pt idx="1048">
                  <c:v>2.717084884643555</c:v>
                </c:pt>
                <c:pt idx="1049">
                  <c:v>2.716271638870239</c:v>
                </c:pt>
                <c:pt idx="1050">
                  <c:v>2.715783834457398</c:v>
                </c:pt>
                <c:pt idx="1051">
                  <c:v>2.714807987213135</c:v>
                </c:pt>
                <c:pt idx="1052">
                  <c:v>2.714157342910767</c:v>
                </c:pt>
                <c:pt idx="1053">
                  <c:v>2.713506937026978</c:v>
                </c:pt>
                <c:pt idx="1054">
                  <c:v>2.712693691253662</c:v>
                </c:pt>
                <c:pt idx="1055">
                  <c:v>2.712043046951294</c:v>
                </c:pt>
                <c:pt idx="1056">
                  <c:v>2.710904598236084</c:v>
                </c:pt>
                <c:pt idx="1057">
                  <c:v>2.710253953933715</c:v>
                </c:pt>
                <c:pt idx="1058">
                  <c:v>2.709440946578979</c:v>
                </c:pt>
                <c:pt idx="1059">
                  <c:v>2.708627700805664</c:v>
                </c:pt>
                <c:pt idx="1060">
                  <c:v>2.708139657974243</c:v>
                </c:pt>
                <c:pt idx="1061">
                  <c:v>2.707326412200928</c:v>
                </c:pt>
                <c:pt idx="1062">
                  <c:v>2.705862760543823</c:v>
                </c:pt>
                <c:pt idx="1063">
                  <c:v>2.705212116241455</c:v>
                </c:pt>
                <c:pt idx="1064">
                  <c:v>2.704561710357666</c:v>
                </c:pt>
                <c:pt idx="1065">
                  <c:v>2.703748464584351</c:v>
                </c:pt>
                <c:pt idx="1066">
                  <c:v>2.702935218811035</c:v>
                </c:pt>
                <c:pt idx="1067">
                  <c:v>2.702447175979614</c:v>
                </c:pt>
                <c:pt idx="1068">
                  <c:v>2.701634168624878</c:v>
                </c:pt>
                <c:pt idx="1069">
                  <c:v>2.700820922851563</c:v>
                </c:pt>
                <c:pt idx="1070">
                  <c:v>2.700007677078247</c:v>
                </c:pt>
                <c:pt idx="1071">
                  <c:v>2.699194431304932</c:v>
                </c:pt>
                <c:pt idx="1072">
                  <c:v>2.698381185531616</c:v>
                </c:pt>
                <c:pt idx="1073">
                  <c:v>2.697730779647827</c:v>
                </c:pt>
                <c:pt idx="1074">
                  <c:v>2.69642949104309</c:v>
                </c:pt>
                <c:pt idx="1075">
                  <c:v>2.695616483688354</c:v>
                </c:pt>
                <c:pt idx="1076">
                  <c:v>2.694640636444091</c:v>
                </c:pt>
                <c:pt idx="1077">
                  <c:v>2.693339347839356</c:v>
                </c:pt>
                <c:pt idx="1078">
                  <c:v>2.692200899124145</c:v>
                </c:pt>
                <c:pt idx="1079">
                  <c:v>2.690737247467041</c:v>
                </c:pt>
                <c:pt idx="1080">
                  <c:v>2.689761400222779</c:v>
                </c:pt>
                <c:pt idx="1081">
                  <c:v>2.688134908676148</c:v>
                </c:pt>
                <c:pt idx="1082">
                  <c:v>2.68683385848999</c:v>
                </c:pt>
                <c:pt idx="1083">
                  <c:v>2.685532569885254</c:v>
                </c:pt>
                <c:pt idx="1084">
                  <c:v>2.683906316757202</c:v>
                </c:pt>
                <c:pt idx="1085">
                  <c:v>2.666341066360474</c:v>
                </c:pt>
                <c:pt idx="1086">
                  <c:v>2.684556722640991</c:v>
                </c:pt>
                <c:pt idx="1087">
                  <c:v>2.683743715286255</c:v>
                </c:pt>
                <c:pt idx="1088">
                  <c:v>2.683093070983887</c:v>
                </c:pt>
                <c:pt idx="1089">
                  <c:v>2.682279825210571</c:v>
                </c:pt>
                <c:pt idx="1090">
                  <c:v>2.681792020797729</c:v>
                </c:pt>
                <c:pt idx="1091">
                  <c:v>2.680978775024414</c:v>
                </c:pt>
                <c:pt idx="1092">
                  <c:v>2.679840326309203</c:v>
                </c:pt>
                <c:pt idx="1093">
                  <c:v>2.679352283477783</c:v>
                </c:pt>
                <c:pt idx="1094">
                  <c:v>2.67837643623352</c:v>
                </c:pt>
                <c:pt idx="1095">
                  <c:v>2.678539037704468</c:v>
                </c:pt>
                <c:pt idx="1096">
                  <c:v>2.678864479064941</c:v>
                </c:pt>
                <c:pt idx="1097">
                  <c:v>2.677726030349731</c:v>
                </c:pt>
                <c:pt idx="1098">
                  <c:v>2.676262140274047</c:v>
                </c:pt>
                <c:pt idx="1099">
                  <c:v>2.67447304725647</c:v>
                </c:pt>
                <c:pt idx="1100">
                  <c:v>2.673009395599365</c:v>
                </c:pt>
                <c:pt idx="1101">
                  <c:v>2.671545505523681</c:v>
                </c:pt>
                <c:pt idx="1102">
                  <c:v>2.670081853866577</c:v>
                </c:pt>
                <c:pt idx="1103">
                  <c:v>2.66878080368042</c:v>
                </c:pt>
                <c:pt idx="1104">
                  <c:v>2.667154312133789</c:v>
                </c:pt>
                <c:pt idx="1105">
                  <c:v>2.665853261947632</c:v>
                </c:pt>
                <c:pt idx="1106">
                  <c:v>2.664226770401001</c:v>
                </c:pt>
                <c:pt idx="1107">
                  <c:v>2.663088321685791</c:v>
                </c:pt>
                <c:pt idx="1108">
                  <c:v>2.661624431610107</c:v>
                </c:pt>
                <c:pt idx="1109">
                  <c:v>2.659022331237793</c:v>
                </c:pt>
                <c:pt idx="1110">
                  <c:v>2.657395839691162</c:v>
                </c:pt>
                <c:pt idx="1111">
                  <c:v>2.655606746673584</c:v>
                </c:pt>
                <c:pt idx="1112">
                  <c:v>2.653817653656006</c:v>
                </c:pt>
                <c:pt idx="1113">
                  <c:v>2.652354001998901</c:v>
                </c:pt>
                <c:pt idx="1114">
                  <c:v>2.650890350341797</c:v>
                </c:pt>
                <c:pt idx="1115">
                  <c:v>2.649426460266114</c:v>
                </c:pt>
                <c:pt idx="1116">
                  <c:v>2.64796280860901</c:v>
                </c:pt>
                <c:pt idx="1117">
                  <c:v>2.645848274230957</c:v>
                </c:pt>
                <c:pt idx="1118">
                  <c:v>2.644059419631958</c:v>
                </c:pt>
                <c:pt idx="1119">
                  <c:v>2.64227032661438</c:v>
                </c:pt>
                <c:pt idx="1120">
                  <c:v>2.640806436538696</c:v>
                </c:pt>
                <c:pt idx="1121">
                  <c:v>2.639017581939698</c:v>
                </c:pt>
                <c:pt idx="1122">
                  <c:v>2.635927200317383</c:v>
                </c:pt>
                <c:pt idx="1123">
                  <c:v>2.63381290435791</c:v>
                </c:pt>
                <c:pt idx="1124">
                  <c:v>2.632186651229858</c:v>
                </c:pt>
                <c:pt idx="1125">
                  <c:v>2.629746913909912</c:v>
                </c:pt>
                <c:pt idx="1126">
                  <c:v>2.627470016479492</c:v>
                </c:pt>
                <c:pt idx="1127">
                  <c:v>2.625518321990967</c:v>
                </c:pt>
                <c:pt idx="1128">
                  <c:v>2.623566627502442</c:v>
                </c:pt>
                <c:pt idx="1129">
                  <c:v>2.621127128601074</c:v>
                </c:pt>
                <c:pt idx="1130">
                  <c:v>2.619175434112548</c:v>
                </c:pt>
                <c:pt idx="1131">
                  <c:v>2.617060899734497</c:v>
                </c:pt>
                <c:pt idx="1132">
                  <c:v>2.614784002304077</c:v>
                </c:pt>
                <c:pt idx="1133">
                  <c:v>2.612832307815552</c:v>
                </c:pt>
                <c:pt idx="1134">
                  <c:v>2.610230207443238</c:v>
                </c:pt>
                <c:pt idx="1135">
                  <c:v>2.607790470123291</c:v>
                </c:pt>
                <c:pt idx="1136">
                  <c:v>2.604537725448609</c:v>
                </c:pt>
                <c:pt idx="1137">
                  <c:v>2.601447582244873</c:v>
                </c:pt>
                <c:pt idx="1138">
                  <c:v>2.597869396209717</c:v>
                </c:pt>
                <c:pt idx="1139">
                  <c:v>2.595592498779297</c:v>
                </c:pt>
                <c:pt idx="1140">
                  <c:v>2.592827558517456</c:v>
                </c:pt>
                <c:pt idx="1141">
                  <c:v>2.588924169540406</c:v>
                </c:pt>
                <c:pt idx="1142">
                  <c:v>2.586647272109985</c:v>
                </c:pt>
                <c:pt idx="1143">
                  <c:v>2.583394527435304</c:v>
                </c:pt>
                <c:pt idx="1144">
                  <c:v>2.578515291213989</c:v>
                </c:pt>
                <c:pt idx="1145">
                  <c:v>2.575587749481201</c:v>
                </c:pt>
                <c:pt idx="1146">
                  <c:v>2.572660207748413</c:v>
                </c:pt>
                <c:pt idx="1147">
                  <c:v>2.569244623184203</c:v>
                </c:pt>
                <c:pt idx="1148">
                  <c:v>2.565341234207154</c:v>
                </c:pt>
                <c:pt idx="1149">
                  <c:v>2.563226938247681</c:v>
                </c:pt>
                <c:pt idx="1150">
                  <c:v>2.558510303497315</c:v>
                </c:pt>
                <c:pt idx="1151">
                  <c:v>2.55476975440979</c:v>
                </c:pt>
                <c:pt idx="1152">
                  <c:v>2.551679611206055</c:v>
                </c:pt>
                <c:pt idx="1153">
                  <c:v>2.548426628112793</c:v>
                </c:pt>
                <c:pt idx="1154">
                  <c:v>2.543710231781006</c:v>
                </c:pt>
                <c:pt idx="1155">
                  <c:v>2.54013204574585</c:v>
                </c:pt>
                <c:pt idx="1156">
                  <c:v>2.53785514831543</c:v>
                </c:pt>
                <c:pt idx="1157">
                  <c:v>2.534114360809326</c:v>
                </c:pt>
                <c:pt idx="1158">
                  <c:v>2.529885768890381</c:v>
                </c:pt>
                <c:pt idx="1159">
                  <c:v>2.526307582855225</c:v>
                </c:pt>
                <c:pt idx="1160">
                  <c:v>2.522241592407227</c:v>
                </c:pt>
                <c:pt idx="1161">
                  <c:v>2.518175601959228</c:v>
                </c:pt>
                <c:pt idx="1162">
                  <c:v>2.51410961151123</c:v>
                </c:pt>
                <c:pt idx="1163">
                  <c:v>2.510368824005127</c:v>
                </c:pt>
                <c:pt idx="1164">
                  <c:v>2.507116079330445</c:v>
                </c:pt>
                <c:pt idx="1165">
                  <c:v>2.503537893295288</c:v>
                </c:pt>
                <c:pt idx="1166">
                  <c:v>2.498821258544922</c:v>
                </c:pt>
                <c:pt idx="1167">
                  <c:v>2.494592666625977</c:v>
                </c:pt>
                <c:pt idx="1168">
                  <c:v>2.489062786102295</c:v>
                </c:pt>
                <c:pt idx="1169">
                  <c:v>2.502724647521973</c:v>
                </c:pt>
                <c:pt idx="1170">
                  <c:v>2.516549110412598</c:v>
                </c:pt>
                <c:pt idx="1171">
                  <c:v>2.516549110412598</c:v>
                </c:pt>
                <c:pt idx="1172">
                  <c:v>2.516711711883545</c:v>
                </c:pt>
                <c:pt idx="1173">
                  <c:v>2.516223907470703</c:v>
                </c:pt>
                <c:pt idx="1174">
                  <c:v>2.51476001739502</c:v>
                </c:pt>
                <c:pt idx="1175">
                  <c:v>2.512320518493653</c:v>
                </c:pt>
                <c:pt idx="1176">
                  <c:v>2.510043621063232</c:v>
                </c:pt>
                <c:pt idx="1177">
                  <c:v>2.50744128227234</c:v>
                </c:pt>
                <c:pt idx="1178">
                  <c:v>2.505001783370972</c:v>
                </c:pt>
                <c:pt idx="1179">
                  <c:v>2.502724647521973</c:v>
                </c:pt>
                <c:pt idx="1180">
                  <c:v>2.499309301376343</c:v>
                </c:pt>
                <c:pt idx="1181">
                  <c:v>2.496706962585449</c:v>
                </c:pt>
                <c:pt idx="1182">
                  <c:v>2.494104862213135</c:v>
                </c:pt>
                <c:pt idx="1183">
                  <c:v>2.491339921951294</c:v>
                </c:pt>
                <c:pt idx="1184">
                  <c:v>2.488412380218505</c:v>
                </c:pt>
                <c:pt idx="1185">
                  <c:v>2.484996795654297</c:v>
                </c:pt>
                <c:pt idx="1186">
                  <c:v>2.48141884803772</c:v>
                </c:pt>
                <c:pt idx="1187">
                  <c:v>2.478979110717773</c:v>
                </c:pt>
                <c:pt idx="1188">
                  <c:v>2.475563764572144</c:v>
                </c:pt>
                <c:pt idx="1189">
                  <c:v>2.467594385147095</c:v>
                </c:pt>
                <c:pt idx="1190">
                  <c:v>2.463853597640991</c:v>
                </c:pt>
                <c:pt idx="1191">
                  <c:v>2.459462404251098</c:v>
                </c:pt>
                <c:pt idx="1192">
                  <c:v>2.454745769500732</c:v>
                </c:pt>
                <c:pt idx="1193">
                  <c:v>2.451330184936523</c:v>
                </c:pt>
                <c:pt idx="1194">
                  <c:v>2.447427034378052</c:v>
                </c:pt>
                <c:pt idx="1195">
                  <c:v>2.442873001098633</c:v>
                </c:pt>
                <c:pt idx="1196">
                  <c:v>2.439457416534423</c:v>
                </c:pt>
                <c:pt idx="1197">
                  <c:v>2.435716867446899</c:v>
                </c:pt>
                <c:pt idx="1198">
                  <c:v>2.430675029754638</c:v>
                </c:pt>
                <c:pt idx="1199">
                  <c:v>2.42725944519043</c:v>
                </c:pt>
                <c:pt idx="1200">
                  <c:v>2.422542810440063</c:v>
                </c:pt>
                <c:pt idx="1201">
                  <c:v>2.418151617050171</c:v>
                </c:pt>
                <c:pt idx="1202">
                  <c:v>2.414248228073119</c:v>
                </c:pt>
                <c:pt idx="1203">
                  <c:v>2.408393144607544</c:v>
                </c:pt>
                <c:pt idx="1204">
                  <c:v>2.404489755630493</c:v>
                </c:pt>
                <c:pt idx="1205">
                  <c:v>2.39896011352539</c:v>
                </c:pt>
                <c:pt idx="1206">
                  <c:v>2.393430233001708</c:v>
                </c:pt>
                <c:pt idx="1207">
                  <c:v>2.387249946594238</c:v>
                </c:pt>
                <c:pt idx="1208">
                  <c:v>2.381882667541504</c:v>
                </c:pt>
                <c:pt idx="1209">
                  <c:v>2.375702381134033</c:v>
                </c:pt>
                <c:pt idx="1210">
                  <c:v>2.36968469619751</c:v>
                </c:pt>
                <c:pt idx="1211">
                  <c:v>2.364155054092407</c:v>
                </c:pt>
                <c:pt idx="1212">
                  <c:v>2.358462572097778</c:v>
                </c:pt>
                <c:pt idx="1213">
                  <c:v>2.352770090103148</c:v>
                </c:pt>
                <c:pt idx="1214">
                  <c:v>2.344150066375733</c:v>
                </c:pt>
                <c:pt idx="1215">
                  <c:v>2.33748197555542</c:v>
                </c:pt>
                <c:pt idx="1216">
                  <c:v>2.330325841903686</c:v>
                </c:pt>
                <c:pt idx="1217">
                  <c:v>2.322519063949584</c:v>
                </c:pt>
                <c:pt idx="1218">
                  <c:v>2.317477226257324</c:v>
                </c:pt>
                <c:pt idx="1219">
                  <c:v>2.309182405471801</c:v>
                </c:pt>
                <c:pt idx="1220">
                  <c:v>2.302676916122436</c:v>
                </c:pt>
                <c:pt idx="1221">
                  <c:v>2.296984434127807</c:v>
                </c:pt>
                <c:pt idx="1222">
                  <c:v>2.278443336486816</c:v>
                </c:pt>
                <c:pt idx="1223">
                  <c:v>2.269335508346558</c:v>
                </c:pt>
                <c:pt idx="1224">
                  <c:v>2.260552883148193</c:v>
                </c:pt>
                <c:pt idx="1225">
                  <c:v>2.252583503723144</c:v>
                </c:pt>
                <c:pt idx="1226">
                  <c:v>2.246240615844726</c:v>
                </c:pt>
                <c:pt idx="1227">
                  <c:v>2.238596439361573</c:v>
                </c:pt>
                <c:pt idx="1228">
                  <c:v>2.232578754425049</c:v>
                </c:pt>
                <c:pt idx="1229">
                  <c:v>2.213061809539795</c:v>
                </c:pt>
                <c:pt idx="1230">
                  <c:v>2.20379137992859</c:v>
                </c:pt>
                <c:pt idx="1231">
                  <c:v>2.193870306015015</c:v>
                </c:pt>
                <c:pt idx="1232">
                  <c:v>2.185413122177124</c:v>
                </c:pt>
                <c:pt idx="1233">
                  <c:v>2.172564506530762</c:v>
                </c:pt>
                <c:pt idx="1234">
                  <c:v>2.160203695297241</c:v>
                </c:pt>
                <c:pt idx="1235">
                  <c:v>2.149144172668457</c:v>
                </c:pt>
                <c:pt idx="1236">
                  <c:v>2.140686750411988</c:v>
                </c:pt>
                <c:pt idx="1237">
                  <c:v>2.131091117858887</c:v>
                </c:pt>
                <c:pt idx="1238">
                  <c:v>2.121657848358155</c:v>
                </c:pt>
                <c:pt idx="1239">
                  <c:v>2.11173677444458</c:v>
                </c:pt>
                <c:pt idx="1240">
                  <c:v>2.10214114189148</c:v>
                </c:pt>
                <c:pt idx="1241">
                  <c:v>2.093195915222168</c:v>
                </c:pt>
                <c:pt idx="1242">
                  <c:v>2.082949399948119</c:v>
                </c:pt>
                <c:pt idx="1243">
                  <c:v>2.075793266296387</c:v>
                </c:pt>
                <c:pt idx="1244">
                  <c:v>2.067336082458496</c:v>
                </c:pt>
                <c:pt idx="1245">
                  <c:v>2.057740211486817</c:v>
                </c:pt>
                <c:pt idx="1246">
                  <c:v>2.0491201877594</c:v>
                </c:pt>
                <c:pt idx="1247">
                  <c:v>2.040988206863404</c:v>
                </c:pt>
                <c:pt idx="1248">
                  <c:v>2.033181428909302</c:v>
                </c:pt>
                <c:pt idx="1249">
                  <c:v>2.025212049484253</c:v>
                </c:pt>
                <c:pt idx="1250">
                  <c:v>2.016104221343994</c:v>
                </c:pt>
                <c:pt idx="1251">
                  <c:v>2.007484197616577</c:v>
                </c:pt>
                <c:pt idx="1252">
                  <c:v>1.999840140342712</c:v>
                </c:pt>
                <c:pt idx="1253">
                  <c:v>2.400911808013916</c:v>
                </c:pt>
                <c:pt idx="1254">
                  <c:v>2.453444719314575</c:v>
                </c:pt>
                <c:pt idx="1255">
                  <c:v>2.503700494766235</c:v>
                </c:pt>
                <c:pt idx="1256">
                  <c:v>2.553793907165528</c:v>
                </c:pt>
                <c:pt idx="1257">
                  <c:v>2.60388708114624</c:v>
                </c:pt>
                <c:pt idx="1258">
                  <c:v>2.653980493545532</c:v>
                </c:pt>
                <c:pt idx="1259">
                  <c:v>2.704073667526245</c:v>
                </c:pt>
                <c:pt idx="1260">
                  <c:v>2.754167079925537</c:v>
                </c:pt>
                <c:pt idx="1261">
                  <c:v>2.80426025390625</c:v>
                </c:pt>
                <c:pt idx="1262">
                  <c:v>2.854353666305542</c:v>
                </c:pt>
                <c:pt idx="1263">
                  <c:v>2.904446840286255</c:v>
                </c:pt>
                <c:pt idx="1264">
                  <c:v>2.942830085754395</c:v>
                </c:pt>
                <c:pt idx="1265">
                  <c:v>2.970316171646118</c:v>
                </c:pt>
                <c:pt idx="1266">
                  <c:v>2.990808963775634</c:v>
                </c:pt>
                <c:pt idx="1267">
                  <c:v>3.008862018585205</c:v>
                </c:pt>
                <c:pt idx="1268">
                  <c:v>3.02382493019104</c:v>
                </c:pt>
                <c:pt idx="1269">
                  <c:v>3.036348342895508</c:v>
                </c:pt>
                <c:pt idx="1270">
                  <c:v>3.049684762954712</c:v>
                </c:pt>
                <c:pt idx="1271">
                  <c:v>3.061394929885864</c:v>
                </c:pt>
                <c:pt idx="1272">
                  <c:v>3.070990800857544</c:v>
                </c:pt>
                <c:pt idx="1273">
                  <c:v>3.079936027526855</c:v>
                </c:pt>
                <c:pt idx="1274">
                  <c:v>3.08936905860901</c:v>
                </c:pt>
                <c:pt idx="1275">
                  <c:v>3.098477125167847</c:v>
                </c:pt>
                <c:pt idx="1276">
                  <c:v>3.106446504592895</c:v>
                </c:pt>
                <c:pt idx="1277">
                  <c:v>3.114253044128418</c:v>
                </c:pt>
                <c:pt idx="1278">
                  <c:v>3.120433568954468</c:v>
                </c:pt>
                <c:pt idx="1279">
                  <c:v>3.127264499664307</c:v>
                </c:pt>
                <c:pt idx="1280">
                  <c:v>3.133607387542725</c:v>
                </c:pt>
                <c:pt idx="1281">
                  <c:v>3.139299869537354</c:v>
                </c:pt>
                <c:pt idx="1282">
                  <c:v>3.144992113113403</c:v>
                </c:pt>
                <c:pt idx="1283">
                  <c:v>3.150684595108032</c:v>
                </c:pt>
                <c:pt idx="1284">
                  <c:v>3.155889034271239</c:v>
                </c:pt>
                <c:pt idx="1285">
                  <c:v>3.160280466079712</c:v>
                </c:pt>
                <c:pt idx="1286">
                  <c:v>3.165159702301026</c:v>
                </c:pt>
                <c:pt idx="1287">
                  <c:v>3.168087244033814</c:v>
                </c:pt>
                <c:pt idx="1288">
                  <c:v>3.170851945877075</c:v>
                </c:pt>
                <c:pt idx="1289">
                  <c:v>3.174592733383179</c:v>
                </c:pt>
                <c:pt idx="1290">
                  <c:v>3.17784571647644</c:v>
                </c:pt>
                <c:pt idx="1291">
                  <c:v>3.181423664093018</c:v>
                </c:pt>
                <c:pt idx="1292">
                  <c:v>3.184351205825806</c:v>
                </c:pt>
                <c:pt idx="1293">
                  <c:v>3.187116146087647</c:v>
                </c:pt>
                <c:pt idx="1294">
                  <c:v>3.189718246459961</c:v>
                </c:pt>
                <c:pt idx="1295">
                  <c:v>3.194109678268433</c:v>
                </c:pt>
                <c:pt idx="1296">
                  <c:v>3.198338270187378</c:v>
                </c:pt>
                <c:pt idx="1297">
                  <c:v>3.201265811920166</c:v>
                </c:pt>
                <c:pt idx="1298">
                  <c:v>3.204518556594849</c:v>
                </c:pt>
                <c:pt idx="1299">
                  <c:v>3.20614504814148</c:v>
                </c:pt>
                <c:pt idx="1300">
                  <c:v>3.2084219455719</c:v>
                </c:pt>
                <c:pt idx="1301">
                  <c:v>3.211512088775635</c:v>
                </c:pt>
                <c:pt idx="1302">
                  <c:v>3.215090274810791</c:v>
                </c:pt>
                <c:pt idx="1303">
                  <c:v>3.218180418014527</c:v>
                </c:pt>
                <c:pt idx="1304">
                  <c:v>3.221270561218262</c:v>
                </c:pt>
                <c:pt idx="1305">
                  <c:v>3.224523544311524</c:v>
                </c:pt>
                <c:pt idx="1306">
                  <c:v>3.228426694869995</c:v>
                </c:pt>
                <c:pt idx="1307">
                  <c:v>3.231191635131836</c:v>
                </c:pt>
                <c:pt idx="1308">
                  <c:v>3.234607219696045</c:v>
                </c:pt>
                <c:pt idx="1309">
                  <c:v>3.237859964370727</c:v>
                </c:pt>
                <c:pt idx="1310">
                  <c:v>3.240624904632569</c:v>
                </c:pt>
                <c:pt idx="1311">
                  <c:v>3.243877649307251</c:v>
                </c:pt>
                <c:pt idx="1312">
                  <c:v>3.248756885528564</c:v>
                </c:pt>
                <c:pt idx="1313">
                  <c:v>3.252009630203246</c:v>
                </c:pt>
                <c:pt idx="1314">
                  <c:v>3.25640106201172</c:v>
                </c:pt>
                <c:pt idx="1315">
                  <c:v>3.259653806686401</c:v>
                </c:pt>
                <c:pt idx="1316">
                  <c:v>3.264533042907716</c:v>
                </c:pt>
                <c:pt idx="1317">
                  <c:v>3.26713514328003</c:v>
                </c:pt>
                <c:pt idx="1318">
                  <c:v>3.270388126373291</c:v>
                </c:pt>
                <c:pt idx="1319">
                  <c:v>3.273153066635132</c:v>
                </c:pt>
                <c:pt idx="1320">
                  <c:v>3.2755925655365</c:v>
                </c:pt>
                <c:pt idx="1321">
                  <c:v>3.279007911682129</c:v>
                </c:pt>
                <c:pt idx="1322">
                  <c:v>3.284537792205811</c:v>
                </c:pt>
                <c:pt idx="1323">
                  <c:v>3.288278579711914</c:v>
                </c:pt>
                <c:pt idx="1324">
                  <c:v>3.292669773101806</c:v>
                </c:pt>
                <c:pt idx="1325">
                  <c:v>3.297061204910279</c:v>
                </c:pt>
                <c:pt idx="1326">
                  <c:v>3.300639152526855</c:v>
                </c:pt>
                <c:pt idx="1327">
                  <c:v>3.304542541503906</c:v>
                </c:pt>
                <c:pt idx="1328">
                  <c:v>3.313162565231323</c:v>
                </c:pt>
                <c:pt idx="1329">
                  <c:v>3.316090106964111</c:v>
                </c:pt>
                <c:pt idx="1330">
                  <c:v>3.319830894470214</c:v>
                </c:pt>
                <c:pt idx="1331">
                  <c:v>3.323896884918213</c:v>
                </c:pt>
                <c:pt idx="1332">
                  <c:v>3.327149629592895</c:v>
                </c:pt>
                <c:pt idx="1333">
                  <c:v>3.330402374267578</c:v>
                </c:pt>
                <c:pt idx="1334">
                  <c:v>3.339998245239258</c:v>
                </c:pt>
                <c:pt idx="1335">
                  <c:v>3.346178531646728</c:v>
                </c:pt>
                <c:pt idx="1336">
                  <c:v>3.351382970809936</c:v>
                </c:pt>
                <c:pt idx="1337">
                  <c:v>3.357726097106934</c:v>
                </c:pt>
                <c:pt idx="1338">
                  <c:v>3.363418340682984</c:v>
                </c:pt>
                <c:pt idx="1339">
                  <c:v>3.368297576904297</c:v>
                </c:pt>
                <c:pt idx="1340">
                  <c:v>3.374965906143188</c:v>
                </c:pt>
                <c:pt idx="1341">
                  <c:v>3.38000774383545</c:v>
                </c:pt>
                <c:pt idx="1342">
                  <c:v>3.38504958152771</c:v>
                </c:pt>
                <c:pt idx="1343">
                  <c:v>3.389766216278076</c:v>
                </c:pt>
                <c:pt idx="1344">
                  <c:v>3.395621299743652</c:v>
                </c:pt>
                <c:pt idx="1345">
                  <c:v>3.401801586151123</c:v>
                </c:pt>
                <c:pt idx="1346">
                  <c:v>3.407819271087647</c:v>
                </c:pt>
                <c:pt idx="1347">
                  <c:v>3.414975404739379</c:v>
                </c:pt>
                <c:pt idx="1348">
                  <c:v>3.421481132507324</c:v>
                </c:pt>
                <c:pt idx="1349">
                  <c:v>3.429938554763794</c:v>
                </c:pt>
                <c:pt idx="1350">
                  <c:v>3.435142993927001</c:v>
                </c:pt>
                <c:pt idx="1351">
                  <c:v>3.439371585845948</c:v>
                </c:pt>
                <c:pt idx="1352">
                  <c:v>3.449780702590943</c:v>
                </c:pt>
                <c:pt idx="1353">
                  <c:v>3.460026979446411</c:v>
                </c:pt>
                <c:pt idx="1354">
                  <c:v>3.469622850418091</c:v>
                </c:pt>
                <c:pt idx="1355">
                  <c:v>3.481983423233032</c:v>
                </c:pt>
                <c:pt idx="1356">
                  <c:v>3.494994640350342</c:v>
                </c:pt>
                <c:pt idx="1357">
                  <c:v>3.505728960037231</c:v>
                </c:pt>
                <c:pt idx="1358">
                  <c:v>3.520366668701172</c:v>
                </c:pt>
                <c:pt idx="1359">
                  <c:v>3.539232969284057</c:v>
                </c:pt>
                <c:pt idx="1360">
                  <c:v>3.546063899993896</c:v>
                </c:pt>
                <c:pt idx="1361">
                  <c:v>3.554358482360839</c:v>
                </c:pt>
                <c:pt idx="1362">
                  <c:v>3.575989723205566</c:v>
                </c:pt>
                <c:pt idx="1363">
                  <c:v>3.607704639434814</c:v>
                </c:pt>
                <c:pt idx="1364">
                  <c:v>3.649991035461426</c:v>
                </c:pt>
                <c:pt idx="1365">
                  <c:v>3.700084447860718</c:v>
                </c:pt>
                <c:pt idx="1366">
                  <c:v>3.750177621841431</c:v>
                </c:pt>
                <c:pt idx="1367">
                  <c:v>3.800271034240723</c:v>
                </c:pt>
                <c:pt idx="1368">
                  <c:v>3.850364208221436</c:v>
                </c:pt>
                <c:pt idx="1369">
                  <c:v>3.900457620620727</c:v>
                </c:pt>
                <c:pt idx="1370">
                  <c:v>3.95055079460144</c:v>
                </c:pt>
                <c:pt idx="1371">
                  <c:v>4.000644207000732</c:v>
                </c:pt>
                <c:pt idx="1372">
                  <c:v>4.050737380981445</c:v>
                </c:pt>
                <c:pt idx="1373">
                  <c:v>4.100830554962157</c:v>
                </c:pt>
                <c:pt idx="1374">
                  <c:v>4.150924205780028</c:v>
                </c:pt>
                <c:pt idx="1375">
                  <c:v>4.2000412940979</c:v>
                </c:pt>
              </c:numCache>
            </c:numRef>
          </c:yVal>
          <c:smooth val="1"/>
        </c:ser>
        <c:dLbls>
          <c:showLegendKey val="0"/>
          <c:showVal val="0"/>
          <c:showCatName val="0"/>
          <c:showSerName val="0"/>
          <c:showPercent val="0"/>
          <c:showBubbleSize val="0"/>
        </c:dLbls>
        <c:axId val="-2073304064"/>
        <c:axId val="-2083292816"/>
      </c:scatterChart>
      <c:valAx>
        <c:axId val="-207330406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Capacity</a:t>
                </a:r>
                <a:r>
                  <a:rPr lang="en-US" baseline="0" dirty="0"/>
                  <a:t> (</a:t>
                </a:r>
                <a:r>
                  <a:rPr lang="en-US" baseline="0" dirty="0" smtClean="0"/>
                  <a:t>mAh/g)</a:t>
                </a:r>
                <a:endParaRPr lang="en-US" dirty="0"/>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83292816"/>
        <c:crosses val="autoZero"/>
        <c:crossBetween val="midCat"/>
      </c:valAx>
      <c:valAx>
        <c:axId val="-2083292816"/>
        <c:scaling>
          <c:orientation val="minMax"/>
          <c:min val="1.5"/>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Voltage vs Li/Li</a:t>
                </a:r>
                <a:r>
                  <a:rPr lang="en-US" baseline="30000" dirty="0"/>
                  <a:t>+</a:t>
                </a:r>
                <a:endParaRPr lang="en-US" dirty="0"/>
              </a:p>
            </c:rich>
          </c:tx>
          <c:layout>
            <c:manualLayout>
              <c:xMode val="edge"/>
              <c:yMode val="edge"/>
              <c:x val="0.0154671721016059"/>
              <c:y val="0.35093153270798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3304064"/>
        <c:crosses val="autoZero"/>
        <c:crossBetween val="midCat"/>
      </c:valAx>
      <c:spPr>
        <a:noFill/>
        <a:ln>
          <a:solidFill>
            <a:schemeClr val="tx1"/>
          </a:solidFill>
        </a:ln>
        <a:effectLst/>
      </c:spPr>
    </c:plotArea>
    <c:legend>
      <c:legendPos val="t"/>
      <c:layout>
        <c:manualLayout>
          <c:xMode val="edge"/>
          <c:yMode val="edge"/>
          <c:x val="0.311047138564631"/>
          <c:y val="0.127349493761291"/>
          <c:w val="0.487021581141672"/>
          <c:h val="0.046319764452475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0.672</cdr:x>
      <cdr:y>0.36619</cdr:y>
    </cdr:from>
    <cdr:to>
      <cdr:x>0.68961</cdr:x>
      <cdr:y>0.41687</cdr:y>
    </cdr:to>
    <cdr:sp macro="" textlink="">
      <cdr:nvSpPr>
        <cdr:cNvPr id="2" name="Diamond 1"/>
        <cdr:cNvSpPr/>
      </cdr:nvSpPr>
      <cdr:spPr>
        <a:xfrm xmlns:a="http://schemas.openxmlformats.org/drawingml/2006/main">
          <a:off x="6314526" y="1189219"/>
          <a:ext cx="165473" cy="164592"/>
        </a:xfrm>
        <a:prstGeom xmlns:a="http://schemas.openxmlformats.org/drawingml/2006/main" prst="diamond">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0.93782</cdr:x>
      <cdr:y>0.35596</cdr:y>
    </cdr:from>
    <cdr:to>
      <cdr:x>0.95543</cdr:x>
      <cdr:y>0.40664</cdr:y>
    </cdr:to>
    <cdr:sp macro="" textlink="">
      <cdr:nvSpPr>
        <cdr:cNvPr id="3" name="Diamond 2"/>
        <cdr:cNvSpPr/>
      </cdr:nvSpPr>
      <cdr:spPr>
        <a:xfrm xmlns:a="http://schemas.openxmlformats.org/drawingml/2006/main">
          <a:off x="8812287" y="1155989"/>
          <a:ext cx="165474" cy="164592"/>
        </a:xfrm>
        <a:prstGeom xmlns:a="http://schemas.openxmlformats.org/drawingml/2006/main" prst="diamond">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4D06B-ED2C-644F-91B4-95B4C8DEF47A}" type="datetimeFigureOut">
              <a:rPr lang="en-US" smtClean="0"/>
              <a:t>7/18/16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C11CD-1F47-AB48-9AB8-F0CF20A6271C}" type="slidenum">
              <a:rPr lang="en-US" smtClean="0"/>
              <a:t>‹#›</a:t>
            </a:fld>
            <a:endParaRPr lang="en-US" dirty="0"/>
          </a:p>
        </p:txBody>
      </p:sp>
    </p:spTree>
    <p:extLst>
      <p:ext uri="{BB962C8B-B14F-4D97-AF65-F5344CB8AC3E}">
        <p14:creationId xmlns:p14="http://schemas.microsoft.com/office/powerpoint/2010/main" val="191605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C11CD-1F47-AB48-9AB8-F0CF20A6271C}" type="slidenum">
              <a:rPr lang="en-US" smtClean="0"/>
              <a:t>1</a:t>
            </a:fld>
            <a:endParaRPr lang="en-US" dirty="0"/>
          </a:p>
        </p:txBody>
      </p:sp>
    </p:spTree>
    <p:extLst>
      <p:ext uri="{BB962C8B-B14F-4D97-AF65-F5344CB8AC3E}">
        <p14:creationId xmlns:p14="http://schemas.microsoft.com/office/powerpoint/2010/main" val="1468404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81" y="10226678"/>
            <a:ext cx="37306248" cy="7054848"/>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9"/>
            <a:ext cx="30724474" cy="8413752"/>
          </a:xfrm>
          <a:prstGeom prst="rect">
            <a:avLst/>
          </a:prstGeom>
        </p:spPr>
        <p:txBody>
          <a:bodyPr/>
          <a:lstStyle>
            <a:lvl1pPr marL="0" indent="0" algn="ctr">
              <a:buNone/>
              <a:defRPr/>
            </a:lvl1pPr>
            <a:lvl2pPr marL="457128" indent="0" algn="ctr">
              <a:buNone/>
              <a:defRPr/>
            </a:lvl2pPr>
            <a:lvl3pPr marL="914256" indent="0" algn="ctr">
              <a:buNone/>
              <a:defRPr/>
            </a:lvl3pPr>
            <a:lvl4pPr marL="1371379" indent="0" algn="ctr">
              <a:buNone/>
              <a:defRPr/>
            </a:lvl4pPr>
            <a:lvl5pPr marL="1828507" indent="0" algn="ctr">
              <a:buNone/>
              <a:defRPr/>
            </a:lvl5pPr>
            <a:lvl6pPr marL="2285635" indent="0" algn="ctr">
              <a:buNone/>
              <a:defRPr/>
            </a:lvl6pPr>
            <a:lvl7pPr marL="2742763" indent="0" algn="ctr">
              <a:buNone/>
              <a:defRPr/>
            </a:lvl7pPr>
            <a:lvl8pPr marL="3199886" indent="0" algn="ctr">
              <a:buNone/>
              <a:defRPr/>
            </a:lvl8pPr>
            <a:lvl9pPr marL="365701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18446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02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81" y="10226678"/>
            <a:ext cx="37306248" cy="7054848"/>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9"/>
            <a:ext cx="30724474" cy="8413752"/>
          </a:xfrm>
          <a:prstGeom prst="rect">
            <a:avLst/>
          </a:prstGeom>
        </p:spPr>
        <p:txBody>
          <a:bodyPr/>
          <a:lstStyle>
            <a:lvl1pPr marL="0" indent="0" algn="ctr">
              <a:buNone/>
              <a:defRPr/>
            </a:lvl1pPr>
            <a:lvl2pPr marL="457128" indent="0" algn="ctr">
              <a:buNone/>
              <a:defRPr/>
            </a:lvl2pPr>
            <a:lvl3pPr marL="914256" indent="0" algn="ctr">
              <a:buNone/>
              <a:defRPr/>
            </a:lvl3pPr>
            <a:lvl4pPr marL="1371379" indent="0" algn="ctr">
              <a:buNone/>
              <a:defRPr/>
            </a:lvl4pPr>
            <a:lvl5pPr marL="1828507" indent="0" algn="ctr">
              <a:buNone/>
              <a:defRPr/>
            </a:lvl5pPr>
            <a:lvl6pPr marL="2285635" indent="0" algn="ctr">
              <a:buNone/>
              <a:defRPr/>
            </a:lvl6pPr>
            <a:lvl7pPr marL="2742763" indent="0" algn="ctr">
              <a:buNone/>
              <a:defRPr/>
            </a:lvl7pPr>
            <a:lvl8pPr marL="3199886" indent="0" algn="ctr">
              <a:buNone/>
              <a:defRPr/>
            </a:lvl8pPr>
            <a:lvl9pPr marL="365701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1267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8104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128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1988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045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81" y="10226678"/>
            <a:ext cx="37306248" cy="7054848"/>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9"/>
            <a:ext cx="30724474" cy="8413752"/>
          </a:xfrm>
          <a:prstGeom prst="rect">
            <a:avLst/>
          </a:prstGeom>
        </p:spPr>
        <p:txBody>
          <a:bodyPr/>
          <a:lstStyle>
            <a:lvl1pPr marL="0" indent="0" algn="ctr">
              <a:buNone/>
              <a:defRPr/>
            </a:lvl1pPr>
            <a:lvl2pPr marL="457128" indent="0" algn="ctr">
              <a:buNone/>
              <a:defRPr/>
            </a:lvl2pPr>
            <a:lvl3pPr marL="914256" indent="0" algn="ctr">
              <a:buNone/>
              <a:defRPr/>
            </a:lvl3pPr>
            <a:lvl4pPr marL="1371379" indent="0" algn="ctr">
              <a:buNone/>
              <a:defRPr/>
            </a:lvl4pPr>
            <a:lvl5pPr marL="1828507" indent="0" algn="ctr">
              <a:buNone/>
              <a:defRPr/>
            </a:lvl5pPr>
            <a:lvl6pPr marL="2285635" indent="0" algn="ctr">
              <a:buNone/>
              <a:defRPr/>
            </a:lvl6pPr>
            <a:lvl7pPr marL="2742763" indent="0" algn="ctr">
              <a:buNone/>
              <a:defRPr/>
            </a:lvl7pPr>
            <a:lvl8pPr marL="3199886" indent="0" algn="ctr">
              <a:buNone/>
              <a:defRPr/>
            </a:lvl8pPr>
            <a:lvl9pPr marL="365701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64165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0442" y="1273178"/>
            <a:ext cx="41924285" cy="2201861"/>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5486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973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35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14959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1929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424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3657600"/>
            <a:ext cx="39502080" cy="438912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194560" y="8778252"/>
            <a:ext cx="39502080" cy="206273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2194565" y="30510487"/>
            <a:ext cx="10241280" cy="1752600"/>
          </a:xfrm>
          <a:prstGeom prst="rect">
            <a:avLst/>
          </a:prstGeom>
        </p:spPr>
        <p:txBody>
          <a:bodyPr lIns="274320" tIns="137160" rIns="274320" bIns="137160"/>
          <a:lstStyle>
            <a:lvl1pPr>
              <a:defRPr/>
            </a:lvl1pPr>
          </a:lstStyle>
          <a:p>
            <a:pPr defTabSz="4387536"/>
            <a:fld id="{3D7546DB-BEF2-4ECD-BBBF-6EBE70D701BC}" type="datetimeFigureOut">
              <a:rPr lang="en-US" sz="8698" smtClean="0">
                <a:solidFill>
                  <a:prstClr val="black"/>
                </a:solidFill>
              </a:rPr>
              <a:pPr defTabSz="4387536"/>
              <a:t>7/18/16</a:t>
            </a:fld>
            <a:endParaRPr lang="en-US" sz="8698" dirty="0">
              <a:solidFill>
                <a:prstClr val="black"/>
              </a:solidFill>
            </a:endParaRPr>
          </a:p>
        </p:txBody>
      </p:sp>
      <p:sp>
        <p:nvSpPr>
          <p:cNvPr id="8" name="Footer Placeholder 4"/>
          <p:cNvSpPr>
            <a:spLocks noGrp="1"/>
          </p:cNvSpPr>
          <p:nvPr>
            <p:ph type="ftr" sz="quarter" idx="11"/>
          </p:nvPr>
        </p:nvSpPr>
        <p:spPr>
          <a:xfrm>
            <a:off x="14996160" y="30510487"/>
            <a:ext cx="13898880" cy="1752600"/>
          </a:xfrm>
          <a:prstGeom prst="rect">
            <a:avLst/>
          </a:prstGeom>
        </p:spPr>
        <p:txBody>
          <a:bodyPr lIns="274320" tIns="137160" rIns="274320" bIns="137160"/>
          <a:lstStyle>
            <a:lvl1pPr>
              <a:defRPr/>
            </a:lvl1pPr>
          </a:lstStyle>
          <a:p>
            <a:pPr defTabSz="4387536"/>
            <a:endParaRPr lang="en-US" sz="8698" dirty="0">
              <a:solidFill>
                <a:prstClr val="black"/>
              </a:solidFill>
            </a:endParaRPr>
          </a:p>
        </p:txBody>
      </p:sp>
      <p:sp>
        <p:nvSpPr>
          <p:cNvPr id="9" name="Slide Number Placeholder 5"/>
          <p:cNvSpPr>
            <a:spLocks noGrp="1"/>
          </p:cNvSpPr>
          <p:nvPr>
            <p:ph type="sldNum" sz="quarter" idx="12"/>
          </p:nvPr>
        </p:nvSpPr>
        <p:spPr>
          <a:xfrm>
            <a:off x="31455360" y="30510487"/>
            <a:ext cx="10241280" cy="1752600"/>
          </a:xfrm>
          <a:prstGeom prst="rect">
            <a:avLst/>
          </a:prstGeom>
        </p:spPr>
        <p:txBody>
          <a:bodyPr lIns="274320" tIns="137160" rIns="274320" bIns="137160"/>
          <a:lstStyle>
            <a:lvl1pPr>
              <a:defRPr/>
            </a:lvl1pPr>
          </a:lstStyle>
          <a:p>
            <a:pPr defTabSz="4387536"/>
            <a:fld id="{E9E516E1-FC35-4386-8708-D60302FF4275}" type="slidenum">
              <a:rPr lang="en-US" sz="8698" smtClean="0">
                <a:solidFill>
                  <a:prstClr val="black"/>
                </a:solidFill>
              </a:rPr>
              <a:pPr defTabSz="4387536"/>
              <a:t>‹#›</a:t>
            </a:fld>
            <a:endParaRPr lang="en-US" sz="8698" dirty="0">
              <a:solidFill>
                <a:prstClr val="black"/>
              </a:solidFill>
            </a:endParaRPr>
          </a:p>
        </p:txBody>
      </p:sp>
    </p:spTree>
    <p:extLst>
      <p:ext uri="{BB962C8B-B14F-4D97-AF65-F5344CB8AC3E}">
        <p14:creationId xmlns:p14="http://schemas.microsoft.com/office/powerpoint/2010/main" val="2752480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81" y="10226678"/>
            <a:ext cx="37306248" cy="7054848"/>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9"/>
            <a:ext cx="30724474" cy="8413752"/>
          </a:xfrm>
          <a:prstGeom prst="rect">
            <a:avLst/>
          </a:prstGeom>
        </p:spPr>
        <p:txBody>
          <a:bodyPr/>
          <a:lstStyle>
            <a:lvl1pPr marL="0" indent="0" algn="ctr">
              <a:buNone/>
              <a:defRPr/>
            </a:lvl1pPr>
            <a:lvl2pPr marL="457128" indent="0" algn="ctr">
              <a:buNone/>
              <a:defRPr/>
            </a:lvl2pPr>
            <a:lvl3pPr marL="914256" indent="0" algn="ctr">
              <a:buNone/>
              <a:defRPr/>
            </a:lvl3pPr>
            <a:lvl4pPr marL="1371379" indent="0" algn="ctr">
              <a:buNone/>
              <a:defRPr/>
            </a:lvl4pPr>
            <a:lvl5pPr marL="1828507" indent="0" algn="ctr">
              <a:buNone/>
              <a:defRPr/>
            </a:lvl5pPr>
            <a:lvl6pPr marL="2285635" indent="0" algn="ctr">
              <a:buNone/>
              <a:defRPr/>
            </a:lvl6pPr>
            <a:lvl7pPr marL="2742763" indent="0" algn="ctr">
              <a:buNone/>
              <a:defRPr/>
            </a:lvl7pPr>
            <a:lvl8pPr marL="3199886" indent="0" algn="ctr">
              <a:buNone/>
              <a:defRPr/>
            </a:lvl8pPr>
            <a:lvl9pPr marL="365701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90747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393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7945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250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81" y="10226678"/>
            <a:ext cx="37306248" cy="7054848"/>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9"/>
            <a:ext cx="30724474" cy="8413752"/>
          </a:xfrm>
          <a:prstGeom prst="rect">
            <a:avLst/>
          </a:prstGeom>
        </p:spPr>
        <p:txBody>
          <a:bodyPr/>
          <a:lstStyle>
            <a:lvl1pPr marL="0" indent="0" algn="ctr">
              <a:buNone/>
              <a:defRPr/>
            </a:lvl1pPr>
            <a:lvl2pPr marL="457128" indent="0" algn="ctr">
              <a:buNone/>
              <a:defRPr/>
            </a:lvl2pPr>
            <a:lvl3pPr marL="914256" indent="0" algn="ctr">
              <a:buNone/>
              <a:defRPr/>
            </a:lvl3pPr>
            <a:lvl4pPr marL="1371379" indent="0" algn="ctr">
              <a:buNone/>
              <a:defRPr/>
            </a:lvl4pPr>
            <a:lvl5pPr marL="1828507" indent="0" algn="ctr">
              <a:buNone/>
              <a:defRPr/>
            </a:lvl5pPr>
            <a:lvl6pPr marL="2285635" indent="0" algn="ctr">
              <a:buNone/>
              <a:defRPr/>
            </a:lvl6pPr>
            <a:lvl7pPr marL="2742763" indent="0" algn="ctr">
              <a:buNone/>
              <a:defRPr/>
            </a:lvl7pPr>
            <a:lvl8pPr marL="3199886" indent="0" algn="ctr">
              <a:buNone/>
              <a:defRPr/>
            </a:lvl8pPr>
            <a:lvl9pPr marL="365701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70660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388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362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715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607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0834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533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81" y="10226678"/>
            <a:ext cx="37306248" cy="7054848"/>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9"/>
            <a:ext cx="30724474" cy="8413752"/>
          </a:xfrm>
          <a:prstGeom prst="rect">
            <a:avLst/>
          </a:prstGeom>
        </p:spPr>
        <p:txBody>
          <a:bodyPr/>
          <a:lstStyle>
            <a:lvl1pPr marL="0" indent="0" algn="ctr">
              <a:buNone/>
              <a:defRPr/>
            </a:lvl1pPr>
            <a:lvl2pPr marL="457128" indent="0" algn="ctr">
              <a:buNone/>
              <a:defRPr/>
            </a:lvl2pPr>
            <a:lvl3pPr marL="914256" indent="0" algn="ctr">
              <a:buNone/>
              <a:defRPr/>
            </a:lvl3pPr>
            <a:lvl4pPr marL="1371379" indent="0" algn="ctr">
              <a:buNone/>
              <a:defRPr/>
            </a:lvl4pPr>
            <a:lvl5pPr marL="1828507" indent="0" algn="ctr">
              <a:buNone/>
              <a:defRPr/>
            </a:lvl5pPr>
            <a:lvl6pPr marL="2285635" indent="0" algn="ctr">
              <a:buNone/>
              <a:defRPr/>
            </a:lvl6pPr>
            <a:lvl7pPr marL="2742763" indent="0" algn="ctr">
              <a:buNone/>
              <a:defRPr/>
            </a:lvl7pPr>
            <a:lvl8pPr marL="3199886" indent="0" algn="ctr">
              <a:buNone/>
              <a:defRPr/>
            </a:lvl8pPr>
            <a:lvl9pPr marL="365701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2522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0442" y="1273178"/>
            <a:ext cx="41924285" cy="2201861"/>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172160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636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809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18901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456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3657600"/>
            <a:ext cx="39502080" cy="438912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194560" y="8778252"/>
            <a:ext cx="39502080" cy="206273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2194565" y="30510487"/>
            <a:ext cx="10241280" cy="1752600"/>
          </a:xfrm>
          <a:prstGeom prst="rect">
            <a:avLst/>
          </a:prstGeom>
        </p:spPr>
        <p:txBody>
          <a:bodyPr lIns="274320" tIns="137160" rIns="274320" bIns="137160"/>
          <a:lstStyle>
            <a:lvl1pPr>
              <a:defRPr/>
            </a:lvl1pPr>
          </a:lstStyle>
          <a:p>
            <a:pPr defTabSz="4387536"/>
            <a:fld id="{3D7546DB-BEF2-4ECD-BBBF-6EBE70D701BC}" type="datetimeFigureOut">
              <a:rPr lang="en-US" sz="8698" smtClean="0">
                <a:solidFill>
                  <a:prstClr val="black"/>
                </a:solidFill>
              </a:rPr>
              <a:pPr defTabSz="4387536"/>
              <a:t>7/18/16</a:t>
            </a:fld>
            <a:endParaRPr lang="en-US" sz="8698" dirty="0">
              <a:solidFill>
                <a:prstClr val="black"/>
              </a:solidFill>
            </a:endParaRPr>
          </a:p>
        </p:txBody>
      </p:sp>
      <p:sp>
        <p:nvSpPr>
          <p:cNvPr id="8" name="Footer Placeholder 4"/>
          <p:cNvSpPr>
            <a:spLocks noGrp="1"/>
          </p:cNvSpPr>
          <p:nvPr>
            <p:ph type="ftr" sz="quarter" idx="11"/>
          </p:nvPr>
        </p:nvSpPr>
        <p:spPr>
          <a:xfrm>
            <a:off x="14996160" y="30510487"/>
            <a:ext cx="13898880" cy="1752600"/>
          </a:xfrm>
          <a:prstGeom prst="rect">
            <a:avLst/>
          </a:prstGeom>
        </p:spPr>
        <p:txBody>
          <a:bodyPr lIns="274320" tIns="137160" rIns="274320" bIns="137160"/>
          <a:lstStyle>
            <a:lvl1pPr>
              <a:defRPr/>
            </a:lvl1pPr>
          </a:lstStyle>
          <a:p>
            <a:pPr defTabSz="4387536"/>
            <a:endParaRPr lang="en-US" sz="8698" dirty="0">
              <a:solidFill>
                <a:prstClr val="black"/>
              </a:solidFill>
            </a:endParaRPr>
          </a:p>
        </p:txBody>
      </p:sp>
      <p:sp>
        <p:nvSpPr>
          <p:cNvPr id="9" name="Slide Number Placeholder 5"/>
          <p:cNvSpPr>
            <a:spLocks noGrp="1"/>
          </p:cNvSpPr>
          <p:nvPr>
            <p:ph type="sldNum" sz="quarter" idx="12"/>
          </p:nvPr>
        </p:nvSpPr>
        <p:spPr>
          <a:xfrm>
            <a:off x="31455360" y="30510487"/>
            <a:ext cx="10241280" cy="1752600"/>
          </a:xfrm>
          <a:prstGeom prst="rect">
            <a:avLst/>
          </a:prstGeom>
        </p:spPr>
        <p:txBody>
          <a:bodyPr lIns="274320" tIns="137160" rIns="274320" bIns="137160"/>
          <a:lstStyle>
            <a:lvl1pPr>
              <a:defRPr/>
            </a:lvl1pPr>
          </a:lstStyle>
          <a:p>
            <a:pPr defTabSz="4387536"/>
            <a:fld id="{E9E516E1-FC35-4386-8708-D60302FF4275}" type="slidenum">
              <a:rPr lang="en-US" sz="8698" smtClean="0">
                <a:solidFill>
                  <a:prstClr val="black"/>
                </a:solidFill>
              </a:rPr>
              <a:pPr defTabSz="4387536"/>
              <a:t>‹#›</a:t>
            </a:fld>
            <a:endParaRPr lang="en-US" sz="8698" dirty="0">
              <a:solidFill>
                <a:prstClr val="black"/>
              </a:solidFill>
            </a:endParaRPr>
          </a:p>
        </p:txBody>
      </p:sp>
    </p:spTree>
    <p:extLst>
      <p:ext uri="{BB962C8B-B14F-4D97-AF65-F5344CB8AC3E}">
        <p14:creationId xmlns:p14="http://schemas.microsoft.com/office/powerpoint/2010/main" val="138738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74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930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88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81" y="10226678"/>
            <a:ext cx="37306248" cy="7054848"/>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9"/>
            <a:ext cx="30724474" cy="8413752"/>
          </a:xfrm>
          <a:prstGeom prst="rect">
            <a:avLst/>
          </a:prstGeom>
        </p:spPr>
        <p:txBody>
          <a:bodyPr/>
          <a:lstStyle>
            <a:lvl1pPr marL="0" indent="0" algn="ctr">
              <a:buNone/>
              <a:defRPr/>
            </a:lvl1pPr>
            <a:lvl2pPr marL="457128" indent="0" algn="ctr">
              <a:buNone/>
              <a:defRPr/>
            </a:lvl2pPr>
            <a:lvl3pPr marL="914256" indent="0" algn="ctr">
              <a:buNone/>
              <a:defRPr/>
            </a:lvl3pPr>
            <a:lvl4pPr marL="1371379" indent="0" algn="ctr">
              <a:buNone/>
              <a:defRPr/>
            </a:lvl4pPr>
            <a:lvl5pPr marL="1828507" indent="0" algn="ctr">
              <a:buNone/>
              <a:defRPr/>
            </a:lvl5pPr>
            <a:lvl6pPr marL="2285635" indent="0" algn="ctr">
              <a:buNone/>
              <a:defRPr/>
            </a:lvl6pPr>
            <a:lvl7pPr marL="2742763" indent="0" algn="ctr">
              <a:buNone/>
              <a:defRPr/>
            </a:lvl7pPr>
            <a:lvl8pPr marL="3199886" indent="0" algn="ctr">
              <a:buNone/>
              <a:defRPr/>
            </a:lvl8pPr>
            <a:lvl9pPr marL="365701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9394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46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9367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6" Type="http://schemas.openxmlformats.org/officeDocument/2006/relationships/image" Target="../media/image2.jpeg"/><Relationship Id="rId7" Type="http://schemas.openxmlformats.org/officeDocument/2006/relationships/image" Target="../media/image3.png"/><Relationship Id="rId8" Type="http://schemas.openxmlformats.org/officeDocument/2006/relationships/image" Target="../media/image4.gif"/><Relationship Id="rId9" Type="http://schemas.openxmlformats.org/officeDocument/2006/relationships/image" Target="../media/image5.png"/><Relationship Id="rId10"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4" Type="http://schemas.openxmlformats.org/officeDocument/2006/relationships/image" Target="../media/image1.jpeg"/><Relationship Id="rId5" Type="http://schemas.openxmlformats.org/officeDocument/2006/relationships/image" Target="../media/image3.png"/><Relationship Id="rId6" Type="http://schemas.openxmlformats.org/officeDocument/2006/relationships/image" Target="../media/image4.gif"/><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theme" Target="../theme/theme11.xml"/><Relationship Id="rId5" Type="http://schemas.openxmlformats.org/officeDocument/2006/relationships/image" Target="../media/image1.jpeg"/><Relationship Id="rId6" Type="http://schemas.openxmlformats.org/officeDocument/2006/relationships/image" Target="../media/image3.png"/><Relationship Id="rId7" Type="http://schemas.openxmlformats.org/officeDocument/2006/relationships/image" Target="../media/image4.gif"/><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theme" Target="../theme/theme12.xml"/><Relationship Id="rId6" Type="http://schemas.openxmlformats.org/officeDocument/2006/relationships/image" Target="../media/image1.jpeg"/><Relationship Id="rId7" Type="http://schemas.openxmlformats.org/officeDocument/2006/relationships/image" Target="../media/image2.jpeg"/><Relationship Id="rId8" Type="http://schemas.openxmlformats.org/officeDocument/2006/relationships/image" Target="../media/image3.png"/><Relationship Id="rId9" Type="http://schemas.openxmlformats.org/officeDocument/2006/relationships/image" Target="../media/image4.gif"/><Relationship Id="rId10" Type="http://schemas.openxmlformats.org/officeDocument/2006/relationships/image" Target="../media/image5.png"/><Relationship Id="rId11" Type="http://schemas.microsoft.com/office/2007/relationships/hdphoto" Target="../media/hdphoto1.wdp"/><Relationship Id="rId1" Type="http://schemas.openxmlformats.org/officeDocument/2006/relationships/slideLayout" Target="../slideLayouts/slideLayout36.xml"/><Relationship Id="rId2" Type="http://schemas.openxmlformats.org/officeDocument/2006/relationships/slideLayout" Target="../slideLayouts/slideLayout3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theme" Target="../theme/theme2.xml"/><Relationship Id="rId6" Type="http://schemas.openxmlformats.org/officeDocument/2006/relationships/image" Target="../media/image1.jpeg"/><Relationship Id="rId7" Type="http://schemas.openxmlformats.org/officeDocument/2006/relationships/image" Target="../media/image2.jpeg"/><Relationship Id="rId8" Type="http://schemas.openxmlformats.org/officeDocument/2006/relationships/image" Target="../media/image3.png"/><Relationship Id="rId9" Type="http://schemas.openxmlformats.org/officeDocument/2006/relationships/image" Target="../media/image4.gif"/><Relationship Id="rId10" Type="http://schemas.openxmlformats.org/officeDocument/2006/relationships/image" Target="../media/image5.png"/><Relationship Id="rId11"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theme" Target="../theme/theme3.xml"/><Relationship Id="rId5" Type="http://schemas.openxmlformats.org/officeDocument/2006/relationships/image" Target="../media/image1.jpeg"/><Relationship Id="rId6" Type="http://schemas.openxmlformats.org/officeDocument/2006/relationships/image" Target="../media/image2.jpeg"/><Relationship Id="rId7" Type="http://schemas.openxmlformats.org/officeDocument/2006/relationships/image" Target="../media/image3.png"/><Relationship Id="rId8" Type="http://schemas.openxmlformats.org/officeDocument/2006/relationships/image" Target="../media/image4.gif"/><Relationship Id="rId9" Type="http://schemas.openxmlformats.org/officeDocument/2006/relationships/image" Target="../media/image5.png"/><Relationship Id="rId10"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theme" Target="../theme/theme4.xml"/><Relationship Id="rId5" Type="http://schemas.openxmlformats.org/officeDocument/2006/relationships/image" Target="../media/image1.jpeg"/><Relationship Id="rId6" Type="http://schemas.openxmlformats.org/officeDocument/2006/relationships/image" Target="../media/image2.jpeg"/><Relationship Id="rId7" Type="http://schemas.openxmlformats.org/officeDocument/2006/relationships/image" Target="../media/image3.png"/><Relationship Id="rId8" Type="http://schemas.openxmlformats.org/officeDocument/2006/relationships/image" Target="../media/image4.gif"/><Relationship Id="rId9" Type="http://schemas.openxmlformats.org/officeDocument/2006/relationships/image" Target="../media/image5.png"/><Relationship Id="rId10" Type="http://schemas.microsoft.com/office/2007/relationships/hdphoto" Target="../media/hdphoto1.wdp"/><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4" Type="http://schemas.openxmlformats.org/officeDocument/2006/relationships/image" Target="../media/image1.jpeg"/><Relationship Id="rId5" Type="http://schemas.openxmlformats.org/officeDocument/2006/relationships/image" Target="../media/image3.png"/><Relationship Id="rId6" Type="http://schemas.openxmlformats.org/officeDocument/2006/relationships/image" Target="../media/image4.gif"/><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theme" Target="../theme/theme6.xml"/><Relationship Id="rId5" Type="http://schemas.openxmlformats.org/officeDocument/2006/relationships/image" Target="../media/image1.jpeg"/><Relationship Id="rId6" Type="http://schemas.openxmlformats.org/officeDocument/2006/relationships/image" Target="../media/image3.png"/><Relationship Id="rId7" Type="http://schemas.openxmlformats.org/officeDocument/2006/relationships/image" Target="../media/image4.gif"/><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11" Type="http://schemas.openxmlformats.org/officeDocument/2006/relationships/image" Target="../media/image5.png"/><Relationship Id="rId12" Type="http://schemas.microsoft.com/office/2007/relationships/hdphoto" Target="../media/hdphoto1.wdp"/><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theme" Target="../theme/theme7.xml"/><Relationship Id="rId7" Type="http://schemas.openxmlformats.org/officeDocument/2006/relationships/image" Target="../media/image1.jpeg"/><Relationship Id="rId8" Type="http://schemas.openxmlformats.org/officeDocument/2006/relationships/image" Target="../media/image2.jpeg"/><Relationship Id="rId9" Type="http://schemas.openxmlformats.org/officeDocument/2006/relationships/image" Target="../media/image3.png"/><Relationship Id="rId10" Type="http://schemas.openxmlformats.org/officeDocument/2006/relationships/image" Target="../media/image4.gif"/></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theme" Target="../theme/theme8.xml"/><Relationship Id="rId6" Type="http://schemas.openxmlformats.org/officeDocument/2006/relationships/image" Target="../media/image1.jpeg"/><Relationship Id="rId7" Type="http://schemas.openxmlformats.org/officeDocument/2006/relationships/image" Target="../media/image2.jpeg"/><Relationship Id="rId8" Type="http://schemas.openxmlformats.org/officeDocument/2006/relationships/image" Target="../media/image3.png"/><Relationship Id="rId9" Type="http://schemas.openxmlformats.org/officeDocument/2006/relationships/image" Target="../media/image4.gif"/><Relationship Id="rId10" Type="http://schemas.openxmlformats.org/officeDocument/2006/relationships/image" Target="../media/image5.png"/><Relationship Id="rId11" Type="http://schemas.microsoft.com/office/2007/relationships/hdphoto" Target="../media/hdphoto1.wdp"/><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theme" Target="../theme/theme9.xml"/><Relationship Id="rId5" Type="http://schemas.openxmlformats.org/officeDocument/2006/relationships/image" Target="../media/image1.jpeg"/><Relationship Id="rId6" Type="http://schemas.openxmlformats.org/officeDocument/2006/relationships/image" Target="../media/image2.jpeg"/><Relationship Id="rId7" Type="http://schemas.openxmlformats.org/officeDocument/2006/relationships/image" Target="../media/image3.png"/><Relationship Id="rId8" Type="http://schemas.openxmlformats.org/officeDocument/2006/relationships/image" Target="../media/image4.gif"/><Relationship Id="rId9" Type="http://schemas.openxmlformats.org/officeDocument/2006/relationships/image" Target="../media/image5.png"/><Relationship Id="rId10" Type="http://schemas.microsoft.com/office/2007/relationships/hdphoto" Target="../media/hdphoto1.wdp"/><Relationship Id="rId1" Type="http://schemas.openxmlformats.org/officeDocument/2006/relationships/slideLayout" Target="../slideLayouts/slideLayout28.xml"/><Relationship Id="rId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Powerpoint-Poster-Slide-2.jpg"/>
          <p:cNvPicPr>
            <a:picLocks noChangeAspect="1"/>
          </p:cNvPicPr>
          <p:nvPr/>
        </p:nvPicPr>
        <p:blipFill>
          <a:blip r:embed="rId5" cstate="print"/>
          <a:stretch>
            <a:fillRect/>
          </a:stretch>
        </p:blipFill>
        <p:spPr>
          <a:xfrm>
            <a:off x="0" y="0"/>
            <a:ext cx="43891200" cy="32918400"/>
          </a:xfrm>
          <a:prstGeom prst="rect">
            <a:avLst/>
          </a:prstGeom>
        </p:spPr>
      </p:pic>
      <p:sp>
        <p:nvSpPr>
          <p:cNvPr id="14" name="Rectangle 13"/>
          <p:cNvSpPr/>
          <p:nvPr/>
        </p:nvSpPr>
        <p:spPr bwMode="auto">
          <a:xfrm>
            <a:off x="0" y="3755568"/>
            <a:ext cx="43891200" cy="1369477"/>
          </a:xfrm>
          <a:prstGeom prst="rect">
            <a:avLst/>
          </a:prstGeom>
          <a:solidFill>
            <a:srgbClr val="D7AC11"/>
          </a:solidFill>
          <a:ln w="9525" cap="flat" cmpd="sng" algn="ctr">
            <a:noFill/>
            <a:prstDash val="solid"/>
            <a:round/>
            <a:headEnd type="none" w="med" len="med"/>
            <a:tailEnd type="none" w="med" len="med"/>
          </a:ln>
          <a:effectLst/>
        </p:spPr>
        <p:txBody>
          <a:bodyPr vert="horz" wrap="square" lIns="457200" tIns="457200" rIns="457200" bIns="457200" numCol="1" rtlCol="0" anchor="t" anchorCtr="0" compatLnSpc="1">
            <a:prstTxWarp prst="textNoShape">
              <a:avLst/>
            </a:prstTxWarp>
            <a:spAutoFit/>
          </a:bodyPr>
          <a:lstStyle/>
          <a:p>
            <a:pPr marL="0" marR="0" indent="0" algn="l" defTabSz="4388736" rtl="0" eaLnBrk="1" fontAlgn="base" latinLnBrk="0" hangingPunct="1">
              <a:lnSpc>
                <a:spcPct val="100000"/>
              </a:lnSpc>
              <a:spcBef>
                <a:spcPct val="0"/>
              </a:spcBef>
              <a:spcAft>
                <a:spcPct val="0"/>
              </a:spcAft>
              <a:buClrTx/>
              <a:buSzTx/>
              <a:buFontTx/>
              <a:buNone/>
              <a:tabLst/>
            </a:pPr>
            <a:endParaRPr kumimoji="0" lang="en-US" sz="2899" b="0" i="0" u="none" strike="noStrike" cap="none" normalizeH="0" baseline="0" dirty="0" smtClean="0">
              <a:ln>
                <a:noFill/>
              </a:ln>
              <a:solidFill>
                <a:schemeClr val="tx1"/>
              </a:solidFill>
              <a:effectLst/>
              <a:latin typeface="Arial Narrow" pitchFamily="34" charset="0"/>
            </a:endParaRPr>
          </a:p>
        </p:txBody>
      </p:sp>
      <p:pic>
        <p:nvPicPr>
          <p:cNvPr id="13" name="Picture 12" descr="Masthead-for-Poster.jpg"/>
          <p:cNvPicPr>
            <a:picLocks noChangeAspect="1"/>
          </p:cNvPicPr>
          <p:nvPr/>
        </p:nvPicPr>
        <p:blipFill>
          <a:blip r:embed="rId6" cstate="print"/>
          <a:stretch>
            <a:fillRect/>
          </a:stretch>
        </p:blipFill>
        <p:spPr>
          <a:xfrm>
            <a:off x="0" y="-15240"/>
            <a:ext cx="43891200" cy="4815840"/>
          </a:xfrm>
          <a:prstGeom prst="rect">
            <a:avLst/>
          </a:prstGeom>
        </p:spPr>
      </p:pic>
      <p:sp>
        <p:nvSpPr>
          <p:cNvPr id="86031" name="Rectangle 15"/>
          <p:cNvSpPr>
            <a:spLocks noGrp="1" noChangeArrowheads="1"/>
          </p:cNvSpPr>
          <p:nvPr>
            <p:ph type="title"/>
          </p:nvPr>
        </p:nvSpPr>
        <p:spPr bwMode="auto">
          <a:xfrm>
            <a:off x="960442" y="1273178"/>
            <a:ext cx="41924285" cy="2201861"/>
          </a:xfrm>
          <a:prstGeom prst="rect">
            <a:avLst/>
          </a:prstGeom>
          <a:noFill/>
          <a:ln w="9525">
            <a:noFill/>
            <a:miter lim="800000"/>
            <a:headEnd/>
            <a:tailEnd/>
          </a:ln>
          <a:effectLst/>
        </p:spPr>
        <p:txBody>
          <a:bodyPr vert="horz" wrap="square" lIns="91267" tIns="45624" rIns="91267" bIns="45624" numCol="1" anchor="ctr" anchorCtr="0" compatLnSpc="1">
            <a:prstTxWarp prst="textNoShape">
              <a:avLst/>
            </a:prstTxWarp>
          </a:bodyPr>
          <a:lstStyle/>
          <a:p>
            <a:pPr lvl="0"/>
            <a:r>
              <a:rPr lang="en-US" smtClean="0"/>
              <a:t>Click to edit Master title style</a:t>
            </a:r>
            <a:endParaRPr lang="en-US" dirty="0" smtClean="0"/>
          </a:p>
        </p:txBody>
      </p:sp>
      <p:sp>
        <p:nvSpPr>
          <p:cNvPr id="86041" name="Rectangle 25"/>
          <p:cNvSpPr>
            <a:spLocks noChangeArrowheads="1"/>
          </p:cNvSpPr>
          <p:nvPr/>
        </p:nvSpPr>
        <p:spPr bwMode="auto">
          <a:xfrm>
            <a:off x="0" y="0"/>
            <a:ext cx="43891200" cy="32918400"/>
          </a:xfrm>
          <a:prstGeom prst="rect">
            <a:avLst/>
          </a:prstGeom>
          <a:noFill/>
          <a:ln w="3175">
            <a:solidFill>
              <a:schemeClr val="tx2"/>
            </a:solidFill>
            <a:miter lim="800000"/>
            <a:headEnd/>
            <a:tailEnd/>
          </a:ln>
          <a:effectLst/>
        </p:spPr>
        <p:txBody>
          <a:bodyPr wrap="none" anchor="ctr"/>
          <a:lstStyle/>
          <a:p>
            <a:endParaRPr lang="en-US" sz="1790" dirty="0"/>
          </a:p>
        </p:txBody>
      </p:sp>
      <p:pic>
        <p:nvPicPr>
          <p:cNvPr id="1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1230" y="30424586"/>
            <a:ext cx="16136472" cy="24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Users\Zachary Neale\Downloads\mse_logos\MSE_UW_rev.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75043" y="30852427"/>
            <a:ext cx="14946557" cy="18165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831" b="93720" l="5449" r="94872">
                        <a14:foregroundMark x1="44712" y1="13043" x2="44712" y2="13043"/>
                        <a14:foregroundMark x1="38622" y1="14654" x2="38622" y2="14654"/>
                        <a14:foregroundMark x1="48718" y1="11916" x2="48718" y2="11916"/>
                        <a14:foregroundMark x1="57372" y1="13849" x2="57372" y2="13849"/>
                        <a14:foregroundMark x1="33814" y1="16425" x2="33814" y2="16425"/>
                        <a14:foregroundMark x1="38782" y1="8213" x2="38782" y2="8213"/>
                        <a14:foregroundMark x1="28205" y1="20290" x2="28205" y2="20290"/>
                        <a14:foregroundMark x1="21314" y1="24960" x2="21314" y2="24960"/>
                        <a14:foregroundMark x1="16346" y1="30274" x2="16346" y2="30274"/>
                        <a14:foregroundMark x1="16506" y1="35910" x2="16506" y2="35910"/>
                        <a14:foregroundMark x1="13942" y1="45411" x2="13942" y2="45411"/>
                        <a14:foregroundMark x1="13622" y1="55717" x2="13622" y2="55717"/>
                        <a14:foregroundMark x1="15545" y1="62480" x2="15545" y2="62480"/>
                        <a14:foregroundMark x1="17949" y1="67472" x2="17949" y2="67472"/>
                        <a14:foregroundMark x1="21635" y1="76167" x2="21635" y2="76167"/>
                        <a14:foregroundMark x1="31090" y1="80676" x2="31090" y2="80676"/>
                        <a14:foregroundMark x1="35577" y1="85024" x2="35577" y2="85024"/>
                        <a14:foregroundMark x1="41506" y1="86312" x2="41506" y2="86312"/>
                        <a14:foregroundMark x1="49038" y1="88889" x2="49038" y2="88889"/>
                        <a14:foregroundMark x1="55929" y1="87118" x2="55929" y2="87118"/>
                        <a14:foregroundMark x1="60417" y1="87118" x2="60417" y2="87118"/>
                        <a14:foregroundMark x1="65385" y1="83897" x2="65385" y2="83897"/>
                        <a14:foregroundMark x1="71314" y1="79388" x2="71314" y2="79388"/>
                        <a14:foregroundMark x1="77885" y1="75040" x2="77885" y2="75040"/>
                        <a14:foregroundMark x1="84135" y1="65217" x2="84135" y2="65217"/>
                        <a14:foregroundMark x1="86058" y1="54428" x2="86058" y2="54428"/>
                        <a14:foregroundMark x1="86218" y1="49275" x2="86218" y2="49275"/>
                        <a14:foregroundMark x1="85737" y1="40741" x2="85737" y2="40741"/>
                        <a14:foregroundMark x1="81891" y1="31079" x2="81891" y2="31079"/>
                        <a14:foregroundMark x1="78846" y1="26892" x2="78846" y2="26892"/>
                        <a14:foregroundMark x1="72436" y1="21417" x2="72436" y2="21417"/>
                        <a14:foregroundMark x1="66186" y1="15942" x2="66186" y2="15942"/>
                        <a14:foregroundMark x1="44551" y1="41224" x2="44551" y2="41224"/>
                        <a14:foregroundMark x1="51763" y1="40580" x2="51763" y2="40580"/>
                        <a14:foregroundMark x1="48397" y1="40741" x2="48397" y2="40741"/>
                        <a14:foregroundMark x1="79167" y1="53462" x2="79167" y2="53462"/>
                        <a14:foregroundMark x1="79006" y1="52496" x2="79006" y2="52496"/>
                        <a14:foregroundMark x1="74840" y1="50403" x2="74840" y2="50403"/>
                        <a14:foregroundMark x1="75481" y1="51208" x2="75481" y2="51208"/>
                        <a14:foregroundMark x1="76122" y1="51852" x2="76122" y2="51852"/>
                        <a14:foregroundMark x1="74199" y1="49597" x2="74199" y2="49597"/>
                        <a14:foregroundMark x1="23878" y1="54106" x2="23878" y2="54106"/>
                        <a14:foregroundMark x1="24359" y1="52174" x2="24359" y2="52174"/>
                        <a14:foregroundMark x1="24679" y1="51047" x2="24679" y2="51047"/>
                        <a14:foregroundMark x1="25160" y1="50403" x2="25160" y2="50403"/>
                        <a14:foregroundMark x1="25962" y1="49919" x2="25962" y2="49919"/>
                        <a14:foregroundMark x1="20994" y1="52496" x2="20994" y2="52496"/>
                        <a14:foregroundMark x1="21474" y1="54106" x2="21474" y2="54106"/>
                        <a14:foregroundMark x1="26603" y1="42673" x2="26603" y2="42673"/>
                        <a14:foregroundMark x1="69551" y1="33333" x2="69551" y2="33333"/>
                        <a14:foregroundMark x1="66667" y1="33977" x2="66667" y2="33977"/>
                        <a14:foregroundMark x1="68429" y1="32528" x2="68429" y2="32528"/>
                        <a14:foregroundMark x1="66186" y1="33816" x2="66186" y2="33816"/>
                        <a14:foregroundMark x1="29647" y1="33333" x2="29647" y2="33333"/>
                        <a14:foregroundMark x1="32853" y1="33977" x2="32853" y2="33977"/>
                        <a14:foregroundMark x1="30449" y1="33172" x2="30449" y2="33172"/>
                        <a14:foregroundMark x1="50801" y1="32850" x2="50801" y2="32850"/>
                        <a14:foregroundMark x1="43429" y1="35910" x2="43429" y2="35910"/>
                        <a14:foregroundMark x1="42308" y1="34783" x2="42308" y2="34783"/>
                        <a14:foregroundMark x1="40705" y1="36393" x2="40705" y2="36393"/>
                        <a14:foregroundMark x1="58173" y1="36071" x2="58173" y2="36071"/>
                        <a14:foregroundMark x1="59455" y1="36232" x2="59455" y2="36232"/>
                        <a14:foregroundMark x1="58173" y1="34783" x2="58173" y2="34783"/>
                        <a14:foregroundMark x1="58654" y1="33333" x2="58654" y2="33333"/>
                        <a14:foregroundMark x1="59615" y1="33977" x2="59615" y2="33977"/>
                        <a14:foregroundMark x1="60897" y1="34138" x2="60897" y2="34138"/>
                        <a14:foregroundMark x1="63622" y1="39775" x2="63622" y2="39775"/>
                        <a14:foregroundMark x1="59615" y1="40419" x2="59615" y2="40419"/>
                        <a14:foregroundMark x1="62019" y1="39452" x2="62019" y2="39452"/>
                        <a14:foregroundMark x1="65224" y1="39614" x2="65224" y2="39614"/>
                        <a14:foregroundMark x1="56731" y1="41224" x2="56731" y2="41224"/>
                        <a14:foregroundMark x1="45513" y1="39452" x2="45513" y2="39452"/>
                        <a14:foregroundMark x1="38782" y1="40741" x2="38782" y2="40741"/>
                        <a14:foregroundMark x1="41026" y1="39452" x2="41026" y2="39452"/>
                        <a14:foregroundMark x1="34615" y1="40902" x2="34615" y2="40902"/>
                        <a14:foregroundMark x1="55128" y1="42029" x2="55128" y2="42029"/>
                        <a14:foregroundMark x1="57212" y1="39614" x2="57212" y2="39614"/>
                        <a14:foregroundMark x1="23718" y1="56200" x2="23718" y2="56200"/>
                        <a14:foregroundMark x1="47276" y1="80032" x2="41186" y2="77617"/>
                        <a14:foregroundMark x1="41186" y1="77617" x2="34295" y2="72303"/>
                        <a14:foregroundMark x1="34936" y1="72786" x2="29647" y2="67472"/>
                        <a14:foregroundMark x1="29647" y1="67472" x2="25000" y2="59742"/>
                        <a14:foregroundMark x1="25000" y1="59742" x2="24038" y2="55556"/>
                        <a14:foregroundMark x1="24038" y1="55556" x2="24679" y2="50886"/>
                        <a14:foregroundMark x1="26603" y1="60064" x2="27404" y2="56683"/>
                        <a14:foregroundMark x1="27404" y1="56683" x2="26442" y2="53945"/>
                        <a14:foregroundMark x1="21795" y1="57166" x2="20513" y2="54106"/>
                        <a14:foregroundMark x1="32051" y1="67794" x2="30449" y2="63607"/>
                        <a14:foregroundMark x1="37019" y1="74718" x2="33173" y2="74074"/>
                        <a14:foregroundMark x1="53846" y1="80193" x2="62500" y2="75201"/>
                        <a14:foregroundMark x1="62500" y1="75201" x2="68750" y2="69243"/>
                        <a14:foregroundMark x1="68750" y1="69243" x2="68109" y2="65056"/>
                        <a14:foregroundMark x1="68590" y1="65217" x2="69551" y2="62963"/>
                        <a14:foregroundMark x1="74519" y1="61353" x2="75801" y2="56683"/>
                        <a14:foregroundMark x1="75801" y1="56683" x2="75641" y2="52496"/>
                        <a14:foregroundMark x1="63942" y1="71337" x2="65545" y2="70209"/>
                        <a14:foregroundMark x1="59615" y1="77617" x2="64423" y2="73913"/>
                        <a14:foregroundMark x1="36859" y1="42029" x2="36859" y2="42029"/>
                        <a14:foregroundMark x1="68286" y1="20344" x2="68286" y2="20344"/>
                        <a14:foregroundMark x1="69429" y1="19198" x2="69429" y2="19198"/>
                        <a14:foregroundMark x1="69429" y1="14900" x2="69429" y2="14900"/>
                        <a14:foregroundMark x1="80857" y1="25501" x2="80857" y2="25501"/>
                        <a14:foregroundMark x1="70000" y1="57593" x2="70000" y2="57593"/>
                        <a14:foregroundMark x1="72571" y1="57307" x2="72571" y2="57307"/>
                        <a14:foregroundMark x1="73143" y1="54441" x2="73143" y2="54441"/>
                        <a14:foregroundMark x1="78000" y1="57020" x2="78000" y2="57020"/>
                        <a14:foregroundMark x1="55143" y1="40115" x2="55143" y2="40115"/>
                        <a14:foregroundMark x1="43429" y1="39828" x2="43429" y2="39828"/>
                        <a14:foregroundMark x1="43143" y1="41834" x2="43143" y2="41834"/>
                        <a14:foregroundMark x1="40286" y1="40974" x2="40286" y2="40974"/>
                        <a14:foregroundMark x1="32857" y1="48997" x2="32857" y2="48997"/>
                        <a14:foregroundMark x1="33143" y1="47278" x2="33143" y2="61605"/>
                        <a14:foregroundMark x1="52857" y1="47278" x2="52857" y2="63897"/>
                        <a14:foregroundMark x1="57429" y1="47851" x2="57429" y2="63610"/>
                        <a14:foregroundMark x1="25429" y1="65330" x2="25429" y2="65330"/>
                        <a14:foregroundMark x1="23429" y1="62178" x2="23429" y2="62178"/>
                        <a14:foregroundMark x1="28286" y1="69914" x2="28286" y2="69914"/>
                        <a14:foregroundMark x1="27714" y1="69054" x2="27714" y2="69054"/>
                        <a14:foregroundMark x1="24571" y1="64470" x2="24571" y2="64470"/>
                        <a14:foregroundMark x1="24000" y1="63897" x2="24000" y2="63897"/>
                        <a14:foregroundMark x1="18000" y1="73352" x2="18000" y2="73352"/>
                        <a14:foregroundMark x1="25429" y1="74499" x2="25429" y2="74499"/>
                        <a14:foregroundMark x1="24286" y1="79943" x2="24286" y2="79943"/>
                        <a14:foregroundMark x1="26857" y1="76791" x2="26857" y2="76791"/>
                        <a14:foregroundMark x1="49143" y1="85387" x2="49143" y2="85387"/>
                        <a14:foregroundMark x1="46571" y1="84241" x2="46571" y2="84241"/>
                        <a14:foregroundMark x1="47714" y1="84241" x2="47714" y2="84241"/>
                        <a14:foregroundMark x1="55143" y1="84241" x2="55143" y2="84241"/>
                        <a14:foregroundMark x1="72000" y1="83095" x2="72000" y2="83095"/>
                        <a14:foregroundMark x1="77143" y1="70774" x2="77143" y2="70774"/>
                        <a14:foregroundMark x1="80857" y1="74785" x2="80857" y2="74785"/>
                        <a14:foregroundMark x1="52857" y1="10029" x2="52857" y2="10029"/>
                        <a14:foregroundMark x1="50857" y1="9742" x2="50857" y2="9742"/>
                        <a14:foregroundMark x1="40857" y1="10888" x2="40857" y2="10888"/>
                        <a14:foregroundMark x1="42286" y1="16332" x2="42286" y2="16332"/>
                        <a14:foregroundMark x1="29143" y1="16046" x2="29143" y2="16046"/>
                        <a14:foregroundMark x1="22286" y1="21203" x2="22286" y2="21203"/>
                        <a14:foregroundMark x1="18571" y1="25501" x2="18571" y2="25501"/>
                        <a14:foregroundMark x1="70857" y1="18625" x2="70857" y2="18625"/>
                        <a14:foregroundMark x1="75714" y1="26648" x2="75714" y2="26648"/>
                        <a14:foregroundMark x1="83714" y1="33811" x2="83714" y2="33811"/>
                        <a14:foregroundMark x1="84286" y1="45559" x2="84286" y2="45559"/>
                        <a14:foregroundMark x1="86857" y1="45272" x2="86857" y2="45272"/>
                        <a14:foregroundMark x1="89429" y1="51003" x2="89429" y2="51003"/>
                        <a14:foregroundMark x1="88000" y1="60172" x2="88000" y2="60172"/>
                        <a14:foregroundMark x1="87429" y1="63037" x2="87429" y2="63037"/>
                        <a14:foregroundMark x1="84571" y1="69628" x2="84571" y2="69628"/>
                        <a14:foregroundMark x1="11714" y1="59599" x2="11714" y2="59599"/>
                        <a14:foregroundMark x1="10571" y1="52149" x2="10571" y2="52149"/>
                        <a14:foregroundMark x1="15429" y1="50716" x2="15429" y2="50716"/>
                        <a14:foregroundMark x1="16000" y1="52436" x2="16000" y2="52436"/>
                        <a14:foregroundMark x1="16571" y1="39828" x2="16571" y2="39828"/>
                        <a14:foregroundMark x1="14000" y1="34097" x2="14000" y2="34097"/>
                        <a14:foregroundMark x1="28000" y1="35244" x2="28000" y2="35244"/>
                        <a14:foregroundMark x1="30286" y1="35244" x2="30286" y2="35244"/>
                        <a14:foregroundMark x1="35714" y1="35530" x2="41143" y2="33524"/>
                        <a14:foregroundMark x1="38000" y1="36103" x2="38000" y2="36103"/>
                        <a14:foregroundMark x1="39714" y1="35244" x2="39714" y2="35244"/>
                        <a14:foregroundMark x1="40857" y1="34670" x2="40857" y2="34670"/>
                        <a14:foregroundMark x1="43143" y1="34384" x2="43143" y2="34384"/>
                        <a14:foregroundMark x1="60571" y1="36963" x2="53429" y2="37249"/>
                        <a14:foregroundMark x1="58857" y1="37249" x2="58857" y2="37249"/>
                        <a14:foregroundMark x1="58571" y1="36103" x2="55714" y2="35817"/>
                        <a14:foregroundMark x1="62857" y1="36676" x2="59143" y2="34957"/>
                        <a14:foregroundMark x1="64857" y1="35817" x2="58000" y2="32951"/>
                        <a14:foregroundMark x1="68857" y1="34957" x2="71714" y2="35244"/>
                        <a14:foregroundMark x1="39429" y1="41834" x2="39429" y2="41834"/>
                        <a14:foregroundMark x1="56571" y1="42407" x2="56571" y2="42407"/>
                        <a14:foregroundMark x1="55714" y1="42407" x2="55714" y2="42407"/>
                        <a14:foregroundMark x1="66857" y1="47851" x2="66857" y2="61605"/>
                        <a14:foregroundMark x1="37714" y1="47278" x2="37714" y2="68481"/>
                        <a14:foregroundMark x1="42571" y1="74212" x2="42571" y2="46991"/>
                        <a14:foregroundMark x1="47143" y1="47851" x2="47143" y2="74785"/>
                        <a14:foregroundMark x1="52857" y1="64756" x2="52857" y2="68481"/>
                        <a14:foregroundMark x1="57429" y1="63897" x2="57429" y2="74785"/>
                        <a14:foregroundMark x1="62286" y1="47278" x2="62571" y2="69341"/>
                        <a14:foregroundMark x1="52857" y1="70201" x2="52857" y2="70201"/>
                        <a14:foregroundMark x1="52857" y1="72493" x2="52857" y2="72493"/>
                        <a14:foregroundMark x1="52857" y1="74499" x2="52857" y2="74499"/>
                        <a14:foregroundMark x1="52857" y1="77364" x2="52857" y2="71060"/>
                        <a14:foregroundMark x1="47143" y1="77937" x2="47143" y2="75358"/>
                        <a14:foregroundMark x1="17714" y1="38682" x2="17714" y2="38682"/>
                        <a14:foregroundMark x1="42000" y1="32951" x2="42571" y2="32665"/>
                        <a14:foregroundMark x1="57714" y1="33238" x2="57143" y2="32665"/>
                        <a14:foregroundMark x1="56286" y1="34384" x2="56286" y2="34384"/>
                        <a14:foregroundMark x1="55429" y1="33811" x2="55429" y2="33811"/>
                        <a14:backgroundMark x1="40064" y1="25443" x2="40064" y2="25443"/>
                        <a14:backgroundMark x1="41026" y1="29952" x2="41026" y2="29952"/>
                        <a14:backgroundMark x1="41667" y1="13527" x2="41667" y2="13527"/>
                        <a14:backgroundMark x1="31410" y1="14815" x2="31410" y2="14815"/>
                        <a14:backgroundMark x1="77564" y1="46699" x2="77564" y2="46699"/>
                        <a14:backgroundMark x1="23718" y1="46377" x2="23718" y2="46377"/>
                        <a14:backgroundMark x1="31090" y1="52818" x2="31090" y2="52818"/>
                        <a14:backgroundMark x1="70192" y1="47665" x2="70192" y2="47665"/>
                        <a14:backgroundMark x1="70833" y1="42512" x2="70833" y2="42512"/>
                        <a14:backgroundMark x1="30769" y1="41868" x2="30769" y2="41868"/>
                        <a14:backgroundMark x1="30128" y1="40580" x2="30128" y2="40580"/>
                        <a14:backgroundMark x1="41987" y1="41546" x2="41987" y2="41546"/>
                        <a14:backgroundMark x1="50000" y1="41868" x2="50000" y2="41868"/>
                        <a14:backgroundMark x1="55769" y1="30274" x2="55769" y2="30274"/>
                        <a14:backgroundMark x1="36378" y1="17874" x2="36378" y2="17874"/>
                        <a14:backgroundMark x1="22596" y1="39291" x2="22436" y2="45250"/>
                        <a14:backgroundMark x1="34295" y1="13043" x2="36378" y2="15620"/>
                        <a14:backgroundMark x1="55609" y1="10145" x2="57051" y2="10467"/>
                        <a14:backgroundMark x1="24840" y1="23671" x2="24840" y2="23671"/>
                        <a14:backgroundMark x1="21154" y1="20451" x2="21154" y2="20451"/>
                        <a14:backgroundMark x1="20513" y1="29308" x2="20513" y2="29308"/>
                        <a14:backgroundMark x1="13622" y1="31562" x2="13622" y2="31562"/>
                        <a14:backgroundMark x1="11538" y1="39614" x2="11538" y2="39614"/>
                        <a14:backgroundMark x1="8814" y1="49919" x2="8814" y2="49919"/>
                        <a14:backgroundMark x1="16186" y1="45572" x2="16186" y2="45572"/>
                        <a14:backgroundMark x1="12019" y1="45894" x2="12019" y2="45894"/>
                        <a14:backgroundMark x1="13141" y1="50564" x2="13141" y2="50564"/>
                        <a14:backgroundMark x1="16827" y1="51369" x2="16827" y2="51369"/>
                        <a14:backgroundMark x1="15705" y1="58776" x2="15705" y2="58776"/>
                        <a14:backgroundMark x1="9455" y1="57166" x2="9455" y2="57166"/>
                        <a14:backgroundMark x1="13942" y1="61997" x2="13942" y2="61997"/>
                        <a14:backgroundMark x1="44712" y1="84219" x2="44712" y2="84219"/>
                        <a14:backgroundMark x1="71635" y1="77617" x2="71635" y2="77617"/>
                        <a14:backgroundMark x1="78846" y1="77295" x2="78846" y2="77295"/>
                        <a14:backgroundMark x1="83494" y1="73913" x2="83494" y2="73913"/>
                        <a14:backgroundMark x1="80449" y1="73752" x2="80449" y2="73752"/>
                        <a14:backgroundMark x1="82051" y1="68116" x2="82051" y2="68116"/>
                        <a14:backgroundMark x1="84776" y1="63124" x2="84776" y2="63124"/>
                        <a14:backgroundMark x1="90385" y1="54267" x2="90385" y2="54267"/>
                        <a14:backgroundMark x1="90545" y1="47343" x2="90545" y2="47343"/>
                        <a14:backgroundMark x1="86699" y1="43961" x2="86699" y2="43961"/>
                        <a14:backgroundMark x1="85577" y1="38325" x2="85577" y2="38325"/>
                        <a14:backgroundMark x1="81410" y1="33494" x2="81410" y2="33494"/>
                        <a14:backgroundMark x1="84455" y1="32528" x2="84455" y2="32528"/>
                        <a14:backgroundMark x1="47596" y1="85185" x2="47596" y2="85185"/>
                        <a14:backgroundMark x1="46795" y1="89372" x2="46795" y2="89372"/>
                        <a14:backgroundMark x1="54167" y1="88567" x2="54167" y2="88567"/>
                        <a14:backgroundMark x1="75160" y1="21900" x2="75160" y2="21900"/>
                        <a14:backgroundMark x1="71474" y1="19163" x2="71474" y2="19163"/>
                        <a14:backgroundMark x1="58654" y1="31240" x2="58654" y2="31240"/>
                        <a14:backgroundMark x1="64423" y1="34138" x2="64423" y2="34138"/>
                        <a14:backgroundMark x1="65705" y1="34944" x2="65705" y2="34944"/>
                        <a14:backgroundMark x1="68910" y1="33655" x2="68910" y2="33655"/>
                        <a14:backgroundMark x1="71635" y1="34622" x2="71635" y2="34622"/>
                        <a14:backgroundMark x1="70353" y1="32045" x2="70353" y2="32045"/>
                        <a14:backgroundMark x1="28846" y1="31562" x2="28846" y2="31562"/>
                        <a14:backgroundMark x1="43910" y1="33333" x2="43910" y2="33333"/>
                        <a14:backgroundMark x1="45833" y1="34461" x2="45833" y2="34461"/>
                        <a14:backgroundMark x1="36218" y1="36232" x2="36218" y2="36232"/>
                        <a14:backgroundMark x1="27083" y1="34783" x2="27083" y2="34783"/>
                        <a14:backgroundMark x1="40385" y1="34622" x2="40385" y2="34622"/>
                        <a14:backgroundMark x1="37500" y1="35749" x2="37500" y2="35749"/>
                        <a14:backgroundMark x1="36859" y1="35910" x2="35897" y2="36232"/>
                        <a14:backgroundMark x1="38782" y1="36393" x2="41186" y2="35427"/>
                        <a14:backgroundMark x1="48718" y1="36232" x2="48718" y2="36232"/>
                        <a14:backgroundMark x1="53686" y1="36071" x2="53686" y2="36071"/>
                        <a14:backgroundMark x1="61058" y1="36393" x2="58654" y2="35266"/>
                        <a14:backgroundMark x1="64103" y1="36232" x2="58814" y2="33977"/>
                        <a14:backgroundMark x1="58974" y1="36715" x2="53686" y2="36232"/>
                        <a14:backgroundMark x1="58333" y1="40902" x2="58333" y2="40902"/>
                        <a14:backgroundMark x1="39904" y1="40741" x2="39904" y2="40741"/>
                        <a14:backgroundMark x1="44231" y1="42351" x2="44231" y2="42351"/>
                        <a14:backgroundMark x1="22436" y1="54267" x2="22436" y2="54267"/>
                        <a14:backgroundMark x1="25962" y1="53784" x2="25962" y2="53784"/>
                        <a14:backgroundMark x1="25641" y1="56361" x2="25641" y2="56361"/>
                        <a14:backgroundMark x1="26923" y1="52335" x2="25962" y2="52335"/>
                        <a14:backgroundMark x1="20032" y1="55556" x2="20673" y2="57649"/>
                        <a14:backgroundMark x1="28365" y1="60064" x2="29006" y2="60225"/>
                        <a14:backgroundMark x1="33013" y1="66184" x2="33494" y2="67472"/>
                        <a14:backgroundMark x1="24199" y1="66184" x2="24679" y2="66828"/>
                        <a14:backgroundMark x1="31410" y1="71498" x2="31731" y2="71659"/>
                        <a14:backgroundMark x1="35256" y1="76006" x2="36058" y2="76329"/>
                        <a14:backgroundMark x1="61378" y1="78261" x2="63301" y2="76812"/>
                        <a14:backgroundMark x1="64583" y1="76329" x2="64583" y2="76329"/>
                        <a14:backgroundMark x1="59615" y1="79066" x2="59615" y2="79066"/>
                        <a14:backgroundMark x1="52244" y1="80676" x2="52244" y2="80676"/>
                        <a14:backgroundMark x1="48397" y1="80515" x2="48397" y2="80515"/>
                        <a14:backgroundMark x1="56731" y1="76973" x2="56731" y2="76973"/>
                        <a14:backgroundMark x1="64904" y1="68760" x2="64904" y2="68760"/>
                        <a14:backgroundMark x1="74519" y1="67633" x2="74519" y2="67633"/>
                        <a14:backgroundMark x1="66987" y1="65862" x2="66987" y2="65862"/>
                        <a14:backgroundMark x1="71314" y1="58937" x2="70673" y2="59903"/>
                        <a14:backgroundMark x1="74359" y1="54428" x2="74359" y2="55072"/>
                        <a14:backgroundMark x1="36699" y1="40258" x2="36699" y2="40258"/>
                        <a14:backgroundMark x1="44551" y1="39936" x2="44551" y2="39936"/>
                        <a14:backgroundMark x1="55609" y1="42673" x2="55609" y2="42673"/>
                        <a14:backgroundMark x1="56571" y1="40258" x2="56571" y2="40258"/>
                        <a14:backgroundMark x1="21154" y1="58454" x2="21154" y2="58454"/>
                        <a14:backgroundMark x1="25321" y1="55556" x2="25321" y2="55556"/>
                        <a14:backgroundMark x1="25321" y1="55556" x2="25481" y2="57005"/>
                        <a14:backgroundMark x1="25641" y1="57649" x2="25641" y2="57649"/>
                        <a14:backgroundMark x1="22756" y1="55395" x2="22756" y2="55395"/>
                        <a14:backgroundMark x1="21474" y1="60870" x2="21474" y2="60870"/>
                        <a14:backgroundMark x1="25962" y1="68277" x2="25962" y2="68277"/>
                        <a14:backgroundMark x1="23077" y1="63929" x2="23077" y2="63929"/>
                        <a14:backgroundMark x1="24679" y1="62641" x2="24679" y2="62641"/>
                        <a14:backgroundMark x1="26923" y1="61192" x2="26923" y2="61192"/>
                        <a14:backgroundMark x1="28526" y1="68760" x2="28526" y2="68760"/>
                        <a14:backgroundMark x1="29808" y1="66345" x2="29808" y2="66345"/>
                        <a14:backgroundMark x1="33494" y1="75362" x2="33494" y2="75362"/>
                        <a14:backgroundMark x1="58654" y1="75684" x2="57692" y2="76006"/>
                        <a14:backgroundMark x1="58974" y1="79388" x2="58013" y2="79549"/>
                        <a14:backgroundMark x1="36378" y1="77134" x2="40224" y2="78744"/>
                        <a14:backgroundMark x1="40865" y1="75040" x2="41667" y2="75684"/>
                        <a14:backgroundMark x1="65865" y1="68921" x2="66667" y2="67472"/>
                        <a14:backgroundMark x1="69551" y1="61353" x2="70833" y2="59581"/>
                        <a14:backgroundMark x1="68750" y1="62480" x2="68269" y2="63285"/>
                        <a14:backgroundMark x1="73077" y1="51691" x2="74038" y2="52979"/>
                        <a14:backgroundMark x1="77724" y1="53784" x2="77244" y2="51852"/>
                        <a14:backgroundMark x1="79327" y1="57327" x2="79167" y2="58454"/>
                        <a14:backgroundMark x1="74519" y1="67633" x2="75641" y2="66345"/>
                        <a14:backgroundMark x1="32532" y1="33333" x2="32532" y2="33333"/>
                        <a14:backgroundMark x1="76571" y1="26074" x2="76571" y2="26074"/>
                        <a14:backgroundMark x1="79714" y1="24642" x2="79714" y2="24642"/>
                        <a14:backgroundMark x1="32857" y1="35530" x2="32857" y2="35530"/>
                        <a14:backgroundMark x1="32286" y1="36103" x2="35714" y2="33811"/>
                        <a14:backgroundMark x1="35429" y1="34097" x2="40000" y2="32665"/>
                        <a14:backgroundMark x1="31429" y1="36103" x2="28286" y2="36103"/>
                        <a14:backgroundMark x1="68857" y1="31519" x2="67429" y2="31805"/>
                        <a14:backgroundMark x1="67143" y1="32665" x2="68000" y2="33238"/>
                        <a14:backgroundMark x1="65714" y1="34670" x2="68000" y2="35817"/>
                        <a14:backgroundMark x1="71143" y1="36103" x2="71143" y2="36103"/>
                        <a14:backgroundMark x1="70571" y1="34384" x2="70571" y2="34384"/>
                        <a14:backgroundMark x1="42000" y1="34097" x2="42000" y2="34097"/>
                        <a14:backgroundMark x1="43143" y1="35244" x2="43143" y2="35244"/>
                        <a14:backgroundMark x1="38286" y1="42407" x2="38286" y2="42407"/>
                        <a14:backgroundMark x1="61143" y1="41261" x2="61143" y2="41261"/>
                        <a14:backgroundMark x1="55714" y1="41834" x2="55714" y2="41834"/>
                        <a14:backgroundMark x1="40571" y1="48711" x2="40286" y2="66476"/>
                        <a14:backgroundMark x1="50286" y1="50430" x2="49714" y2="67335"/>
                        <a14:backgroundMark x1="60571" y1="50143" x2="60571" y2="66189"/>
                        <a14:backgroundMark x1="39429" y1="67908" x2="39429" y2="67908"/>
                        <a14:backgroundMark x1="41714" y1="72493" x2="38857" y2="69628"/>
                        <a14:backgroundMark x1="48286" y1="51289" x2="48286" y2="47278"/>
                        <a14:backgroundMark x1="48857" y1="67908" x2="50000" y2="75072"/>
                        <a14:backgroundMark x1="59429" y1="69628" x2="58571" y2="66476"/>
                        <a14:backgroundMark x1="58286" y1="72493" x2="58857" y2="69914"/>
                        <a14:backgroundMark x1="49714" y1="76791" x2="49714" y2="76791"/>
                        <a14:backgroundMark x1="29143" y1="58739" x2="29143" y2="58739"/>
                        <a14:backgroundMark x1="34000" y1="68768" x2="34000" y2="68768"/>
                        <a14:backgroundMark x1="18571" y1="63324" x2="18571" y2="63324"/>
                        <a14:backgroundMark x1="66000" y1="75358" x2="66000" y2="75358"/>
                        <a14:backgroundMark x1="73714" y1="68195" x2="73714" y2="68195"/>
                        <a14:backgroundMark x1="16571" y1="38109" x2="16571" y2="38109"/>
                        <a14:backgroundMark x1="53143" y1="33811" x2="53143" y2="33811"/>
                        <a14:backgroundMark x1="55429" y1="32665" x2="56571" y2="33238"/>
                        <a14:backgroundMark x1="55143" y1="34670" x2="56857" y2="35244"/>
                      </a14:backgroundRemoval>
                    </a14:imgEffect>
                  </a14:imgLayer>
                </a14:imgProps>
              </a:ext>
              <a:ext uri="{28A0092B-C50C-407E-A947-70E740481C1C}">
                <a14:useLocalDpi xmlns:a14="http://schemas.microsoft.com/office/drawing/2010/main" val="0"/>
              </a:ext>
            </a:extLst>
          </a:blip>
          <a:srcRect/>
          <a:stretch>
            <a:fillRect/>
          </a:stretch>
        </p:blipFill>
        <p:spPr bwMode="auto">
          <a:xfrm>
            <a:off x="31961" y="0"/>
            <a:ext cx="486973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582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rtl="0" eaLnBrk="1" fontAlgn="base" hangingPunct="1">
        <a:spcBef>
          <a:spcPct val="0"/>
        </a:spcBef>
        <a:spcAft>
          <a:spcPct val="0"/>
        </a:spcAft>
        <a:defRPr sz="12000" baseline="0">
          <a:solidFill>
            <a:srgbClr val="FFFFFF"/>
          </a:solidFill>
          <a:latin typeface="Arial" pitchFamily="34" charset="0"/>
          <a:ea typeface="+mj-ea"/>
          <a:cs typeface="+mj-cs"/>
        </a:defRPr>
      </a:lvl1pPr>
      <a:lvl2pPr algn="ctr" rtl="0" eaLnBrk="1" fontAlgn="base" hangingPunct="1">
        <a:spcBef>
          <a:spcPct val="0"/>
        </a:spcBef>
        <a:spcAft>
          <a:spcPct val="0"/>
        </a:spcAft>
        <a:defRPr sz="8597">
          <a:solidFill>
            <a:srgbClr val="FFFFFF"/>
          </a:solidFill>
          <a:latin typeface="Arial Black" pitchFamily="34" charset="0"/>
        </a:defRPr>
      </a:lvl2pPr>
      <a:lvl3pPr algn="ctr" rtl="0" eaLnBrk="1" fontAlgn="base" hangingPunct="1">
        <a:spcBef>
          <a:spcPct val="0"/>
        </a:spcBef>
        <a:spcAft>
          <a:spcPct val="0"/>
        </a:spcAft>
        <a:defRPr sz="8597">
          <a:solidFill>
            <a:srgbClr val="FFFFFF"/>
          </a:solidFill>
          <a:latin typeface="Arial Black" pitchFamily="34" charset="0"/>
        </a:defRPr>
      </a:lvl3pPr>
      <a:lvl4pPr algn="ctr" rtl="0" eaLnBrk="1" fontAlgn="base" hangingPunct="1">
        <a:spcBef>
          <a:spcPct val="0"/>
        </a:spcBef>
        <a:spcAft>
          <a:spcPct val="0"/>
        </a:spcAft>
        <a:defRPr sz="8597">
          <a:solidFill>
            <a:srgbClr val="FFFFFF"/>
          </a:solidFill>
          <a:latin typeface="Arial Black" pitchFamily="34" charset="0"/>
        </a:defRPr>
      </a:lvl4pPr>
      <a:lvl5pPr algn="ctr" rtl="0" eaLnBrk="1" fontAlgn="base" hangingPunct="1">
        <a:spcBef>
          <a:spcPct val="0"/>
        </a:spcBef>
        <a:spcAft>
          <a:spcPct val="0"/>
        </a:spcAft>
        <a:defRPr sz="8597">
          <a:solidFill>
            <a:srgbClr val="FFFFFF"/>
          </a:solidFill>
          <a:latin typeface="Arial Black" pitchFamily="34" charset="0"/>
        </a:defRPr>
      </a:lvl5pPr>
      <a:lvl6pPr marL="457128" algn="ctr" rtl="0" eaLnBrk="1" fontAlgn="base" hangingPunct="1">
        <a:spcBef>
          <a:spcPct val="0"/>
        </a:spcBef>
        <a:spcAft>
          <a:spcPct val="0"/>
        </a:spcAft>
        <a:defRPr sz="8597">
          <a:solidFill>
            <a:srgbClr val="FFFFFF"/>
          </a:solidFill>
          <a:latin typeface="Arial Black" pitchFamily="34" charset="0"/>
        </a:defRPr>
      </a:lvl6pPr>
      <a:lvl7pPr marL="914256" algn="ctr" rtl="0" eaLnBrk="1" fontAlgn="base" hangingPunct="1">
        <a:spcBef>
          <a:spcPct val="0"/>
        </a:spcBef>
        <a:spcAft>
          <a:spcPct val="0"/>
        </a:spcAft>
        <a:defRPr sz="8597">
          <a:solidFill>
            <a:srgbClr val="FFFFFF"/>
          </a:solidFill>
          <a:latin typeface="Arial Black" pitchFamily="34" charset="0"/>
        </a:defRPr>
      </a:lvl7pPr>
      <a:lvl8pPr marL="1371379" algn="ctr" rtl="0" eaLnBrk="1" fontAlgn="base" hangingPunct="1">
        <a:spcBef>
          <a:spcPct val="0"/>
        </a:spcBef>
        <a:spcAft>
          <a:spcPct val="0"/>
        </a:spcAft>
        <a:defRPr sz="8597">
          <a:solidFill>
            <a:srgbClr val="FFFFFF"/>
          </a:solidFill>
          <a:latin typeface="Arial Black" pitchFamily="34" charset="0"/>
        </a:defRPr>
      </a:lvl8pPr>
      <a:lvl9pPr marL="1828507" algn="ctr" rtl="0" eaLnBrk="1" fontAlgn="base" hangingPunct="1">
        <a:spcBef>
          <a:spcPct val="0"/>
        </a:spcBef>
        <a:spcAft>
          <a:spcPct val="0"/>
        </a:spcAft>
        <a:defRPr sz="8597">
          <a:solidFill>
            <a:srgbClr val="FFFFFF"/>
          </a:solidFill>
          <a:latin typeface="Arial Black" pitchFamily="34" charset="0"/>
        </a:defRPr>
      </a:lvl9pPr>
    </p:titleStyle>
    <p:bodyStyle>
      <a:lvl1pPr marL="342845" indent="-342845" algn="l" rtl="0" eaLnBrk="1" fontAlgn="base" hangingPunct="1">
        <a:spcBef>
          <a:spcPct val="20000"/>
        </a:spcBef>
        <a:spcAft>
          <a:spcPct val="0"/>
        </a:spcAft>
        <a:buChar char="•"/>
        <a:defRPr sz="2899">
          <a:solidFill>
            <a:schemeClr val="tx1"/>
          </a:solidFill>
          <a:latin typeface="+mn-lt"/>
          <a:ea typeface="+mn-ea"/>
          <a:cs typeface="+mn-cs"/>
        </a:defRPr>
      </a:lvl1pPr>
      <a:lvl2pPr marL="739656" indent="-282528" algn="l" rtl="0" eaLnBrk="1" fontAlgn="base" hangingPunct="1">
        <a:spcBef>
          <a:spcPct val="20000"/>
        </a:spcBef>
        <a:spcAft>
          <a:spcPct val="0"/>
        </a:spcAft>
        <a:buChar char="–"/>
        <a:defRPr sz="2899">
          <a:solidFill>
            <a:schemeClr val="tx1"/>
          </a:solidFill>
          <a:latin typeface="+mn-lt"/>
        </a:defRPr>
      </a:lvl2pPr>
      <a:lvl3pPr marL="1142818" indent="-228562" algn="l" rtl="0" eaLnBrk="1" fontAlgn="base" hangingPunct="1">
        <a:spcBef>
          <a:spcPct val="20000"/>
        </a:spcBef>
        <a:spcAft>
          <a:spcPct val="0"/>
        </a:spcAft>
        <a:buChar char="•"/>
        <a:defRPr sz="2400">
          <a:solidFill>
            <a:schemeClr val="tx1"/>
          </a:solidFill>
          <a:latin typeface="+mn-lt"/>
        </a:defRPr>
      </a:lvl3pPr>
      <a:lvl4pPr marL="1599946" indent="-228562" algn="l" rtl="0" eaLnBrk="1" fontAlgn="base" hangingPunct="1">
        <a:spcBef>
          <a:spcPct val="20000"/>
        </a:spcBef>
        <a:spcAft>
          <a:spcPct val="0"/>
        </a:spcAft>
        <a:buChar char="–"/>
        <a:defRPr sz="1901">
          <a:solidFill>
            <a:schemeClr val="tx1"/>
          </a:solidFill>
          <a:latin typeface="+mn-lt"/>
        </a:defRPr>
      </a:lvl4pPr>
      <a:lvl5pPr marL="2057069" indent="-228562" algn="l" rtl="0" eaLnBrk="1" fontAlgn="base" hangingPunct="1">
        <a:spcBef>
          <a:spcPct val="20000"/>
        </a:spcBef>
        <a:spcAft>
          <a:spcPct val="0"/>
        </a:spcAft>
        <a:buChar char="»"/>
        <a:defRPr sz="1901">
          <a:solidFill>
            <a:schemeClr val="tx1"/>
          </a:solidFill>
          <a:latin typeface="+mn-lt"/>
        </a:defRPr>
      </a:lvl5pPr>
      <a:lvl6pPr marL="2514197" indent="-228562" algn="l" rtl="0" eaLnBrk="1" fontAlgn="base" hangingPunct="1">
        <a:spcBef>
          <a:spcPct val="20000"/>
        </a:spcBef>
        <a:spcAft>
          <a:spcPct val="0"/>
        </a:spcAft>
        <a:buChar char="»"/>
        <a:defRPr sz="1901">
          <a:solidFill>
            <a:schemeClr val="tx1"/>
          </a:solidFill>
          <a:latin typeface="+mn-lt"/>
        </a:defRPr>
      </a:lvl6pPr>
      <a:lvl7pPr marL="2971325" indent="-228562" algn="l" rtl="0" eaLnBrk="1" fontAlgn="base" hangingPunct="1">
        <a:spcBef>
          <a:spcPct val="20000"/>
        </a:spcBef>
        <a:spcAft>
          <a:spcPct val="0"/>
        </a:spcAft>
        <a:buChar char="»"/>
        <a:defRPr sz="1901">
          <a:solidFill>
            <a:schemeClr val="tx1"/>
          </a:solidFill>
          <a:latin typeface="+mn-lt"/>
        </a:defRPr>
      </a:lvl7pPr>
      <a:lvl8pPr marL="3428453" indent="-228562" algn="l" rtl="0" eaLnBrk="1" fontAlgn="base" hangingPunct="1">
        <a:spcBef>
          <a:spcPct val="20000"/>
        </a:spcBef>
        <a:spcAft>
          <a:spcPct val="0"/>
        </a:spcAft>
        <a:buChar char="»"/>
        <a:defRPr sz="1901">
          <a:solidFill>
            <a:schemeClr val="tx1"/>
          </a:solidFill>
          <a:latin typeface="+mn-lt"/>
        </a:defRPr>
      </a:lvl8pPr>
      <a:lvl9pPr marL="3885576" indent="-228562" algn="l" rtl="0" eaLnBrk="1" fontAlgn="base" hangingPunct="1">
        <a:spcBef>
          <a:spcPct val="20000"/>
        </a:spcBef>
        <a:spcAft>
          <a:spcPct val="0"/>
        </a:spcAft>
        <a:buChar char="»"/>
        <a:defRPr sz="1901">
          <a:solidFill>
            <a:schemeClr val="tx1"/>
          </a:solidFill>
          <a:latin typeface="+mn-lt"/>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79" algn="l" defTabSz="914256" rtl="0" eaLnBrk="1" latinLnBrk="0" hangingPunct="1">
        <a:defRPr sz="1800" kern="1200">
          <a:solidFill>
            <a:schemeClr val="tx1"/>
          </a:solidFill>
          <a:latin typeface="+mn-lt"/>
          <a:ea typeface="+mn-ea"/>
          <a:cs typeface="+mn-cs"/>
        </a:defRPr>
      </a:lvl4pPr>
      <a:lvl5pPr marL="1828507" algn="l" defTabSz="914256" rtl="0" eaLnBrk="1" latinLnBrk="0" hangingPunct="1">
        <a:defRPr sz="1800" kern="1200">
          <a:solidFill>
            <a:schemeClr val="tx1"/>
          </a:solidFill>
          <a:latin typeface="+mn-lt"/>
          <a:ea typeface="+mn-ea"/>
          <a:cs typeface="+mn-cs"/>
        </a:defRPr>
      </a:lvl5pPr>
      <a:lvl6pPr marL="2285635" algn="l" defTabSz="914256" rtl="0" eaLnBrk="1" latinLnBrk="0" hangingPunct="1">
        <a:defRPr sz="1800" kern="1200">
          <a:solidFill>
            <a:schemeClr val="tx1"/>
          </a:solidFill>
          <a:latin typeface="+mn-lt"/>
          <a:ea typeface="+mn-ea"/>
          <a:cs typeface="+mn-cs"/>
        </a:defRPr>
      </a:lvl6pPr>
      <a:lvl7pPr marL="2742763" algn="l" defTabSz="914256" rtl="0" eaLnBrk="1" latinLnBrk="0" hangingPunct="1">
        <a:defRPr sz="1800" kern="1200">
          <a:solidFill>
            <a:schemeClr val="tx1"/>
          </a:solidFill>
          <a:latin typeface="+mn-lt"/>
          <a:ea typeface="+mn-ea"/>
          <a:cs typeface="+mn-cs"/>
        </a:defRPr>
      </a:lvl7pPr>
      <a:lvl8pPr marL="3199886" algn="l" defTabSz="914256" rtl="0" eaLnBrk="1" latinLnBrk="0" hangingPunct="1">
        <a:defRPr sz="1800" kern="1200">
          <a:solidFill>
            <a:schemeClr val="tx1"/>
          </a:solidFill>
          <a:latin typeface="+mn-lt"/>
          <a:ea typeface="+mn-ea"/>
          <a:cs typeface="+mn-cs"/>
        </a:defRPr>
      </a:lvl8pPr>
      <a:lvl9pPr marL="3657014" algn="l" defTabSz="91425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Powerpoint-Poster-Slide-2.jpg"/>
          <p:cNvPicPr>
            <a:picLocks noChangeAspect="1"/>
          </p:cNvPicPr>
          <p:nvPr/>
        </p:nvPicPr>
        <p:blipFill>
          <a:blip r:embed="rId4" cstate="print"/>
          <a:stretch>
            <a:fillRect/>
          </a:stretch>
        </p:blipFill>
        <p:spPr>
          <a:xfrm>
            <a:off x="0" y="0"/>
            <a:ext cx="43891200" cy="32918400"/>
          </a:xfrm>
          <a:prstGeom prst="rect">
            <a:avLst/>
          </a:prstGeom>
        </p:spPr>
      </p:pic>
      <p:sp>
        <p:nvSpPr>
          <p:cNvPr id="86049" name="Rectangle 33"/>
          <p:cNvSpPr>
            <a:spLocks noChangeArrowheads="1"/>
          </p:cNvSpPr>
          <p:nvPr/>
        </p:nvSpPr>
        <p:spPr bwMode="auto">
          <a:xfrm>
            <a:off x="693742" y="5638803"/>
            <a:ext cx="9974261" cy="24492859"/>
          </a:xfrm>
          <a:prstGeom prst="rect">
            <a:avLst/>
          </a:prstGeom>
          <a:solidFill>
            <a:srgbClr val="FFFFFF"/>
          </a:solidFill>
          <a:ln w="9525">
            <a:solidFill>
              <a:schemeClr val="tx1"/>
            </a:solidFill>
            <a:miter lim="800000"/>
            <a:headEnd/>
            <a:tailEnd/>
          </a:ln>
          <a:effectLst/>
        </p:spPr>
        <p:txBody>
          <a:bodyPr wrap="none" anchor="ctr"/>
          <a:lstStyle/>
          <a:p>
            <a:endParaRPr lang="en-US" sz="1790" dirty="0"/>
          </a:p>
        </p:txBody>
      </p:sp>
      <p:sp>
        <p:nvSpPr>
          <p:cNvPr id="86031" name="Rectangle 15"/>
          <p:cNvSpPr>
            <a:spLocks noGrp="1" noChangeArrowheads="1"/>
          </p:cNvSpPr>
          <p:nvPr>
            <p:ph type="title"/>
          </p:nvPr>
        </p:nvSpPr>
        <p:spPr bwMode="auto">
          <a:xfrm>
            <a:off x="960442" y="1273178"/>
            <a:ext cx="41924285" cy="2201861"/>
          </a:xfrm>
          <a:prstGeom prst="rect">
            <a:avLst/>
          </a:prstGeom>
          <a:noFill/>
          <a:ln w="9525">
            <a:noFill/>
            <a:miter lim="800000"/>
            <a:headEnd/>
            <a:tailEnd/>
          </a:ln>
          <a:effectLst/>
        </p:spPr>
        <p:txBody>
          <a:bodyPr vert="horz" wrap="square" lIns="91267" tIns="45624" rIns="91267" bIns="45624" numCol="1" anchor="ctr" anchorCtr="0" compatLnSpc="1">
            <a:prstTxWarp prst="textNoShape">
              <a:avLst/>
            </a:prstTxWarp>
          </a:bodyPr>
          <a:lstStyle/>
          <a:p>
            <a:pPr lvl="0"/>
            <a:r>
              <a:rPr lang="en-US" smtClean="0"/>
              <a:t>Click to edit Master title style</a:t>
            </a:r>
            <a:endParaRPr lang="en-US" dirty="0" smtClean="0"/>
          </a:p>
        </p:txBody>
      </p:sp>
      <p:sp>
        <p:nvSpPr>
          <p:cNvPr id="86032" name="Rectangle 16"/>
          <p:cNvSpPr>
            <a:spLocks noGrp="1" noChangeArrowheads="1"/>
          </p:cNvSpPr>
          <p:nvPr>
            <p:ph type="body" idx="1"/>
          </p:nvPr>
        </p:nvSpPr>
        <p:spPr bwMode="auto">
          <a:xfrm>
            <a:off x="693742" y="5638803"/>
            <a:ext cx="9974261" cy="24492859"/>
          </a:xfrm>
          <a:prstGeom prst="rect">
            <a:avLst/>
          </a:prstGeom>
          <a:noFill/>
          <a:ln w="9525">
            <a:noFill/>
            <a:miter lim="800000"/>
            <a:headEnd/>
            <a:tailEnd/>
          </a:ln>
          <a:effectLst/>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86041" name="Rectangle 25"/>
          <p:cNvSpPr>
            <a:spLocks noChangeArrowheads="1"/>
          </p:cNvSpPr>
          <p:nvPr/>
        </p:nvSpPr>
        <p:spPr bwMode="auto">
          <a:xfrm>
            <a:off x="0" y="0"/>
            <a:ext cx="43891200" cy="32918400"/>
          </a:xfrm>
          <a:prstGeom prst="rect">
            <a:avLst/>
          </a:prstGeom>
          <a:noFill/>
          <a:ln w="3175">
            <a:solidFill>
              <a:schemeClr val="tx2"/>
            </a:solidFill>
            <a:miter lim="800000"/>
            <a:headEnd/>
            <a:tailEnd/>
          </a:ln>
          <a:effectLst/>
        </p:spPr>
        <p:txBody>
          <a:bodyPr wrap="none" anchor="ctr"/>
          <a:lstStyle/>
          <a:p>
            <a:endParaRPr lang="en-US" sz="1790" dirty="0"/>
          </a:p>
        </p:txBody>
      </p:sp>
      <p:sp>
        <p:nvSpPr>
          <p:cNvPr id="86048" name="Rectangle 32"/>
          <p:cNvSpPr>
            <a:spLocks noChangeArrowheads="1"/>
          </p:cNvSpPr>
          <p:nvPr/>
        </p:nvSpPr>
        <p:spPr bwMode="auto">
          <a:xfrm>
            <a:off x="11490329" y="5638803"/>
            <a:ext cx="9982200" cy="24492859"/>
          </a:xfrm>
          <a:prstGeom prst="rect">
            <a:avLst/>
          </a:prstGeom>
          <a:solidFill>
            <a:srgbClr val="FFFFFF"/>
          </a:solidFill>
          <a:ln w="9525">
            <a:solidFill>
              <a:schemeClr val="tx1"/>
            </a:solidFill>
            <a:miter lim="800000"/>
            <a:headEnd/>
            <a:tailEnd/>
          </a:ln>
          <a:effectLst/>
        </p:spPr>
        <p:txBody>
          <a:bodyPr wrap="none" anchor="ctr"/>
          <a:lstStyle/>
          <a:p>
            <a:endParaRPr lang="en-US" sz="1790" dirty="0"/>
          </a:p>
        </p:txBody>
      </p:sp>
      <p:sp>
        <p:nvSpPr>
          <p:cNvPr id="86050" name="Rectangle 34"/>
          <p:cNvSpPr>
            <a:spLocks noChangeArrowheads="1"/>
          </p:cNvSpPr>
          <p:nvPr/>
        </p:nvSpPr>
        <p:spPr bwMode="auto">
          <a:xfrm>
            <a:off x="22272626" y="5638803"/>
            <a:ext cx="9982200" cy="24492859"/>
          </a:xfrm>
          <a:prstGeom prst="rect">
            <a:avLst/>
          </a:prstGeom>
          <a:solidFill>
            <a:srgbClr val="FFFFFF"/>
          </a:solidFill>
          <a:ln w="9525">
            <a:solidFill>
              <a:schemeClr val="tx1"/>
            </a:solidFill>
            <a:miter lim="800000"/>
            <a:headEnd/>
            <a:tailEnd/>
          </a:ln>
          <a:effectLst/>
        </p:spPr>
        <p:txBody>
          <a:bodyPr wrap="none" anchor="ctr"/>
          <a:lstStyle/>
          <a:p>
            <a:endParaRPr lang="en-US" sz="1790" dirty="0"/>
          </a:p>
        </p:txBody>
      </p:sp>
      <p:sp>
        <p:nvSpPr>
          <p:cNvPr id="86051" name="Rectangle 35"/>
          <p:cNvSpPr>
            <a:spLocks noChangeArrowheads="1"/>
          </p:cNvSpPr>
          <p:nvPr/>
        </p:nvSpPr>
        <p:spPr bwMode="auto">
          <a:xfrm>
            <a:off x="33078742" y="5638803"/>
            <a:ext cx="9982200" cy="24492859"/>
          </a:xfrm>
          <a:prstGeom prst="rect">
            <a:avLst/>
          </a:prstGeom>
          <a:solidFill>
            <a:srgbClr val="FFFFFF"/>
          </a:solidFill>
          <a:ln w="9525">
            <a:solidFill>
              <a:schemeClr val="tx1"/>
            </a:solidFill>
            <a:miter lim="800000"/>
            <a:headEnd/>
            <a:tailEnd/>
          </a:ln>
          <a:effectLst/>
        </p:spPr>
        <p:txBody>
          <a:bodyPr wrap="none" anchor="ctr"/>
          <a:lstStyle/>
          <a:p>
            <a:endParaRPr lang="en-US" sz="1790" dirty="0"/>
          </a:p>
        </p:txBody>
      </p:sp>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1230" y="30424586"/>
            <a:ext cx="16136472" cy="24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descr="C:\Users\Zachary Neale\Downloads\mse_logos\MSE_UW_rev.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5043" y="30852427"/>
            <a:ext cx="14946557" cy="181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563069"/>
      </p:ext>
    </p:extLst>
  </p:cSld>
  <p:clrMap bg1="lt1" tx1="dk1" bg2="lt2" tx2="dk2" accent1="accent1" accent2="accent2" accent3="accent3" accent4="accent4" accent5="accent5" accent6="accent6" hlink="hlink" folHlink="folHlink"/>
  <p:sldLayoutIdLst>
    <p:sldLayoutId id="2147483709" r:id="rId1"/>
    <p:sldLayoutId id="2147483710" r:id="rId2"/>
  </p:sldLayoutIdLst>
  <p:txStyles>
    <p:titleStyle>
      <a:lvl1pPr algn="ctr" rtl="0" eaLnBrk="1" fontAlgn="base" hangingPunct="1">
        <a:spcBef>
          <a:spcPct val="0"/>
        </a:spcBef>
        <a:spcAft>
          <a:spcPct val="0"/>
        </a:spcAft>
        <a:defRPr sz="12000" baseline="0">
          <a:solidFill>
            <a:srgbClr val="39275B"/>
          </a:solidFill>
          <a:latin typeface="Arial" pitchFamily="34" charset="0"/>
          <a:ea typeface="+mj-ea"/>
          <a:cs typeface="+mj-cs"/>
        </a:defRPr>
      </a:lvl1pPr>
      <a:lvl2pPr algn="ctr" rtl="0" eaLnBrk="1" fontAlgn="base" hangingPunct="1">
        <a:spcBef>
          <a:spcPct val="0"/>
        </a:spcBef>
        <a:spcAft>
          <a:spcPct val="0"/>
        </a:spcAft>
        <a:defRPr sz="8597">
          <a:solidFill>
            <a:srgbClr val="FFFFFF"/>
          </a:solidFill>
          <a:latin typeface="Arial Black" pitchFamily="34" charset="0"/>
        </a:defRPr>
      </a:lvl2pPr>
      <a:lvl3pPr algn="ctr" rtl="0" eaLnBrk="1" fontAlgn="base" hangingPunct="1">
        <a:spcBef>
          <a:spcPct val="0"/>
        </a:spcBef>
        <a:spcAft>
          <a:spcPct val="0"/>
        </a:spcAft>
        <a:defRPr sz="8597">
          <a:solidFill>
            <a:srgbClr val="FFFFFF"/>
          </a:solidFill>
          <a:latin typeface="Arial Black" pitchFamily="34" charset="0"/>
        </a:defRPr>
      </a:lvl3pPr>
      <a:lvl4pPr algn="ctr" rtl="0" eaLnBrk="1" fontAlgn="base" hangingPunct="1">
        <a:spcBef>
          <a:spcPct val="0"/>
        </a:spcBef>
        <a:spcAft>
          <a:spcPct val="0"/>
        </a:spcAft>
        <a:defRPr sz="8597">
          <a:solidFill>
            <a:srgbClr val="FFFFFF"/>
          </a:solidFill>
          <a:latin typeface="Arial Black" pitchFamily="34" charset="0"/>
        </a:defRPr>
      </a:lvl4pPr>
      <a:lvl5pPr algn="ctr" rtl="0" eaLnBrk="1" fontAlgn="base" hangingPunct="1">
        <a:spcBef>
          <a:spcPct val="0"/>
        </a:spcBef>
        <a:spcAft>
          <a:spcPct val="0"/>
        </a:spcAft>
        <a:defRPr sz="8597">
          <a:solidFill>
            <a:srgbClr val="FFFFFF"/>
          </a:solidFill>
          <a:latin typeface="Arial Black" pitchFamily="34" charset="0"/>
        </a:defRPr>
      </a:lvl5pPr>
      <a:lvl6pPr marL="457128" algn="ctr" rtl="0" eaLnBrk="1" fontAlgn="base" hangingPunct="1">
        <a:spcBef>
          <a:spcPct val="0"/>
        </a:spcBef>
        <a:spcAft>
          <a:spcPct val="0"/>
        </a:spcAft>
        <a:defRPr sz="8597">
          <a:solidFill>
            <a:srgbClr val="FFFFFF"/>
          </a:solidFill>
          <a:latin typeface="Arial Black" pitchFamily="34" charset="0"/>
        </a:defRPr>
      </a:lvl6pPr>
      <a:lvl7pPr marL="914256" algn="ctr" rtl="0" eaLnBrk="1" fontAlgn="base" hangingPunct="1">
        <a:spcBef>
          <a:spcPct val="0"/>
        </a:spcBef>
        <a:spcAft>
          <a:spcPct val="0"/>
        </a:spcAft>
        <a:defRPr sz="8597">
          <a:solidFill>
            <a:srgbClr val="FFFFFF"/>
          </a:solidFill>
          <a:latin typeface="Arial Black" pitchFamily="34" charset="0"/>
        </a:defRPr>
      </a:lvl7pPr>
      <a:lvl8pPr marL="1371379" algn="ctr" rtl="0" eaLnBrk="1" fontAlgn="base" hangingPunct="1">
        <a:spcBef>
          <a:spcPct val="0"/>
        </a:spcBef>
        <a:spcAft>
          <a:spcPct val="0"/>
        </a:spcAft>
        <a:defRPr sz="8597">
          <a:solidFill>
            <a:srgbClr val="FFFFFF"/>
          </a:solidFill>
          <a:latin typeface="Arial Black" pitchFamily="34" charset="0"/>
        </a:defRPr>
      </a:lvl8pPr>
      <a:lvl9pPr marL="1828507" algn="ctr" rtl="0" eaLnBrk="1" fontAlgn="base" hangingPunct="1">
        <a:spcBef>
          <a:spcPct val="0"/>
        </a:spcBef>
        <a:spcAft>
          <a:spcPct val="0"/>
        </a:spcAft>
        <a:defRPr sz="8597">
          <a:solidFill>
            <a:srgbClr val="FFFFFF"/>
          </a:solidFill>
          <a:latin typeface="Arial Black" pitchFamily="34" charset="0"/>
        </a:defRPr>
      </a:lvl9pPr>
    </p:titleStyle>
    <p:bodyStyle>
      <a:lvl1pPr marL="342845" indent="-342845" algn="l" rtl="0" eaLnBrk="1" fontAlgn="base" hangingPunct="1">
        <a:spcBef>
          <a:spcPct val="20000"/>
        </a:spcBef>
        <a:spcAft>
          <a:spcPct val="0"/>
        </a:spcAft>
        <a:buChar char="•"/>
        <a:defRPr sz="2899">
          <a:solidFill>
            <a:schemeClr val="tx1"/>
          </a:solidFill>
          <a:latin typeface="+mn-lt"/>
          <a:ea typeface="+mn-ea"/>
          <a:cs typeface="+mn-cs"/>
        </a:defRPr>
      </a:lvl1pPr>
      <a:lvl2pPr marL="739656" indent="-282528" algn="l" rtl="0" eaLnBrk="1" fontAlgn="base" hangingPunct="1">
        <a:spcBef>
          <a:spcPct val="20000"/>
        </a:spcBef>
        <a:spcAft>
          <a:spcPct val="0"/>
        </a:spcAft>
        <a:buChar char="–"/>
        <a:defRPr sz="2899">
          <a:solidFill>
            <a:schemeClr val="tx1"/>
          </a:solidFill>
          <a:latin typeface="+mn-lt"/>
        </a:defRPr>
      </a:lvl2pPr>
      <a:lvl3pPr marL="1142818" indent="-228562" algn="l" rtl="0" eaLnBrk="1" fontAlgn="base" hangingPunct="1">
        <a:spcBef>
          <a:spcPct val="20000"/>
        </a:spcBef>
        <a:spcAft>
          <a:spcPct val="0"/>
        </a:spcAft>
        <a:buChar char="•"/>
        <a:defRPr sz="2400">
          <a:solidFill>
            <a:schemeClr val="tx1"/>
          </a:solidFill>
          <a:latin typeface="+mn-lt"/>
        </a:defRPr>
      </a:lvl3pPr>
      <a:lvl4pPr marL="1599946" indent="-228562" algn="l" rtl="0" eaLnBrk="1" fontAlgn="base" hangingPunct="1">
        <a:spcBef>
          <a:spcPct val="20000"/>
        </a:spcBef>
        <a:spcAft>
          <a:spcPct val="0"/>
        </a:spcAft>
        <a:buChar char="–"/>
        <a:defRPr sz="1901">
          <a:solidFill>
            <a:schemeClr val="tx1"/>
          </a:solidFill>
          <a:latin typeface="+mn-lt"/>
        </a:defRPr>
      </a:lvl4pPr>
      <a:lvl5pPr marL="2057069" indent="-228562" algn="l" rtl="0" eaLnBrk="1" fontAlgn="base" hangingPunct="1">
        <a:spcBef>
          <a:spcPct val="20000"/>
        </a:spcBef>
        <a:spcAft>
          <a:spcPct val="0"/>
        </a:spcAft>
        <a:buChar char="»"/>
        <a:defRPr sz="1901">
          <a:solidFill>
            <a:schemeClr val="tx1"/>
          </a:solidFill>
          <a:latin typeface="+mn-lt"/>
        </a:defRPr>
      </a:lvl5pPr>
      <a:lvl6pPr marL="2514197" indent="-228562" algn="l" rtl="0" eaLnBrk="1" fontAlgn="base" hangingPunct="1">
        <a:spcBef>
          <a:spcPct val="20000"/>
        </a:spcBef>
        <a:spcAft>
          <a:spcPct val="0"/>
        </a:spcAft>
        <a:buChar char="»"/>
        <a:defRPr sz="1901">
          <a:solidFill>
            <a:schemeClr val="tx1"/>
          </a:solidFill>
          <a:latin typeface="+mn-lt"/>
        </a:defRPr>
      </a:lvl6pPr>
      <a:lvl7pPr marL="2971325" indent="-228562" algn="l" rtl="0" eaLnBrk="1" fontAlgn="base" hangingPunct="1">
        <a:spcBef>
          <a:spcPct val="20000"/>
        </a:spcBef>
        <a:spcAft>
          <a:spcPct val="0"/>
        </a:spcAft>
        <a:buChar char="»"/>
        <a:defRPr sz="1901">
          <a:solidFill>
            <a:schemeClr val="tx1"/>
          </a:solidFill>
          <a:latin typeface="+mn-lt"/>
        </a:defRPr>
      </a:lvl7pPr>
      <a:lvl8pPr marL="3428453" indent="-228562" algn="l" rtl="0" eaLnBrk="1" fontAlgn="base" hangingPunct="1">
        <a:spcBef>
          <a:spcPct val="20000"/>
        </a:spcBef>
        <a:spcAft>
          <a:spcPct val="0"/>
        </a:spcAft>
        <a:buChar char="»"/>
        <a:defRPr sz="1901">
          <a:solidFill>
            <a:schemeClr val="tx1"/>
          </a:solidFill>
          <a:latin typeface="+mn-lt"/>
        </a:defRPr>
      </a:lvl8pPr>
      <a:lvl9pPr marL="3885576" indent="-228562" algn="l" rtl="0" eaLnBrk="1" fontAlgn="base" hangingPunct="1">
        <a:spcBef>
          <a:spcPct val="20000"/>
        </a:spcBef>
        <a:spcAft>
          <a:spcPct val="0"/>
        </a:spcAft>
        <a:buChar char="»"/>
        <a:defRPr sz="1901">
          <a:solidFill>
            <a:schemeClr val="tx1"/>
          </a:solidFill>
          <a:latin typeface="+mn-lt"/>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79" algn="l" defTabSz="914256" rtl="0" eaLnBrk="1" latinLnBrk="0" hangingPunct="1">
        <a:defRPr sz="1800" kern="1200">
          <a:solidFill>
            <a:schemeClr val="tx1"/>
          </a:solidFill>
          <a:latin typeface="+mn-lt"/>
          <a:ea typeface="+mn-ea"/>
          <a:cs typeface="+mn-cs"/>
        </a:defRPr>
      </a:lvl4pPr>
      <a:lvl5pPr marL="1828507" algn="l" defTabSz="914256" rtl="0" eaLnBrk="1" latinLnBrk="0" hangingPunct="1">
        <a:defRPr sz="1800" kern="1200">
          <a:solidFill>
            <a:schemeClr val="tx1"/>
          </a:solidFill>
          <a:latin typeface="+mn-lt"/>
          <a:ea typeface="+mn-ea"/>
          <a:cs typeface="+mn-cs"/>
        </a:defRPr>
      </a:lvl5pPr>
      <a:lvl6pPr marL="2285635" algn="l" defTabSz="914256" rtl="0" eaLnBrk="1" latinLnBrk="0" hangingPunct="1">
        <a:defRPr sz="1800" kern="1200">
          <a:solidFill>
            <a:schemeClr val="tx1"/>
          </a:solidFill>
          <a:latin typeface="+mn-lt"/>
          <a:ea typeface="+mn-ea"/>
          <a:cs typeface="+mn-cs"/>
        </a:defRPr>
      </a:lvl6pPr>
      <a:lvl7pPr marL="2742763" algn="l" defTabSz="914256" rtl="0" eaLnBrk="1" latinLnBrk="0" hangingPunct="1">
        <a:defRPr sz="1800" kern="1200">
          <a:solidFill>
            <a:schemeClr val="tx1"/>
          </a:solidFill>
          <a:latin typeface="+mn-lt"/>
          <a:ea typeface="+mn-ea"/>
          <a:cs typeface="+mn-cs"/>
        </a:defRPr>
      </a:lvl7pPr>
      <a:lvl8pPr marL="3199886" algn="l" defTabSz="914256" rtl="0" eaLnBrk="1" latinLnBrk="0" hangingPunct="1">
        <a:defRPr sz="1800" kern="1200">
          <a:solidFill>
            <a:schemeClr val="tx1"/>
          </a:solidFill>
          <a:latin typeface="+mn-lt"/>
          <a:ea typeface="+mn-ea"/>
          <a:cs typeface="+mn-cs"/>
        </a:defRPr>
      </a:lvl8pPr>
      <a:lvl9pPr marL="3657014" algn="l" defTabSz="91425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Powerpoint-Poster-Slide-2.jpg"/>
          <p:cNvPicPr>
            <a:picLocks noChangeAspect="1"/>
          </p:cNvPicPr>
          <p:nvPr/>
        </p:nvPicPr>
        <p:blipFill>
          <a:blip r:embed="rId5" cstate="print"/>
          <a:stretch>
            <a:fillRect/>
          </a:stretch>
        </p:blipFill>
        <p:spPr>
          <a:xfrm>
            <a:off x="0" y="0"/>
            <a:ext cx="43891200" cy="32918400"/>
          </a:xfrm>
          <a:prstGeom prst="rect">
            <a:avLst/>
          </a:prstGeom>
        </p:spPr>
      </p:pic>
      <p:sp>
        <p:nvSpPr>
          <p:cNvPr id="86041" name="Rectangle 25"/>
          <p:cNvSpPr>
            <a:spLocks noChangeArrowheads="1"/>
          </p:cNvSpPr>
          <p:nvPr/>
        </p:nvSpPr>
        <p:spPr bwMode="auto">
          <a:xfrm>
            <a:off x="0" y="0"/>
            <a:ext cx="43891200" cy="32918400"/>
          </a:xfrm>
          <a:prstGeom prst="rect">
            <a:avLst/>
          </a:prstGeom>
          <a:noFill/>
          <a:ln w="3175">
            <a:solidFill>
              <a:schemeClr val="tx2"/>
            </a:solidFill>
            <a:miter lim="800000"/>
            <a:headEnd/>
            <a:tailEnd/>
          </a:ln>
          <a:effectLst/>
        </p:spPr>
        <p:txBody>
          <a:bodyPr wrap="none" anchor="ctr"/>
          <a:lstStyle/>
          <a:p>
            <a:endParaRPr lang="en-US" sz="1790" dirty="0"/>
          </a:p>
        </p:txBody>
      </p:sp>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1230" y="30424586"/>
            <a:ext cx="16136472" cy="24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Zachary Neale\Downloads\mse_logos\MSE_UW_rev.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5043" y="30852427"/>
            <a:ext cx="14946557" cy="181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66600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p:txStyles>
    <p:titleStyle>
      <a:lvl1pPr algn="ctr" rtl="0" eaLnBrk="1" fontAlgn="base" hangingPunct="1">
        <a:spcBef>
          <a:spcPct val="0"/>
        </a:spcBef>
        <a:spcAft>
          <a:spcPct val="0"/>
        </a:spcAft>
        <a:defRPr sz="12000" baseline="0">
          <a:solidFill>
            <a:srgbClr val="FFFFFF"/>
          </a:solidFill>
          <a:latin typeface="Arial" pitchFamily="34" charset="0"/>
          <a:ea typeface="+mj-ea"/>
          <a:cs typeface="+mj-cs"/>
        </a:defRPr>
      </a:lvl1pPr>
      <a:lvl2pPr algn="ctr" rtl="0" eaLnBrk="1" fontAlgn="base" hangingPunct="1">
        <a:spcBef>
          <a:spcPct val="0"/>
        </a:spcBef>
        <a:spcAft>
          <a:spcPct val="0"/>
        </a:spcAft>
        <a:defRPr sz="8597">
          <a:solidFill>
            <a:srgbClr val="FFFFFF"/>
          </a:solidFill>
          <a:latin typeface="Arial Black" pitchFamily="34" charset="0"/>
        </a:defRPr>
      </a:lvl2pPr>
      <a:lvl3pPr algn="ctr" rtl="0" eaLnBrk="1" fontAlgn="base" hangingPunct="1">
        <a:spcBef>
          <a:spcPct val="0"/>
        </a:spcBef>
        <a:spcAft>
          <a:spcPct val="0"/>
        </a:spcAft>
        <a:defRPr sz="8597">
          <a:solidFill>
            <a:srgbClr val="FFFFFF"/>
          </a:solidFill>
          <a:latin typeface="Arial Black" pitchFamily="34" charset="0"/>
        </a:defRPr>
      </a:lvl3pPr>
      <a:lvl4pPr algn="ctr" rtl="0" eaLnBrk="1" fontAlgn="base" hangingPunct="1">
        <a:spcBef>
          <a:spcPct val="0"/>
        </a:spcBef>
        <a:spcAft>
          <a:spcPct val="0"/>
        </a:spcAft>
        <a:defRPr sz="8597">
          <a:solidFill>
            <a:srgbClr val="FFFFFF"/>
          </a:solidFill>
          <a:latin typeface="Arial Black" pitchFamily="34" charset="0"/>
        </a:defRPr>
      </a:lvl4pPr>
      <a:lvl5pPr algn="ctr" rtl="0" eaLnBrk="1" fontAlgn="base" hangingPunct="1">
        <a:spcBef>
          <a:spcPct val="0"/>
        </a:spcBef>
        <a:spcAft>
          <a:spcPct val="0"/>
        </a:spcAft>
        <a:defRPr sz="8597">
          <a:solidFill>
            <a:srgbClr val="FFFFFF"/>
          </a:solidFill>
          <a:latin typeface="Arial Black" pitchFamily="34" charset="0"/>
        </a:defRPr>
      </a:lvl5pPr>
      <a:lvl6pPr marL="457128" algn="ctr" rtl="0" eaLnBrk="1" fontAlgn="base" hangingPunct="1">
        <a:spcBef>
          <a:spcPct val="0"/>
        </a:spcBef>
        <a:spcAft>
          <a:spcPct val="0"/>
        </a:spcAft>
        <a:defRPr sz="8597">
          <a:solidFill>
            <a:srgbClr val="FFFFFF"/>
          </a:solidFill>
          <a:latin typeface="Arial Black" pitchFamily="34" charset="0"/>
        </a:defRPr>
      </a:lvl6pPr>
      <a:lvl7pPr marL="914256" algn="ctr" rtl="0" eaLnBrk="1" fontAlgn="base" hangingPunct="1">
        <a:spcBef>
          <a:spcPct val="0"/>
        </a:spcBef>
        <a:spcAft>
          <a:spcPct val="0"/>
        </a:spcAft>
        <a:defRPr sz="8597">
          <a:solidFill>
            <a:srgbClr val="FFFFFF"/>
          </a:solidFill>
          <a:latin typeface="Arial Black" pitchFamily="34" charset="0"/>
        </a:defRPr>
      </a:lvl7pPr>
      <a:lvl8pPr marL="1371379" algn="ctr" rtl="0" eaLnBrk="1" fontAlgn="base" hangingPunct="1">
        <a:spcBef>
          <a:spcPct val="0"/>
        </a:spcBef>
        <a:spcAft>
          <a:spcPct val="0"/>
        </a:spcAft>
        <a:defRPr sz="8597">
          <a:solidFill>
            <a:srgbClr val="FFFFFF"/>
          </a:solidFill>
          <a:latin typeface="Arial Black" pitchFamily="34" charset="0"/>
        </a:defRPr>
      </a:lvl8pPr>
      <a:lvl9pPr marL="1828507" algn="ctr" rtl="0" eaLnBrk="1" fontAlgn="base" hangingPunct="1">
        <a:spcBef>
          <a:spcPct val="0"/>
        </a:spcBef>
        <a:spcAft>
          <a:spcPct val="0"/>
        </a:spcAft>
        <a:defRPr sz="8597">
          <a:solidFill>
            <a:srgbClr val="FFFFFF"/>
          </a:solidFill>
          <a:latin typeface="Arial Black" pitchFamily="34" charset="0"/>
        </a:defRPr>
      </a:lvl9pPr>
    </p:titleStyle>
    <p:bodyStyle>
      <a:lvl1pPr marL="342845" indent="-342845" algn="l" rtl="0" eaLnBrk="1" fontAlgn="base" hangingPunct="1">
        <a:spcBef>
          <a:spcPct val="20000"/>
        </a:spcBef>
        <a:spcAft>
          <a:spcPct val="0"/>
        </a:spcAft>
        <a:buChar char="•"/>
        <a:defRPr sz="2899">
          <a:solidFill>
            <a:schemeClr val="tx1"/>
          </a:solidFill>
          <a:latin typeface="+mn-lt"/>
          <a:ea typeface="+mn-ea"/>
          <a:cs typeface="+mn-cs"/>
        </a:defRPr>
      </a:lvl1pPr>
      <a:lvl2pPr marL="739656" indent="-282528" algn="l" rtl="0" eaLnBrk="1" fontAlgn="base" hangingPunct="1">
        <a:spcBef>
          <a:spcPct val="20000"/>
        </a:spcBef>
        <a:spcAft>
          <a:spcPct val="0"/>
        </a:spcAft>
        <a:buChar char="–"/>
        <a:defRPr sz="2899">
          <a:solidFill>
            <a:schemeClr val="tx1"/>
          </a:solidFill>
          <a:latin typeface="+mn-lt"/>
        </a:defRPr>
      </a:lvl2pPr>
      <a:lvl3pPr marL="1142818" indent="-228562" algn="l" rtl="0" eaLnBrk="1" fontAlgn="base" hangingPunct="1">
        <a:spcBef>
          <a:spcPct val="20000"/>
        </a:spcBef>
        <a:spcAft>
          <a:spcPct val="0"/>
        </a:spcAft>
        <a:buChar char="•"/>
        <a:defRPr sz="2400">
          <a:solidFill>
            <a:schemeClr val="tx1"/>
          </a:solidFill>
          <a:latin typeface="+mn-lt"/>
        </a:defRPr>
      </a:lvl3pPr>
      <a:lvl4pPr marL="1599946" indent="-228562" algn="l" rtl="0" eaLnBrk="1" fontAlgn="base" hangingPunct="1">
        <a:spcBef>
          <a:spcPct val="20000"/>
        </a:spcBef>
        <a:spcAft>
          <a:spcPct val="0"/>
        </a:spcAft>
        <a:buChar char="–"/>
        <a:defRPr sz="1901">
          <a:solidFill>
            <a:schemeClr val="tx1"/>
          </a:solidFill>
          <a:latin typeface="+mn-lt"/>
        </a:defRPr>
      </a:lvl4pPr>
      <a:lvl5pPr marL="2057069" indent="-228562" algn="l" rtl="0" eaLnBrk="1" fontAlgn="base" hangingPunct="1">
        <a:spcBef>
          <a:spcPct val="20000"/>
        </a:spcBef>
        <a:spcAft>
          <a:spcPct val="0"/>
        </a:spcAft>
        <a:buChar char="»"/>
        <a:defRPr sz="1901">
          <a:solidFill>
            <a:schemeClr val="tx1"/>
          </a:solidFill>
          <a:latin typeface="+mn-lt"/>
        </a:defRPr>
      </a:lvl5pPr>
      <a:lvl6pPr marL="2514197" indent="-228562" algn="l" rtl="0" eaLnBrk="1" fontAlgn="base" hangingPunct="1">
        <a:spcBef>
          <a:spcPct val="20000"/>
        </a:spcBef>
        <a:spcAft>
          <a:spcPct val="0"/>
        </a:spcAft>
        <a:buChar char="»"/>
        <a:defRPr sz="1901">
          <a:solidFill>
            <a:schemeClr val="tx1"/>
          </a:solidFill>
          <a:latin typeface="+mn-lt"/>
        </a:defRPr>
      </a:lvl6pPr>
      <a:lvl7pPr marL="2971325" indent="-228562" algn="l" rtl="0" eaLnBrk="1" fontAlgn="base" hangingPunct="1">
        <a:spcBef>
          <a:spcPct val="20000"/>
        </a:spcBef>
        <a:spcAft>
          <a:spcPct val="0"/>
        </a:spcAft>
        <a:buChar char="»"/>
        <a:defRPr sz="1901">
          <a:solidFill>
            <a:schemeClr val="tx1"/>
          </a:solidFill>
          <a:latin typeface="+mn-lt"/>
        </a:defRPr>
      </a:lvl7pPr>
      <a:lvl8pPr marL="3428453" indent="-228562" algn="l" rtl="0" eaLnBrk="1" fontAlgn="base" hangingPunct="1">
        <a:spcBef>
          <a:spcPct val="20000"/>
        </a:spcBef>
        <a:spcAft>
          <a:spcPct val="0"/>
        </a:spcAft>
        <a:buChar char="»"/>
        <a:defRPr sz="1901">
          <a:solidFill>
            <a:schemeClr val="tx1"/>
          </a:solidFill>
          <a:latin typeface="+mn-lt"/>
        </a:defRPr>
      </a:lvl8pPr>
      <a:lvl9pPr marL="3885576" indent="-228562" algn="l" rtl="0" eaLnBrk="1" fontAlgn="base" hangingPunct="1">
        <a:spcBef>
          <a:spcPct val="20000"/>
        </a:spcBef>
        <a:spcAft>
          <a:spcPct val="0"/>
        </a:spcAft>
        <a:buChar char="»"/>
        <a:defRPr sz="1901">
          <a:solidFill>
            <a:schemeClr val="tx1"/>
          </a:solidFill>
          <a:latin typeface="+mn-lt"/>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79" algn="l" defTabSz="914256" rtl="0" eaLnBrk="1" latinLnBrk="0" hangingPunct="1">
        <a:defRPr sz="1800" kern="1200">
          <a:solidFill>
            <a:schemeClr val="tx1"/>
          </a:solidFill>
          <a:latin typeface="+mn-lt"/>
          <a:ea typeface="+mn-ea"/>
          <a:cs typeface="+mn-cs"/>
        </a:defRPr>
      </a:lvl4pPr>
      <a:lvl5pPr marL="1828507" algn="l" defTabSz="914256" rtl="0" eaLnBrk="1" latinLnBrk="0" hangingPunct="1">
        <a:defRPr sz="1800" kern="1200">
          <a:solidFill>
            <a:schemeClr val="tx1"/>
          </a:solidFill>
          <a:latin typeface="+mn-lt"/>
          <a:ea typeface="+mn-ea"/>
          <a:cs typeface="+mn-cs"/>
        </a:defRPr>
      </a:lvl5pPr>
      <a:lvl6pPr marL="2285635" algn="l" defTabSz="914256" rtl="0" eaLnBrk="1" latinLnBrk="0" hangingPunct="1">
        <a:defRPr sz="1800" kern="1200">
          <a:solidFill>
            <a:schemeClr val="tx1"/>
          </a:solidFill>
          <a:latin typeface="+mn-lt"/>
          <a:ea typeface="+mn-ea"/>
          <a:cs typeface="+mn-cs"/>
        </a:defRPr>
      </a:lvl6pPr>
      <a:lvl7pPr marL="2742763" algn="l" defTabSz="914256" rtl="0" eaLnBrk="1" latinLnBrk="0" hangingPunct="1">
        <a:defRPr sz="1800" kern="1200">
          <a:solidFill>
            <a:schemeClr val="tx1"/>
          </a:solidFill>
          <a:latin typeface="+mn-lt"/>
          <a:ea typeface="+mn-ea"/>
          <a:cs typeface="+mn-cs"/>
        </a:defRPr>
      </a:lvl7pPr>
      <a:lvl8pPr marL="3199886" algn="l" defTabSz="914256" rtl="0" eaLnBrk="1" latinLnBrk="0" hangingPunct="1">
        <a:defRPr sz="1800" kern="1200">
          <a:solidFill>
            <a:schemeClr val="tx1"/>
          </a:solidFill>
          <a:latin typeface="+mn-lt"/>
          <a:ea typeface="+mn-ea"/>
          <a:cs typeface="+mn-cs"/>
        </a:defRPr>
      </a:lvl8pPr>
      <a:lvl9pPr marL="3657014" algn="l" defTabSz="91425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Powerpoint-Poster-Slide-2.jpg"/>
          <p:cNvPicPr>
            <a:picLocks noChangeAspect="1"/>
          </p:cNvPicPr>
          <p:nvPr/>
        </p:nvPicPr>
        <p:blipFill>
          <a:blip r:embed="rId6" cstate="print"/>
          <a:stretch>
            <a:fillRect/>
          </a:stretch>
        </p:blipFill>
        <p:spPr>
          <a:xfrm>
            <a:off x="0" y="0"/>
            <a:ext cx="43891200" cy="32918400"/>
          </a:xfrm>
          <a:prstGeom prst="rect">
            <a:avLst/>
          </a:prstGeom>
        </p:spPr>
      </p:pic>
      <p:sp>
        <p:nvSpPr>
          <p:cNvPr id="14" name="Rectangle 13"/>
          <p:cNvSpPr/>
          <p:nvPr/>
        </p:nvSpPr>
        <p:spPr bwMode="auto">
          <a:xfrm>
            <a:off x="0" y="3755570"/>
            <a:ext cx="43891200" cy="1384908"/>
          </a:xfrm>
          <a:prstGeom prst="rect">
            <a:avLst/>
          </a:prstGeom>
          <a:solidFill>
            <a:srgbClr val="D7AC11"/>
          </a:solidFill>
          <a:ln w="9525" cap="flat" cmpd="sng" algn="ctr">
            <a:noFill/>
            <a:prstDash val="solid"/>
            <a:round/>
            <a:headEnd type="none" w="med" len="med"/>
            <a:tailEnd type="none" w="med" len="med"/>
          </a:ln>
          <a:effectLst/>
        </p:spPr>
        <p:txBody>
          <a:bodyPr vert="horz" wrap="square" lIns="457157" tIns="457157" rIns="457157" bIns="457157" numCol="1" rtlCol="0" anchor="t" anchorCtr="0" compatLnSpc="1">
            <a:prstTxWarp prst="textNoShape">
              <a:avLst/>
            </a:prstTxWarp>
            <a:spAutoFit/>
          </a:bodyPr>
          <a:lstStyle/>
          <a:p>
            <a:pPr defTabSz="4388299" fontAlgn="base">
              <a:spcBef>
                <a:spcPct val="0"/>
              </a:spcBef>
              <a:spcAft>
                <a:spcPct val="0"/>
              </a:spcAft>
            </a:pPr>
            <a:endParaRPr lang="en-US" sz="3000" dirty="0">
              <a:solidFill>
                <a:prstClr val="black"/>
              </a:solidFill>
              <a:latin typeface="Arial Narrow" pitchFamily="34" charset="0"/>
            </a:endParaRPr>
          </a:p>
        </p:txBody>
      </p:sp>
      <p:pic>
        <p:nvPicPr>
          <p:cNvPr id="13" name="Picture 12" descr="Masthead-for-Poster.jpg"/>
          <p:cNvPicPr>
            <a:picLocks noChangeAspect="1"/>
          </p:cNvPicPr>
          <p:nvPr/>
        </p:nvPicPr>
        <p:blipFill>
          <a:blip r:embed="rId7" cstate="print"/>
          <a:stretch>
            <a:fillRect/>
          </a:stretch>
        </p:blipFill>
        <p:spPr>
          <a:xfrm>
            <a:off x="0" y="-15240"/>
            <a:ext cx="43891200" cy="4815840"/>
          </a:xfrm>
          <a:prstGeom prst="rect">
            <a:avLst/>
          </a:prstGeom>
        </p:spPr>
      </p:pic>
      <p:sp>
        <p:nvSpPr>
          <p:cNvPr id="86049" name="Rectangle 33"/>
          <p:cNvSpPr>
            <a:spLocks noChangeArrowheads="1"/>
          </p:cNvSpPr>
          <p:nvPr/>
        </p:nvSpPr>
        <p:spPr bwMode="auto">
          <a:xfrm>
            <a:off x="693742" y="5638807"/>
            <a:ext cx="9974261" cy="24492859"/>
          </a:xfrm>
          <a:prstGeom prst="rect">
            <a:avLst/>
          </a:prstGeom>
          <a:solidFill>
            <a:srgbClr val="FFFFFF"/>
          </a:solidFill>
          <a:ln w="9525">
            <a:solidFill>
              <a:schemeClr val="tx1"/>
            </a:solidFill>
            <a:miter lim="800000"/>
            <a:headEnd/>
            <a:tailEnd/>
          </a:ln>
          <a:effectLst/>
        </p:spPr>
        <p:txBody>
          <a:bodyPr wrap="none" lIns="91430" tIns="45715" rIns="91430" bIns="45715" anchor="ctr"/>
          <a:lstStyle/>
          <a:p>
            <a:pPr defTabSz="4387536"/>
            <a:endParaRPr lang="en-US" sz="8698" dirty="0">
              <a:solidFill>
                <a:prstClr val="black"/>
              </a:solidFill>
            </a:endParaRPr>
          </a:p>
        </p:txBody>
      </p:sp>
      <p:sp>
        <p:nvSpPr>
          <p:cNvPr id="86031" name="Rectangle 15"/>
          <p:cNvSpPr>
            <a:spLocks noGrp="1" noChangeArrowheads="1"/>
          </p:cNvSpPr>
          <p:nvPr>
            <p:ph type="title"/>
          </p:nvPr>
        </p:nvSpPr>
        <p:spPr bwMode="auto">
          <a:xfrm>
            <a:off x="960442" y="1273183"/>
            <a:ext cx="41924285" cy="2201861"/>
          </a:xfrm>
          <a:prstGeom prst="rect">
            <a:avLst/>
          </a:prstGeom>
          <a:noFill/>
          <a:ln w="9525">
            <a:noFill/>
            <a:miter lim="800000"/>
            <a:headEnd/>
            <a:tailEnd/>
          </a:ln>
          <a:effectLst/>
        </p:spPr>
        <p:txBody>
          <a:bodyPr vert="horz" wrap="square" lIns="91257" tIns="45618" rIns="91257" bIns="45618" numCol="1" anchor="ctr" anchorCtr="0" compatLnSpc="1">
            <a:prstTxWarp prst="textNoShape">
              <a:avLst/>
            </a:prstTxWarp>
          </a:bodyPr>
          <a:lstStyle/>
          <a:p>
            <a:pPr lvl="0"/>
            <a:r>
              <a:rPr lang="en-US" smtClean="0"/>
              <a:t>Click to edit Master title style</a:t>
            </a:r>
            <a:endParaRPr lang="en-US" dirty="0" smtClean="0"/>
          </a:p>
        </p:txBody>
      </p:sp>
      <p:sp>
        <p:nvSpPr>
          <p:cNvPr id="86032" name="Rectangle 16"/>
          <p:cNvSpPr>
            <a:spLocks noGrp="1" noChangeArrowheads="1"/>
          </p:cNvSpPr>
          <p:nvPr>
            <p:ph type="body" idx="1"/>
          </p:nvPr>
        </p:nvSpPr>
        <p:spPr bwMode="auto">
          <a:xfrm>
            <a:off x="693742" y="5638807"/>
            <a:ext cx="9974261" cy="24492859"/>
          </a:xfrm>
          <a:prstGeom prst="rect">
            <a:avLst/>
          </a:prstGeom>
          <a:noFill/>
          <a:ln w="9525">
            <a:noFill/>
            <a:miter lim="800000"/>
            <a:headEnd/>
            <a:tailEnd/>
          </a:ln>
          <a:effectLst/>
        </p:spPr>
        <p:txBody>
          <a:bodyPr vert="horz" wrap="square" lIns="456363" tIns="456363" rIns="456363" bIns="456363"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86041" name="Rectangle 25"/>
          <p:cNvSpPr>
            <a:spLocks noChangeArrowheads="1"/>
          </p:cNvSpPr>
          <p:nvPr/>
        </p:nvSpPr>
        <p:spPr bwMode="auto">
          <a:xfrm>
            <a:off x="0" y="0"/>
            <a:ext cx="43891200" cy="32918400"/>
          </a:xfrm>
          <a:prstGeom prst="rect">
            <a:avLst/>
          </a:prstGeom>
          <a:noFill/>
          <a:ln w="3175">
            <a:solidFill>
              <a:schemeClr val="tx2"/>
            </a:solidFill>
            <a:miter lim="800000"/>
            <a:headEnd/>
            <a:tailEnd/>
          </a:ln>
          <a:effectLst/>
        </p:spPr>
        <p:txBody>
          <a:bodyPr wrap="none" lIns="91430" tIns="45715" rIns="91430" bIns="45715" anchor="ctr"/>
          <a:lstStyle/>
          <a:p>
            <a:pPr defTabSz="4387536"/>
            <a:endParaRPr lang="en-US" sz="8698" dirty="0">
              <a:solidFill>
                <a:prstClr val="black"/>
              </a:solidFill>
            </a:endParaRPr>
          </a:p>
        </p:txBody>
      </p:sp>
      <p:sp>
        <p:nvSpPr>
          <p:cNvPr id="86048" name="Rectangle 32"/>
          <p:cNvSpPr>
            <a:spLocks noChangeArrowheads="1"/>
          </p:cNvSpPr>
          <p:nvPr/>
        </p:nvSpPr>
        <p:spPr bwMode="auto">
          <a:xfrm>
            <a:off x="11490329" y="5638807"/>
            <a:ext cx="9982200" cy="24492859"/>
          </a:xfrm>
          <a:prstGeom prst="rect">
            <a:avLst/>
          </a:prstGeom>
          <a:solidFill>
            <a:srgbClr val="FFFFFF"/>
          </a:solidFill>
          <a:ln w="9525">
            <a:solidFill>
              <a:schemeClr val="tx1"/>
            </a:solidFill>
            <a:miter lim="800000"/>
            <a:headEnd/>
            <a:tailEnd/>
          </a:ln>
          <a:effectLst/>
        </p:spPr>
        <p:txBody>
          <a:bodyPr wrap="none" lIns="91430" tIns="45715" rIns="91430" bIns="45715" anchor="ctr"/>
          <a:lstStyle/>
          <a:p>
            <a:pPr defTabSz="4387536"/>
            <a:endParaRPr lang="en-US" sz="8698" dirty="0">
              <a:solidFill>
                <a:prstClr val="black"/>
              </a:solidFill>
            </a:endParaRPr>
          </a:p>
        </p:txBody>
      </p:sp>
      <p:sp>
        <p:nvSpPr>
          <p:cNvPr id="86050" name="Rectangle 34"/>
          <p:cNvSpPr>
            <a:spLocks noChangeArrowheads="1"/>
          </p:cNvSpPr>
          <p:nvPr/>
        </p:nvSpPr>
        <p:spPr bwMode="auto">
          <a:xfrm>
            <a:off x="22272631" y="5638807"/>
            <a:ext cx="9982200" cy="24492859"/>
          </a:xfrm>
          <a:prstGeom prst="rect">
            <a:avLst/>
          </a:prstGeom>
          <a:solidFill>
            <a:srgbClr val="FFFFFF"/>
          </a:solidFill>
          <a:ln w="9525">
            <a:solidFill>
              <a:schemeClr val="tx1"/>
            </a:solidFill>
            <a:miter lim="800000"/>
            <a:headEnd/>
            <a:tailEnd/>
          </a:ln>
          <a:effectLst/>
        </p:spPr>
        <p:txBody>
          <a:bodyPr wrap="none" lIns="91430" tIns="45715" rIns="91430" bIns="45715" anchor="ctr"/>
          <a:lstStyle/>
          <a:p>
            <a:pPr defTabSz="4387536"/>
            <a:endParaRPr lang="en-US" sz="8698" dirty="0">
              <a:solidFill>
                <a:prstClr val="black"/>
              </a:solidFill>
            </a:endParaRPr>
          </a:p>
        </p:txBody>
      </p:sp>
      <p:sp>
        <p:nvSpPr>
          <p:cNvPr id="86051" name="Rectangle 35"/>
          <p:cNvSpPr>
            <a:spLocks noChangeArrowheads="1"/>
          </p:cNvSpPr>
          <p:nvPr/>
        </p:nvSpPr>
        <p:spPr bwMode="auto">
          <a:xfrm>
            <a:off x="33078742" y="5638807"/>
            <a:ext cx="9982200" cy="24492859"/>
          </a:xfrm>
          <a:prstGeom prst="rect">
            <a:avLst/>
          </a:prstGeom>
          <a:solidFill>
            <a:srgbClr val="FFFFFF"/>
          </a:solidFill>
          <a:ln w="9525">
            <a:solidFill>
              <a:schemeClr val="tx1"/>
            </a:solidFill>
            <a:miter lim="800000"/>
            <a:headEnd/>
            <a:tailEnd/>
          </a:ln>
          <a:effectLst/>
        </p:spPr>
        <p:txBody>
          <a:bodyPr wrap="none" lIns="91430" tIns="45715" rIns="91430" bIns="45715" anchor="ctr"/>
          <a:lstStyle/>
          <a:p>
            <a:pPr defTabSz="4387536"/>
            <a:endParaRPr lang="en-US" sz="8698" dirty="0">
              <a:solidFill>
                <a:prstClr val="black"/>
              </a:solidFill>
            </a:endParaRPr>
          </a:p>
        </p:txBody>
      </p:sp>
      <p:pic>
        <p:nvPicPr>
          <p:cNvPr id="15"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1230" y="30424586"/>
            <a:ext cx="16136472" cy="24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C:\Users\Zachary Neale\Downloads\mse_logos\MSE_UW_rev.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5043" y="30852427"/>
            <a:ext cx="14946557" cy="18165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831" b="93720" l="5449" r="94872">
                        <a14:foregroundMark x1="44712" y1="13043" x2="44712" y2="13043"/>
                        <a14:foregroundMark x1="38622" y1="14654" x2="38622" y2="14654"/>
                        <a14:foregroundMark x1="48718" y1="11916" x2="48718" y2="11916"/>
                        <a14:foregroundMark x1="57372" y1="13849" x2="57372" y2="13849"/>
                        <a14:foregroundMark x1="33814" y1="16425" x2="33814" y2="16425"/>
                        <a14:foregroundMark x1="38782" y1="8213" x2="38782" y2="8213"/>
                        <a14:foregroundMark x1="28205" y1="20290" x2="28205" y2="20290"/>
                        <a14:foregroundMark x1="21314" y1="24960" x2="21314" y2="24960"/>
                        <a14:foregroundMark x1="16346" y1="30274" x2="16346" y2="30274"/>
                        <a14:foregroundMark x1="16506" y1="35910" x2="16506" y2="35910"/>
                        <a14:foregroundMark x1="13942" y1="45411" x2="13942" y2="45411"/>
                        <a14:foregroundMark x1="13622" y1="55717" x2="13622" y2="55717"/>
                        <a14:foregroundMark x1="15545" y1="62480" x2="15545" y2="62480"/>
                        <a14:foregroundMark x1="17949" y1="67472" x2="17949" y2="67472"/>
                        <a14:foregroundMark x1="21635" y1="76167" x2="21635" y2="76167"/>
                        <a14:foregroundMark x1="31090" y1="80676" x2="31090" y2="80676"/>
                        <a14:foregroundMark x1="35577" y1="85024" x2="35577" y2="85024"/>
                        <a14:foregroundMark x1="41506" y1="86312" x2="41506" y2="86312"/>
                        <a14:foregroundMark x1="49038" y1="88889" x2="49038" y2="88889"/>
                        <a14:foregroundMark x1="55929" y1="87118" x2="55929" y2="87118"/>
                        <a14:foregroundMark x1="60417" y1="87118" x2="60417" y2="87118"/>
                        <a14:foregroundMark x1="65385" y1="83897" x2="65385" y2="83897"/>
                        <a14:foregroundMark x1="71314" y1="79388" x2="71314" y2="79388"/>
                        <a14:foregroundMark x1="77885" y1="75040" x2="77885" y2="75040"/>
                        <a14:foregroundMark x1="84135" y1="65217" x2="84135" y2="65217"/>
                        <a14:foregroundMark x1="86058" y1="54428" x2="86058" y2="54428"/>
                        <a14:foregroundMark x1="86218" y1="49275" x2="86218" y2="49275"/>
                        <a14:foregroundMark x1="85737" y1="40741" x2="85737" y2="40741"/>
                        <a14:foregroundMark x1="81891" y1="31079" x2="81891" y2="31079"/>
                        <a14:foregroundMark x1="78846" y1="26892" x2="78846" y2="26892"/>
                        <a14:foregroundMark x1="72436" y1="21417" x2="72436" y2="21417"/>
                        <a14:foregroundMark x1="66186" y1="15942" x2="66186" y2="15942"/>
                        <a14:foregroundMark x1="44551" y1="41224" x2="44551" y2="41224"/>
                        <a14:foregroundMark x1="51763" y1="40580" x2="51763" y2="40580"/>
                        <a14:foregroundMark x1="48397" y1="40741" x2="48397" y2="40741"/>
                        <a14:foregroundMark x1="79167" y1="53462" x2="79167" y2="53462"/>
                        <a14:foregroundMark x1="79006" y1="52496" x2="79006" y2="52496"/>
                        <a14:foregroundMark x1="74840" y1="50403" x2="74840" y2="50403"/>
                        <a14:foregroundMark x1="75481" y1="51208" x2="75481" y2="51208"/>
                        <a14:foregroundMark x1="76122" y1="51852" x2="76122" y2="51852"/>
                        <a14:foregroundMark x1="74199" y1="49597" x2="74199" y2="49597"/>
                        <a14:foregroundMark x1="23878" y1="54106" x2="23878" y2="54106"/>
                        <a14:foregroundMark x1="24359" y1="52174" x2="24359" y2="52174"/>
                        <a14:foregroundMark x1="24679" y1="51047" x2="24679" y2="51047"/>
                        <a14:foregroundMark x1="25160" y1="50403" x2="25160" y2="50403"/>
                        <a14:foregroundMark x1="25962" y1="49919" x2="25962" y2="49919"/>
                        <a14:foregroundMark x1="20994" y1="52496" x2="20994" y2="52496"/>
                        <a14:foregroundMark x1="21474" y1="54106" x2="21474" y2="54106"/>
                        <a14:foregroundMark x1="26603" y1="42673" x2="26603" y2="42673"/>
                        <a14:foregroundMark x1="69551" y1="33333" x2="69551" y2="33333"/>
                        <a14:foregroundMark x1="66667" y1="33977" x2="66667" y2="33977"/>
                        <a14:foregroundMark x1="68429" y1="32528" x2="68429" y2="32528"/>
                        <a14:foregroundMark x1="66186" y1="33816" x2="66186" y2="33816"/>
                        <a14:foregroundMark x1="29647" y1="33333" x2="29647" y2="33333"/>
                        <a14:foregroundMark x1="32853" y1="33977" x2="32853" y2="33977"/>
                        <a14:foregroundMark x1="30449" y1="33172" x2="30449" y2="33172"/>
                        <a14:foregroundMark x1="50801" y1="32850" x2="50801" y2="32850"/>
                        <a14:foregroundMark x1="43429" y1="35910" x2="43429" y2="35910"/>
                        <a14:foregroundMark x1="42308" y1="34783" x2="42308" y2="34783"/>
                        <a14:foregroundMark x1="40705" y1="36393" x2="40705" y2="36393"/>
                        <a14:foregroundMark x1="58173" y1="36071" x2="58173" y2="36071"/>
                        <a14:foregroundMark x1="59455" y1="36232" x2="59455" y2="36232"/>
                        <a14:foregroundMark x1="58173" y1="34783" x2="58173" y2="34783"/>
                        <a14:foregroundMark x1="58654" y1="33333" x2="58654" y2="33333"/>
                        <a14:foregroundMark x1="59615" y1="33977" x2="59615" y2="33977"/>
                        <a14:foregroundMark x1="60897" y1="34138" x2="60897" y2="34138"/>
                        <a14:foregroundMark x1="63622" y1="39775" x2="63622" y2="39775"/>
                        <a14:foregroundMark x1="59615" y1="40419" x2="59615" y2="40419"/>
                        <a14:foregroundMark x1="62019" y1="39452" x2="62019" y2="39452"/>
                        <a14:foregroundMark x1="65224" y1="39614" x2="65224" y2="39614"/>
                        <a14:foregroundMark x1="56731" y1="41224" x2="56731" y2="41224"/>
                        <a14:foregroundMark x1="45513" y1="39452" x2="45513" y2="39452"/>
                        <a14:foregroundMark x1="38782" y1="40741" x2="38782" y2="40741"/>
                        <a14:foregroundMark x1="41026" y1="39452" x2="41026" y2="39452"/>
                        <a14:foregroundMark x1="34615" y1="40902" x2="34615" y2="40902"/>
                        <a14:foregroundMark x1="55128" y1="42029" x2="55128" y2="42029"/>
                        <a14:foregroundMark x1="57212" y1="39614" x2="57212" y2="39614"/>
                        <a14:foregroundMark x1="23718" y1="56200" x2="23718" y2="56200"/>
                        <a14:foregroundMark x1="47276" y1="80032" x2="41186" y2="77617"/>
                        <a14:foregroundMark x1="41186" y1="77617" x2="34295" y2="72303"/>
                        <a14:foregroundMark x1="34936" y1="72786" x2="29647" y2="67472"/>
                        <a14:foregroundMark x1="29647" y1="67472" x2="25000" y2="59742"/>
                        <a14:foregroundMark x1="25000" y1="59742" x2="24038" y2="55556"/>
                        <a14:foregroundMark x1="24038" y1="55556" x2="24679" y2="50886"/>
                        <a14:foregroundMark x1="26603" y1="60064" x2="27404" y2="56683"/>
                        <a14:foregroundMark x1="27404" y1="56683" x2="26442" y2="53945"/>
                        <a14:foregroundMark x1="21795" y1="57166" x2="20513" y2="54106"/>
                        <a14:foregroundMark x1="32051" y1="67794" x2="30449" y2="63607"/>
                        <a14:foregroundMark x1="37019" y1="74718" x2="33173" y2="74074"/>
                        <a14:foregroundMark x1="53846" y1="80193" x2="62500" y2="75201"/>
                        <a14:foregroundMark x1="62500" y1="75201" x2="68750" y2="69243"/>
                        <a14:foregroundMark x1="68750" y1="69243" x2="68109" y2="65056"/>
                        <a14:foregroundMark x1="68590" y1="65217" x2="69551" y2="62963"/>
                        <a14:foregroundMark x1="74519" y1="61353" x2="75801" y2="56683"/>
                        <a14:foregroundMark x1="75801" y1="56683" x2="75641" y2="52496"/>
                        <a14:foregroundMark x1="63942" y1="71337" x2="65545" y2="70209"/>
                        <a14:foregroundMark x1="59615" y1="77617" x2="64423" y2="73913"/>
                        <a14:foregroundMark x1="36859" y1="42029" x2="36859" y2="42029"/>
                        <a14:foregroundMark x1="68286" y1="20344" x2="68286" y2="20344"/>
                        <a14:foregroundMark x1="69429" y1="19198" x2="69429" y2="19198"/>
                        <a14:foregroundMark x1="69429" y1="14900" x2="69429" y2="14900"/>
                        <a14:foregroundMark x1="80857" y1="25501" x2="80857" y2="25501"/>
                        <a14:foregroundMark x1="70000" y1="57593" x2="70000" y2="57593"/>
                        <a14:foregroundMark x1="72571" y1="57307" x2="72571" y2="57307"/>
                        <a14:foregroundMark x1="73143" y1="54441" x2="73143" y2="54441"/>
                        <a14:foregroundMark x1="78000" y1="57020" x2="78000" y2="57020"/>
                        <a14:foregroundMark x1="55143" y1="40115" x2="55143" y2="40115"/>
                        <a14:foregroundMark x1="43429" y1="39828" x2="43429" y2="39828"/>
                        <a14:foregroundMark x1="43143" y1="41834" x2="43143" y2="41834"/>
                        <a14:foregroundMark x1="40286" y1="40974" x2="40286" y2="40974"/>
                        <a14:foregroundMark x1="32857" y1="48997" x2="32857" y2="48997"/>
                        <a14:foregroundMark x1="33143" y1="47278" x2="33143" y2="61605"/>
                        <a14:foregroundMark x1="52857" y1="47278" x2="52857" y2="63897"/>
                        <a14:foregroundMark x1="57429" y1="47851" x2="57429" y2="63610"/>
                        <a14:foregroundMark x1="25429" y1="65330" x2="25429" y2="65330"/>
                        <a14:foregroundMark x1="23429" y1="62178" x2="23429" y2="62178"/>
                        <a14:foregroundMark x1="28286" y1="69914" x2="28286" y2="69914"/>
                        <a14:foregroundMark x1="27714" y1="69054" x2="27714" y2="69054"/>
                        <a14:foregroundMark x1="24571" y1="64470" x2="24571" y2="64470"/>
                        <a14:foregroundMark x1="24000" y1="63897" x2="24000" y2="63897"/>
                        <a14:foregroundMark x1="18000" y1="73352" x2="18000" y2="73352"/>
                        <a14:foregroundMark x1="25429" y1="74499" x2="25429" y2="74499"/>
                        <a14:foregroundMark x1="24286" y1="79943" x2="24286" y2="79943"/>
                        <a14:foregroundMark x1="26857" y1="76791" x2="26857" y2="76791"/>
                        <a14:foregroundMark x1="49143" y1="85387" x2="49143" y2="85387"/>
                        <a14:foregroundMark x1="46571" y1="84241" x2="46571" y2="84241"/>
                        <a14:foregroundMark x1="47714" y1="84241" x2="47714" y2="84241"/>
                        <a14:foregroundMark x1="55143" y1="84241" x2="55143" y2="84241"/>
                        <a14:foregroundMark x1="72000" y1="83095" x2="72000" y2="83095"/>
                        <a14:foregroundMark x1="77143" y1="70774" x2="77143" y2="70774"/>
                        <a14:foregroundMark x1="80857" y1="74785" x2="80857" y2="74785"/>
                        <a14:foregroundMark x1="52857" y1="10029" x2="52857" y2="10029"/>
                        <a14:foregroundMark x1="50857" y1="9742" x2="50857" y2="9742"/>
                        <a14:foregroundMark x1="40857" y1="10888" x2="40857" y2="10888"/>
                        <a14:foregroundMark x1="42286" y1="16332" x2="42286" y2="16332"/>
                        <a14:foregroundMark x1="29143" y1="16046" x2="29143" y2="16046"/>
                        <a14:foregroundMark x1="22286" y1="21203" x2="22286" y2="21203"/>
                        <a14:foregroundMark x1="18571" y1="25501" x2="18571" y2="25501"/>
                        <a14:foregroundMark x1="70857" y1="18625" x2="70857" y2="18625"/>
                        <a14:foregroundMark x1="75714" y1="26648" x2="75714" y2="26648"/>
                        <a14:foregroundMark x1="83714" y1="33811" x2="83714" y2="33811"/>
                        <a14:foregroundMark x1="84286" y1="45559" x2="84286" y2="45559"/>
                        <a14:foregroundMark x1="86857" y1="45272" x2="86857" y2="45272"/>
                        <a14:foregroundMark x1="89429" y1="51003" x2="89429" y2="51003"/>
                        <a14:foregroundMark x1="88000" y1="60172" x2="88000" y2="60172"/>
                        <a14:foregroundMark x1="87429" y1="63037" x2="87429" y2="63037"/>
                        <a14:foregroundMark x1="84571" y1="69628" x2="84571" y2="69628"/>
                        <a14:foregroundMark x1="11714" y1="59599" x2="11714" y2="59599"/>
                        <a14:foregroundMark x1="10571" y1="52149" x2="10571" y2="52149"/>
                        <a14:foregroundMark x1="15429" y1="50716" x2="15429" y2="50716"/>
                        <a14:foregroundMark x1="16000" y1="52436" x2="16000" y2="52436"/>
                        <a14:foregroundMark x1="16571" y1="39828" x2="16571" y2="39828"/>
                        <a14:foregroundMark x1="14000" y1="34097" x2="14000" y2="34097"/>
                        <a14:foregroundMark x1="28000" y1="35244" x2="28000" y2="35244"/>
                        <a14:foregroundMark x1="30286" y1="35244" x2="30286" y2="35244"/>
                        <a14:foregroundMark x1="35714" y1="35530" x2="41143" y2="33524"/>
                        <a14:foregroundMark x1="38000" y1="36103" x2="38000" y2="36103"/>
                        <a14:foregroundMark x1="39714" y1="35244" x2="39714" y2="35244"/>
                        <a14:foregroundMark x1="40857" y1="34670" x2="40857" y2="34670"/>
                        <a14:foregroundMark x1="43143" y1="34384" x2="43143" y2="34384"/>
                        <a14:foregroundMark x1="60571" y1="36963" x2="53429" y2="37249"/>
                        <a14:foregroundMark x1="58857" y1="37249" x2="58857" y2="37249"/>
                        <a14:foregroundMark x1="58571" y1="36103" x2="55714" y2="35817"/>
                        <a14:foregroundMark x1="62857" y1="36676" x2="59143" y2="34957"/>
                        <a14:foregroundMark x1="64857" y1="35817" x2="58000" y2="32951"/>
                        <a14:foregroundMark x1="68857" y1="34957" x2="71714" y2="35244"/>
                        <a14:foregroundMark x1="39429" y1="41834" x2="39429" y2="41834"/>
                        <a14:foregroundMark x1="56571" y1="42407" x2="56571" y2="42407"/>
                        <a14:foregroundMark x1="55714" y1="42407" x2="55714" y2="42407"/>
                        <a14:foregroundMark x1="66857" y1="47851" x2="66857" y2="61605"/>
                        <a14:foregroundMark x1="37714" y1="47278" x2="37714" y2="68481"/>
                        <a14:foregroundMark x1="42571" y1="74212" x2="42571" y2="46991"/>
                        <a14:foregroundMark x1="47143" y1="47851" x2="47143" y2="74785"/>
                        <a14:foregroundMark x1="52857" y1="64756" x2="52857" y2="68481"/>
                        <a14:foregroundMark x1="57429" y1="63897" x2="57429" y2="74785"/>
                        <a14:foregroundMark x1="62286" y1="47278" x2="62571" y2="69341"/>
                        <a14:foregroundMark x1="52857" y1="70201" x2="52857" y2="70201"/>
                        <a14:foregroundMark x1="52857" y1="72493" x2="52857" y2="72493"/>
                        <a14:foregroundMark x1="52857" y1="74499" x2="52857" y2="74499"/>
                        <a14:foregroundMark x1="52857" y1="77364" x2="52857" y2="71060"/>
                        <a14:foregroundMark x1="47143" y1="77937" x2="47143" y2="75358"/>
                        <a14:foregroundMark x1="17714" y1="38682" x2="17714" y2="38682"/>
                        <a14:foregroundMark x1="42000" y1="32951" x2="42571" y2="32665"/>
                        <a14:foregroundMark x1="57714" y1="33238" x2="57143" y2="32665"/>
                        <a14:foregroundMark x1="56286" y1="34384" x2="56286" y2="34384"/>
                        <a14:foregroundMark x1="55429" y1="33811" x2="55429" y2="33811"/>
                        <a14:backgroundMark x1="40064" y1="25443" x2="40064" y2="25443"/>
                        <a14:backgroundMark x1="41026" y1="29952" x2="41026" y2="29952"/>
                        <a14:backgroundMark x1="41667" y1="13527" x2="41667" y2="13527"/>
                        <a14:backgroundMark x1="31410" y1="14815" x2="31410" y2="14815"/>
                        <a14:backgroundMark x1="77564" y1="46699" x2="77564" y2="46699"/>
                        <a14:backgroundMark x1="23718" y1="46377" x2="23718" y2="46377"/>
                        <a14:backgroundMark x1="31090" y1="52818" x2="31090" y2="52818"/>
                        <a14:backgroundMark x1="70192" y1="47665" x2="70192" y2="47665"/>
                        <a14:backgroundMark x1="70833" y1="42512" x2="70833" y2="42512"/>
                        <a14:backgroundMark x1="30769" y1="41868" x2="30769" y2="41868"/>
                        <a14:backgroundMark x1="30128" y1="40580" x2="30128" y2="40580"/>
                        <a14:backgroundMark x1="41987" y1="41546" x2="41987" y2="41546"/>
                        <a14:backgroundMark x1="50000" y1="41868" x2="50000" y2="41868"/>
                        <a14:backgroundMark x1="55769" y1="30274" x2="55769" y2="30274"/>
                        <a14:backgroundMark x1="36378" y1="17874" x2="36378" y2="17874"/>
                        <a14:backgroundMark x1="22596" y1="39291" x2="22436" y2="45250"/>
                        <a14:backgroundMark x1="34295" y1="13043" x2="36378" y2="15620"/>
                        <a14:backgroundMark x1="55609" y1="10145" x2="57051" y2="10467"/>
                        <a14:backgroundMark x1="24840" y1="23671" x2="24840" y2="23671"/>
                        <a14:backgroundMark x1="21154" y1="20451" x2="21154" y2="20451"/>
                        <a14:backgroundMark x1="20513" y1="29308" x2="20513" y2="29308"/>
                        <a14:backgroundMark x1="13622" y1="31562" x2="13622" y2="31562"/>
                        <a14:backgroundMark x1="11538" y1="39614" x2="11538" y2="39614"/>
                        <a14:backgroundMark x1="8814" y1="49919" x2="8814" y2="49919"/>
                        <a14:backgroundMark x1="16186" y1="45572" x2="16186" y2="45572"/>
                        <a14:backgroundMark x1="12019" y1="45894" x2="12019" y2="45894"/>
                        <a14:backgroundMark x1="13141" y1="50564" x2="13141" y2="50564"/>
                        <a14:backgroundMark x1="16827" y1="51369" x2="16827" y2="51369"/>
                        <a14:backgroundMark x1="15705" y1="58776" x2="15705" y2="58776"/>
                        <a14:backgroundMark x1="9455" y1="57166" x2="9455" y2="57166"/>
                        <a14:backgroundMark x1="13942" y1="61997" x2="13942" y2="61997"/>
                        <a14:backgroundMark x1="44712" y1="84219" x2="44712" y2="84219"/>
                        <a14:backgroundMark x1="71635" y1="77617" x2="71635" y2="77617"/>
                        <a14:backgroundMark x1="78846" y1="77295" x2="78846" y2="77295"/>
                        <a14:backgroundMark x1="83494" y1="73913" x2="83494" y2="73913"/>
                        <a14:backgroundMark x1="80449" y1="73752" x2="80449" y2="73752"/>
                        <a14:backgroundMark x1="82051" y1="68116" x2="82051" y2="68116"/>
                        <a14:backgroundMark x1="84776" y1="63124" x2="84776" y2="63124"/>
                        <a14:backgroundMark x1="90385" y1="54267" x2="90385" y2="54267"/>
                        <a14:backgroundMark x1="90545" y1="47343" x2="90545" y2="47343"/>
                        <a14:backgroundMark x1="86699" y1="43961" x2="86699" y2="43961"/>
                        <a14:backgroundMark x1="85577" y1="38325" x2="85577" y2="38325"/>
                        <a14:backgroundMark x1="81410" y1="33494" x2="81410" y2="33494"/>
                        <a14:backgroundMark x1="84455" y1="32528" x2="84455" y2="32528"/>
                        <a14:backgroundMark x1="47596" y1="85185" x2="47596" y2="85185"/>
                        <a14:backgroundMark x1="46795" y1="89372" x2="46795" y2="89372"/>
                        <a14:backgroundMark x1="54167" y1="88567" x2="54167" y2="88567"/>
                        <a14:backgroundMark x1="75160" y1="21900" x2="75160" y2="21900"/>
                        <a14:backgroundMark x1="71474" y1="19163" x2="71474" y2="19163"/>
                        <a14:backgroundMark x1="58654" y1="31240" x2="58654" y2="31240"/>
                        <a14:backgroundMark x1="64423" y1="34138" x2="64423" y2="34138"/>
                        <a14:backgroundMark x1="65705" y1="34944" x2="65705" y2="34944"/>
                        <a14:backgroundMark x1="68910" y1="33655" x2="68910" y2="33655"/>
                        <a14:backgroundMark x1="71635" y1="34622" x2="71635" y2="34622"/>
                        <a14:backgroundMark x1="70353" y1="32045" x2="70353" y2="32045"/>
                        <a14:backgroundMark x1="28846" y1="31562" x2="28846" y2="31562"/>
                        <a14:backgroundMark x1="43910" y1="33333" x2="43910" y2="33333"/>
                        <a14:backgroundMark x1="45833" y1="34461" x2="45833" y2="34461"/>
                        <a14:backgroundMark x1="36218" y1="36232" x2="36218" y2="36232"/>
                        <a14:backgroundMark x1="27083" y1="34783" x2="27083" y2="34783"/>
                        <a14:backgroundMark x1="40385" y1="34622" x2="40385" y2="34622"/>
                        <a14:backgroundMark x1="37500" y1="35749" x2="37500" y2="35749"/>
                        <a14:backgroundMark x1="36859" y1="35910" x2="35897" y2="36232"/>
                        <a14:backgroundMark x1="38782" y1="36393" x2="41186" y2="35427"/>
                        <a14:backgroundMark x1="48718" y1="36232" x2="48718" y2="36232"/>
                        <a14:backgroundMark x1="53686" y1="36071" x2="53686" y2="36071"/>
                        <a14:backgroundMark x1="61058" y1="36393" x2="58654" y2="35266"/>
                        <a14:backgroundMark x1="64103" y1="36232" x2="58814" y2="33977"/>
                        <a14:backgroundMark x1="58974" y1="36715" x2="53686" y2="36232"/>
                        <a14:backgroundMark x1="58333" y1="40902" x2="58333" y2="40902"/>
                        <a14:backgroundMark x1="39904" y1="40741" x2="39904" y2="40741"/>
                        <a14:backgroundMark x1="44231" y1="42351" x2="44231" y2="42351"/>
                        <a14:backgroundMark x1="22436" y1="54267" x2="22436" y2="54267"/>
                        <a14:backgroundMark x1="25962" y1="53784" x2="25962" y2="53784"/>
                        <a14:backgroundMark x1="25641" y1="56361" x2="25641" y2="56361"/>
                        <a14:backgroundMark x1="26923" y1="52335" x2="25962" y2="52335"/>
                        <a14:backgroundMark x1="20032" y1="55556" x2="20673" y2="57649"/>
                        <a14:backgroundMark x1="28365" y1="60064" x2="29006" y2="60225"/>
                        <a14:backgroundMark x1="33013" y1="66184" x2="33494" y2="67472"/>
                        <a14:backgroundMark x1="24199" y1="66184" x2="24679" y2="66828"/>
                        <a14:backgroundMark x1="31410" y1="71498" x2="31731" y2="71659"/>
                        <a14:backgroundMark x1="35256" y1="76006" x2="36058" y2="76329"/>
                        <a14:backgroundMark x1="61378" y1="78261" x2="63301" y2="76812"/>
                        <a14:backgroundMark x1="64583" y1="76329" x2="64583" y2="76329"/>
                        <a14:backgroundMark x1="59615" y1="79066" x2="59615" y2="79066"/>
                        <a14:backgroundMark x1="52244" y1="80676" x2="52244" y2="80676"/>
                        <a14:backgroundMark x1="48397" y1="80515" x2="48397" y2="80515"/>
                        <a14:backgroundMark x1="56731" y1="76973" x2="56731" y2="76973"/>
                        <a14:backgroundMark x1="64904" y1="68760" x2="64904" y2="68760"/>
                        <a14:backgroundMark x1="74519" y1="67633" x2="74519" y2="67633"/>
                        <a14:backgroundMark x1="66987" y1="65862" x2="66987" y2="65862"/>
                        <a14:backgroundMark x1="71314" y1="58937" x2="70673" y2="59903"/>
                        <a14:backgroundMark x1="74359" y1="54428" x2="74359" y2="55072"/>
                        <a14:backgroundMark x1="36699" y1="40258" x2="36699" y2="40258"/>
                        <a14:backgroundMark x1="44551" y1="39936" x2="44551" y2="39936"/>
                        <a14:backgroundMark x1="55609" y1="42673" x2="55609" y2="42673"/>
                        <a14:backgroundMark x1="56571" y1="40258" x2="56571" y2="40258"/>
                        <a14:backgroundMark x1="21154" y1="58454" x2="21154" y2="58454"/>
                        <a14:backgroundMark x1="25321" y1="55556" x2="25321" y2="55556"/>
                        <a14:backgroundMark x1="25321" y1="55556" x2="25481" y2="57005"/>
                        <a14:backgroundMark x1="25641" y1="57649" x2="25641" y2="57649"/>
                        <a14:backgroundMark x1="22756" y1="55395" x2="22756" y2="55395"/>
                        <a14:backgroundMark x1="21474" y1="60870" x2="21474" y2="60870"/>
                        <a14:backgroundMark x1="25962" y1="68277" x2="25962" y2="68277"/>
                        <a14:backgroundMark x1="23077" y1="63929" x2="23077" y2="63929"/>
                        <a14:backgroundMark x1="24679" y1="62641" x2="24679" y2="62641"/>
                        <a14:backgroundMark x1="26923" y1="61192" x2="26923" y2="61192"/>
                        <a14:backgroundMark x1="28526" y1="68760" x2="28526" y2="68760"/>
                        <a14:backgroundMark x1="29808" y1="66345" x2="29808" y2="66345"/>
                        <a14:backgroundMark x1="33494" y1="75362" x2="33494" y2="75362"/>
                        <a14:backgroundMark x1="58654" y1="75684" x2="57692" y2="76006"/>
                        <a14:backgroundMark x1="58974" y1="79388" x2="58013" y2="79549"/>
                        <a14:backgroundMark x1="36378" y1="77134" x2="40224" y2="78744"/>
                        <a14:backgroundMark x1="40865" y1="75040" x2="41667" y2="75684"/>
                        <a14:backgroundMark x1="65865" y1="68921" x2="66667" y2="67472"/>
                        <a14:backgroundMark x1="69551" y1="61353" x2="70833" y2="59581"/>
                        <a14:backgroundMark x1="68750" y1="62480" x2="68269" y2="63285"/>
                        <a14:backgroundMark x1="73077" y1="51691" x2="74038" y2="52979"/>
                        <a14:backgroundMark x1="77724" y1="53784" x2="77244" y2="51852"/>
                        <a14:backgroundMark x1="79327" y1="57327" x2="79167" y2="58454"/>
                        <a14:backgroundMark x1="74519" y1="67633" x2="75641" y2="66345"/>
                        <a14:backgroundMark x1="32532" y1="33333" x2="32532" y2="33333"/>
                        <a14:backgroundMark x1="76571" y1="26074" x2="76571" y2="26074"/>
                        <a14:backgroundMark x1="79714" y1="24642" x2="79714" y2="24642"/>
                        <a14:backgroundMark x1="32857" y1="35530" x2="32857" y2="35530"/>
                        <a14:backgroundMark x1="32286" y1="36103" x2="35714" y2="33811"/>
                        <a14:backgroundMark x1="35429" y1="34097" x2="40000" y2="32665"/>
                        <a14:backgroundMark x1="31429" y1="36103" x2="28286" y2="36103"/>
                        <a14:backgroundMark x1="68857" y1="31519" x2="67429" y2="31805"/>
                        <a14:backgroundMark x1="67143" y1="32665" x2="68000" y2="33238"/>
                        <a14:backgroundMark x1="65714" y1="34670" x2="68000" y2="35817"/>
                        <a14:backgroundMark x1="71143" y1="36103" x2="71143" y2="36103"/>
                        <a14:backgroundMark x1="70571" y1="34384" x2="70571" y2="34384"/>
                        <a14:backgroundMark x1="42000" y1="34097" x2="42000" y2="34097"/>
                        <a14:backgroundMark x1="43143" y1="35244" x2="43143" y2="35244"/>
                        <a14:backgroundMark x1="38286" y1="42407" x2="38286" y2="42407"/>
                        <a14:backgroundMark x1="61143" y1="41261" x2="61143" y2="41261"/>
                        <a14:backgroundMark x1="55714" y1="41834" x2="55714" y2="41834"/>
                        <a14:backgroundMark x1="40571" y1="48711" x2="40286" y2="66476"/>
                        <a14:backgroundMark x1="50286" y1="50430" x2="49714" y2="67335"/>
                        <a14:backgroundMark x1="60571" y1="50143" x2="60571" y2="66189"/>
                        <a14:backgroundMark x1="39429" y1="67908" x2="39429" y2="67908"/>
                        <a14:backgroundMark x1="41714" y1="72493" x2="38857" y2="69628"/>
                        <a14:backgroundMark x1="48286" y1="51289" x2="48286" y2="47278"/>
                        <a14:backgroundMark x1="48857" y1="67908" x2="50000" y2="75072"/>
                        <a14:backgroundMark x1="59429" y1="69628" x2="58571" y2="66476"/>
                        <a14:backgroundMark x1="58286" y1="72493" x2="58857" y2="69914"/>
                        <a14:backgroundMark x1="49714" y1="76791" x2="49714" y2="76791"/>
                        <a14:backgroundMark x1="29143" y1="58739" x2="29143" y2="58739"/>
                        <a14:backgroundMark x1="34000" y1="68768" x2="34000" y2="68768"/>
                        <a14:backgroundMark x1="18571" y1="63324" x2="18571" y2="63324"/>
                        <a14:backgroundMark x1="66000" y1="75358" x2="66000" y2="75358"/>
                        <a14:backgroundMark x1="73714" y1="68195" x2="73714" y2="68195"/>
                        <a14:backgroundMark x1="16571" y1="38109" x2="16571" y2="38109"/>
                        <a14:backgroundMark x1="53143" y1="33811" x2="53143" y2="33811"/>
                        <a14:backgroundMark x1="55429" y1="32665" x2="56571" y2="33238"/>
                        <a14:backgroundMark x1="55143" y1="34670" x2="56857" y2="35244"/>
                      </a14:backgroundRemoval>
                    </a14:imgEffect>
                  </a14:imgLayer>
                </a14:imgProps>
              </a:ext>
              <a:ext uri="{28A0092B-C50C-407E-A947-70E740481C1C}">
                <a14:useLocalDpi xmlns:a14="http://schemas.microsoft.com/office/drawing/2010/main" val="0"/>
              </a:ext>
            </a:extLst>
          </a:blip>
          <a:srcRect/>
          <a:stretch>
            <a:fillRect/>
          </a:stretch>
        </p:blipFill>
        <p:spPr bwMode="auto">
          <a:xfrm>
            <a:off x="31961" y="0"/>
            <a:ext cx="486973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51557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ctr" rtl="0" eaLnBrk="1" fontAlgn="base" hangingPunct="1">
        <a:spcBef>
          <a:spcPct val="0"/>
        </a:spcBef>
        <a:spcAft>
          <a:spcPct val="0"/>
        </a:spcAft>
        <a:defRPr sz="12000" baseline="0">
          <a:solidFill>
            <a:srgbClr val="FFFFFF"/>
          </a:solidFill>
          <a:latin typeface="Arial" pitchFamily="34" charset="0"/>
          <a:ea typeface="+mj-ea"/>
          <a:cs typeface="+mj-cs"/>
        </a:defRPr>
      </a:lvl1pPr>
      <a:lvl2pPr algn="ctr" rtl="0" eaLnBrk="1" fontAlgn="base" hangingPunct="1">
        <a:spcBef>
          <a:spcPct val="0"/>
        </a:spcBef>
        <a:spcAft>
          <a:spcPct val="0"/>
        </a:spcAft>
        <a:defRPr sz="8698">
          <a:solidFill>
            <a:srgbClr val="FFFFFF"/>
          </a:solidFill>
          <a:latin typeface="Arial Black" pitchFamily="34" charset="0"/>
        </a:defRPr>
      </a:lvl2pPr>
      <a:lvl3pPr algn="ctr" rtl="0" eaLnBrk="1" fontAlgn="base" hangingPunct="1">
        <a:spcBef>
          <a:spcPct val="0"/>
        </a:spcBef>
        <a:spcAft>
          <a:spcPct val="0"/>
        </a:spcAft>
        <a:defRPr sz="8698">
          <a:solidFill>
            <a:srgbClr val="FFFFFF"/>
          </a:solidFill>
          <a:latin typeface="Arial Black" pitchFamily="34" charset="0"/>
        </a:defRPr>
      </a:lvl3pPr>
      <a:lvl4pPr algn="ctr" rtl="0" eaLnBrk="1" fontAlgn="base" hangingPunct="1">
        <a:spcBef>
          <a:spcPct val="0"/>
        </a:spcBef>
        <a:spcAft>
          <a:spcPct val="0"/>
        </a:spcAft>
        <a:defRPr sz="8698">
          <a:solidFill>
            <a:srgbClr val="FFFFFF"/>
          </a:solidFill>
          <a:latin typeface="Arial Black" pitchFamily="34" charset="0"/>
        </a:defRPr>
      </a:lvl4pPr>
      <a:lvl5pPr algn="ctr" rtl="0" eaLnBrk="1" fontAlgn="base" hangingPunct="1">
        <a:spcBef>
          <a:spcPct val="0"/>
        </a:spcBef>
        <a:spcAft>
          <a:spcPct val="0"/>
        </a:spcAft>
        <a:defRPr sz="8698">
          <a:solidFill>
            <a:srgbClr val="FFFFFF"/>
          </a:solidFill>
          <a:latin typeface="Arial Black" pitchFamily="34" charset="0"/>
        </a:defRPr>
      </a:lvl5pPr>
      <a:lvl6pPr marL="457080" algn="ctr" rtl="0" eaLnBrk="1" fontAlgn="base" hangingPunct="1">
        <a:spcBef>
          <a:spcPct val="0"/>
        </a:spcBef>
        <a:spcAft>
          <a:spcPct val="0"/>
        </a:spcAft>
        <a:defRPr sz="8698">
          <a:solidFill>
            <a:srgbClr val="FFFFFF"/>
          </a:solidFill>
          <a:latin typeface="Arial Black" pitchFamily="34" charset="0"/>
        </a:defRPr>
      </a:lvl6pPr>
      <a:lvl7pPr marL="914165" algn="ctr" rtl="0" eaLnBrk="1" fontAlgn="base" hangingPunct="1">
        <a:spcBef>
          <a:spcPct val="0"/>
        </a:spcBef>
        <a:spcAft>
          <a:spcPct val="0"/>
        </a:spcAft>
        <a:defRPr sz="8698">
          <a:solidFill>
            <a:srgbClr val="FFFFFF"/>
          </a:solidFill>
          <a:latin typeface="Arial Black" pitchFamily="34" charset="0"/>
        </a:defRPr>
      </a:lvl7pPr>
      <a:lvl8pPr marL="1371245" algn="ctr" rtl="0" eaLnBrk="1" fontAlgn="base" hangingPunct="1">
        <a:spcBef>
          <a:spcPct val="0"/>
        </a:spcBef>
        <a:spcAft>
          <a:spcPct val="0"/>
        </a:spcAft>
        <a:defRPr sz="8698">
          <a:solidFill>
            <a:srgbClr val="FFFFFF"/>
          </a:solidFill>
          <a:latin typeface="Arial Black" pitchFamily="34" charset="0"/>
        </a:defRPr>
      </a:lvl8pPr>
      <a:lvl9pPr marL="1828325" algn="ctr" rtl="0" eaLnBrk="1" fontAlgn="base" hangingPunct="1">
        <a:spcBef>
          <a:spcPct val="0"/>
        </a:spcBef>
        <a:spcAft>
          <a:spcPct val="0"/>
        </a:spcAft>
        <a:defRPr sz="8698">
          <a:solidFill>
            <a:srgbClr val="FFFFFF"/>
          </a:solidFill>
          <a:latin typeface="Arial Black" pitchFamily="34" charset="0"/>
        </a:defRPr>
      </a:lvl9pPr>
    </p:titleStyle>
    <p:bodyStyle>
      <a:lvl1pPr marL="342811" indent="-342811" algn="l" rtl="0" eaLnBrk="1" fontAlgn="base" hangingPunct="1">
        <a:spcBef>
          <a:spcPct val="20000"/>
        </a:spcBef>
        <a:spcAft>
          <a:spcPct val="0"/>
        </a:spcAft>
        <a:buChar char="•"/>
        <a:defRPr sz="3000">
          <a:solidFill>
            <a:schemeClr val="tx1"/>
          </a:solidFill>
          <a:latin typeface="+mn-lt"/>
          <a:ea typeface="+mn-ea"/>
          <a:cs typeface="+mn-cs"/>
        </a:defRPr>
      </a:lvl1pPr>
      <a:lvl2pPr marL="739584" indent="-282499" algn="l" rtl="0" eaLnBrk="1" fontAlgn="base" hangingPunct="1">
        <a:spcBef>
          <a:spcPct val="20000"/>
        </a:spcBef>
        <a:spcAft>
          <a:spcPct val="0"/>
        </a:spcAft>
        <a:buChar char="–"/>
        <a:defRPr sz="3000">
          <a:solidFill>
            <a:schemeClr val="tx1"/>
          </a:solidFill>
          <a:latin typeface="+mn-lt"/>
        </a:defRPr>
      </a:lvl2pPr>
      <a:lvl3pPr marL="1142702" indent="-228538" algn="l" rtl="0" eaLnBrk="1" fontAlgn="base" hangingPunct="1">
        <a:spcBef>
          <a:spcPct val="20000"/>
        </a:spcBef>
        <a:spcAft>
          <a:spcPct val="0"/>
        </a:spcAft>
        <a:buChar char="•"/>
        <a:defRPr sz="2400">
          <a:solidFill>
            <a:schemeClr val="tx1"/>
          </a:solidFill>
          <a:latin typeface="+mn-lt"/>
        </a:defRPr>
      </a:lvl3pPr>
      <a:lvl4pPr marL="1599787" indent="-228538" algn="l" rtl="0" eaLnBrk="1" fontAlgn="base" hangingPunct="1">
        <a:spcBef>
          <a:spcPct val="20000"/>
        </a:spcBef>
        <a:spcAft>
          <a:spcPct val="0"/>
        </a:spcAft>
        <a:buChar char="–"/>
        <a:defRPr sz="1800">
          <a:solidFill>
            <a:schemeClr val="tx1"/>
          </a:solidFill>
          <a:latin typeface="+mn-lt"/>
        </a:defRPr>
      </a:lvl4pPr>
      <a:lvl5pPr marL="2056862" indent="-228538" algn="l" rtl="0" eaLnBrk="1" fontAlgn="base" hangingPunct="1">
        <a:spcBef>
          <a:spcPct val="20000"/>
        </a:spcBef>
        <a:spcAft>
          <a:spcPct val="0"/>
        </a:spcAft>
        <a:buChar char="»"/>
        <a:defRPr sz="1800">
          <a:solidFill>
            <a:schemeClr val="tx1"/>
          </a:solidFill>
          <a:latin typeface="+mn-lt"/>
        </a:defRPr>
      </a:lvl5pPr>
      <a:lvl6pPr marL="2513947" indent="-228538" algn="l" rtl="0" eaLnBrk="1" fontAlgn="base" hangingPunct="1">
        <a:spcBef>
          <a:spcPct val="20000"/>
        </a:spcBef>
        <a:spcAft>
          <a:spcPct val="0"/>
        </a:spcAft>
        <a:buChar char="»"/>
        <a:defRPr sz="1800">
          <a:solidFill>
            <a:schemeClr val="tx1"/>
          </a:solidFill>
          <a:latin typeface="+mn-lt"/>
        </a:defRPr>
      </a:lvl6pPr>
      <a:lvl7pPr marL="2971027" indent="-228538" algn="l" rtl="0" eaLnBrk="1" fontAlgn="base" hangingPunct="1">
        <a:spcBef>
          <a:spcPct val="20000"/>
        </a:spcBef>
        <a:spcAft>
          <a:spcPct val="0"/>
        </a:spcAft>
        <a:buChar char="»"/>
        <a:defRPr sz="1800">
          <a:solidFill>
            <a:schemeClr val="tx1"/>
          </a:solidFill>
          <a:latin typeface="+mn-lt"/>
        </a:defRPr>
      </a:lvl7pPr>
      <a:lvl8pPr marL="3428107" indent="-228538" algn="l" rtl="0" eaLnBrk="1" fontAlgn="base" hangingPunct="1">
        <a:spcBef>
          <a:spcPct val="20000"/>
        </a:spcBef>
        <a:spcAft>
          <a:spcPct val="0"/>
        </a:spcAft>
        <a:buChar char="»"/>
        <a:defRPr sz="1800">
          <a:solidFill>
            <a:schemeClr val="tx1"/>
          </a:solidFill>
          <a:latin typeface="+mn-lt"/>
        </a:defRPr>
      </a:lvl8pPr>
      <a:lvl9pPr marL="3885187" indent="-228538" algn="l"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0"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45" algn="l" defTabSz="914165" rtl="0" eaLnBrk="1" latinLnBrk="0" hangingPunct="1">
        <a:defRPr sz="1800" kern="1200">
          <a:solidFill>
            <a:schemeClr val="tx1"/>
          </a:solidFill>
          <a:latin typeface="+mn-lt"/>
          <a:ea typeface="+mn-ea"/>
          <a:cs typeface="+mn-cs"/>
        </a:defRPr>
      </a:lvl4pPr>
      <a:lvl5pPr marL="1828325" algn="l" defTabSz="914165" rtl="0" eaLnBrk="1" latinLnBrk="0" hangingPunct="1">
        <a:defRPr sz="1800" kern="1200">
          <a:solidFill>
            <a:schemeClr val="tx1"/>
          </a:solidFill>
          <a:latin typeface="+mn-lt"/>
          <a:ea typeface="+mn-ea"/>
          <a:cs typeface="+mn-cs"/>
        </a:defRPr>
      </a:lvl5pPr>
      <a:lvl6pPr marL="2285405" algn="l" defTabSz="914165" rtl="0" eaLnBrk="1" latinLnBrk="0" hangingPunct="1">
        <a:defRPr sz="1800" kern="1200">
          <a:solidFill>
            <a:schemeClr val="tx1"/>
          </a:solidFill>
          <a:latin typeface="+mn-lt"/>
          <a:ea typeface="+mn-ea"/>
          <a:cs typeface="+mn-cs"/>
        </a:defRPr>
      </a:lvl6pPr>
      <a:lvl7pPr marL="2742490" algn="l" defTabSz="914165" rtl="0" eaLnBrk="1" latinLnBrk="0" hangingPunct="1">
        <a:defRPr sz="1800" kern="1200">
          <a:solidFill>
            <a:schemeClr val="tx1"/>
          </a:solidFill>
          <a:latin typeface="+mn-lt"/>
          <a:ea typeface="+mn-ea"/>
          <a:cs typeface="+mn-cs"/>
        </a:defRPr>
      </a:lvl7pPr>
      <a:lvl8pPr marL="3199565" algn="l" defTabSz="914165" rtl="0" eaLnBrk="1" latinLnBrk="0" hangingPunct="1">
        <a:defRPr sz="1800" kern="1200">
          <a:solidFill>
            <a:schemeClr val="tx1"/>
          </a:solidFill>
          <a:latin typeface="+mn-lt"/>
          <a:ea typeface="+mn-ea"/>
          <a:cs typeface="+mn-cs"/>
        </a:defRPr>
      </a:lvl8pPr>
      <a:lvl9pPr marL="3656650" algn="l" defTabSz="9141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Powerpoint-Poster-Slide-2.jpg"/>
          <p:cNvPicPr>
            <a:picLocks noChangeAspect="1"/>
          </p:cNvPicPr>
          <p:nvPr/>
        </p:nvPicPr>
        <p:blipFill>
          <a:blip r:embed="rId6" cstate="print"/>
          <a:stretch>
            <a:fillRect/>
          </a:stretch>
        </p:blipFill>
        <p:spPr>
          <a:xfrm>
            <a:off x="0" y="0"/>
            <a:ext cx="43891200" cy="32918400"/>
          </a:xfrm>
          <a:prstGeom prst="rect">
            <a:avLst/>
          </a:prstGeom>
        </p:spPr>
      </p:pic>
      <p:sp>
        <p:nvSpPr>
          <p:cNvPr id="14" name="Rectangle 13"/>
          <p:cNvSpPr/>
          <p:nvPr/>
        </p:nvSpPr>
        <p:spPr bwMode="auto">
          <a:xfrm>
            <a:off x="0" y="3755568"/>
            <a:ext cx="43891200" cy="1369477"/>
          </a:xfrm>
          <a:prstGeom prst="rect">
            <a:avLst/>
          </a:prstGeom>
          <a:solidFill>
            <a:srgbClr val="D7AC11"/>
          </a:solidFill>
          <a:ln w="9525" cap="flat" cmpd="sng" algn="ctr">
            <a:noFill/>
            <a:prstDash val="solid"/>
            <a:round/>
            <a:headEnd type="none" w="med" len="med"/>
            <a:tailEnd type="none" w="med" len="med"/>
          </a:ln>
          <a:effectLst/>
        </p:spPr>
        <p:txBody>
          <a:bodyPr vert="horz" wrap="square" lIns="457200" tIns="457200" rIns="457200" bIns="457200" numCol="1" rtlCol="0" anchor="t" anchorCtr="0" compatLnSpc="1">
            <a:prstTxWarp prst="textNoShape">
              <a:avLst/>
            </a:prstTxWarp>
            <a:spAutoFit/>
          </a:bodyPr>
          <a:lstStyle/>
          <a:p>
            <a:pPr marL="0" marR="0" indent="0" algn="l" defTabSz="4388736" rtl="0" eaLnBrk="1" fontAlgn="base" latinLnBrk="0" hangingPunct="1">
              <a:lnSpc>
                <a:spcPct val="100000"/>
              </a:lnSpc>
              <a:spcBef>
                <a:spcPct val="0"/>
              </a:spcBef>
              <a:spcAft>
                <a:spcPct val="0"/>
              </a:spcAft>
              <a:buClrTx/>
              <a:buSzTx/>
              <a:buFontTx/>
              <a:buNone/>
              <a:tabLst/>
            </a:pPr>
            <a:endParaRPr kumimoji="0" lang="en-US" sz="2899" b="0" i="0" u="none" strike="noStrike" cap="none" normalizeH="0" baseline="0" dirty="0" smtClean="0">
              <a:ln>
                <a:noFill/>
              </a:ln>
              <a:solidFill>
                <a:schemeClr val="tx1"/>
              </a:solidFill>
              <a:effectLst/>
              <a:latin typeface="Arial Narrow" pitchFamily="34" charset="0"/>
            </a:endParaRPr>
          </a:p>
        </p:txBody>
      </p:sp>
      <p:pic>
        <p:nvPicPr>
          <p:cNvPr id="13" name="Picture 12" descr="Masthead-for-Poster.jpg"/>
          <p:cNvPicPr>
            <a:picLocks noChangeAspect="1"/>
          </p:cNvPicPr>
          <p:nvPr/>
        </p:nvPicPr>
        <p:blipFill>
          <a:blip r:embed="rId7" cstate="print"/>
          <a:stretch>
            <a:fillRect/>
          </a:stretch>
        </p:blipFill>
        <p:spPr>
          <a:xfrm>
            <a:off x="0" y="-15240"/>
            <a:ext cx="43891200" cy="4815840"/>
          </a:xfrm>
          <a:prstGeom prst="rect">
            <a:avLst/>
          </a:prstGeom>
        </p:spPr>
      </p:pic>
      <p:sp>
        <p:nvSpPr>
          <p:cNvPr id="86049" name="Rectangle 33"/>
          <p:cNvSpPr>
            <a:spLocks noChangeArrowheads="1"/>
          </p:cNvSpPr>
          <p:nvPr/>
        </p:nvSpPr>
        <p:spPr bwMode="auto">
          <a:xfrm>
            <a:off x="693742" y="5638803"/>
            <a:ext cx="9974261" cy="24492859"/>
          </a:xfrm>
          <a:prstGeom prst="rect">
            <a:avLst/>
          </a:prstGeom>
          <a:solidFill>
            <a:srgbClr val="FFFFFF"/>
          </a:solidFill>
          <a:ln w="9525">
            <a:solidFill>
              <a:schemeClr val="tx1"/>
            </a:solidFill>
            <a:miter lim="800000"/>
            <a:headEnd/>
            <a:tailEnd/>
          </a:ln>
          <a:effectLst/>
        </p:spPr>
        <p:txBody>
          <a:bodyPr wrap="none" anchor="ctr"/>
          <a:lstStyle/>
          <a:p>
            <a:endParaRPr lang="en-US" sz="1790" dirty="0"/>
          </a:p>
        </p:txBody>
      </p:sp>
      <p:sp>
        <p:nvSpPr>
          <p:cNvPr id="86031" name="Rectangle 15"/>
          <p:cNvSpPr>
            <a:spLocks noGrp="1" noChangeArrowheads="1"/>
          </p:cNvSpPr>
          <p:nvPr>
            <p:ph type="title"/>
          </p:nvPr>
        </p:nvSpPr>
        <p:spPr bwMode="auto">
          <a:xfrm>
            <a:off x="960442" y="1273178"/>
            <a:ext cx="41924285" cy="2201861"/>
          </a:xfrm>
          <a:prstGeom prst="rect">
            <a:avLst/>
          </a:prstGeom>
          <a:noFill/>
          <a:ln w="9525">
            <a:noFill/>
            <a:miter lim="800000"/>
            <a:headEnd/>
            <a:tailEnd/>
          </a:ln>
          <a:effectLst/>
        </p:spPr>
        <p:txBody>
          <a:bodyPr vert="horz" wrap="square" lIns="91267" tIns="45624" rIns="91267" bIns="45624" numCol="1" anchor="ctr" anchorCtr="0" compatLnSpc="1">
            <a:prstTxWarp prst="textNoShape">
              <a:avLst/>
            </a:prstTxWarp>
          </a:bodyPr>
          <a:lstStyle/>
          <a:p>
            <a:pPr lvl="0"/>
            <a:r>
              <a:rPr lang="en-US" smtClean="0"/>
              <a:t>Click to edit Master title style</a:t>
            </a:r>
            <a:endParaRPr lang="en-US" dirty="0" smtClean="0"/>
          </a:p>
        </p:txBody>
      </p:sp>
      <p:sp>
        <p:nvSpPr>
          <p:cNvPr id="86032" name="Rectangle 16"/>
          <p:cNvSpPr>
            <a:spLocks noGrp="1" noChangeArrowheads="1"/>
          </p:cNvSpPr>
          <p:nvPr>
            <p:ph type="body" idx="1"/>
          </p:nvPr>
        </p:nvSpPr>
        <p:spPr bwMode="auto">
          <a:xfrm>
            <a:off x="693742" y="5638803"/>
            <a:ext cx="9974261" cy="24492859"/>
          </a:xfrm>
          <a:prstGeom prst="rect">
            <a:avLst/>
          </a:prstGeom>
          <a:noFill/>
          <a:ln w="9525">
            <a:noFill/>
            <a:miter lim="800000"/>
            <a:headEnd/>
            <a:tailEnd/>
          </a:ln>
          <a:effectLst/>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86041" name="Rectangle 25"/>
          <p:cNvSpPr>
            <a:spLocks noChangeArrowheads="1"/>
          </p:cNvSpPr>
          <p:nvPr/>
        </p:nvSpPr>
        <p:spPr bwMode="auto">
          <a:xfrm>
            <a:off x="0" y="0"/>
            <a:ext cx="43891200" cy="32918400"/>
          </a:xfrm>
          <a:prstGeom prst="rect">
            <a:avLst/>
          </a:prstGeom>
          <a:noFill/>
          <a:ln w="3175">
            <a:solidFill>
              <a:schemeClr val="tx2"/>
            </a:solidFill>
            <a:miter lim="800000"/>
            <a:headEnd/>
            <a:tailEnd/>
          </a:ln>
          <a:effectLst/>
        </p:spPr>
        <p:txBody>
          <a:bodyPr wrap="none" anchor="ctr"/>
          <a:lstStyle/>
          <a:p>
            <a:endParaRPr lang="en-US" sz="1790" dirty="0"/>
          </a:p>
        </p:txBody>
      </p:sp>
      <p:sp>
        <p:nvSpPr>
          <p:cNvPr id="86048" name="Rectangle 32"/>
          <p:cNvSpPr>
            <a:spLocks noChangeArrowheads="1"/>
          </p:cNvSpPr>
          <p:nvPr/>
        </p:nvSpPr>
        <p:spPr bwMode="auto">
          <a:xfrm>
            <a:off x="11490329" y="5638803"/>
            <a:ext cx="9982200" cy="24492859"/>
          </a:xfrm>
          <a:prstGeom prst="rect">
            <a:avLst/>
          </a:prstGeom>
          <a:solidFill>
            <a:srgbClr val="FFFFFF"/>
          </a:solidFill>
          <a:ln w="9525">
            <a:solidFill>
              <a:schemeClr val="tx1"/>
            </a:solidFill>
            <a:miter lim="800000"/>
            <a:headEnd/>
            <a:tailEnd/>
          </a:ln>
          <a:effectLst/>
        </p:spPr>
        <p:txBody>
          <a:bodyPr wrap="none" anchor="ctr"/>
          <a:lstStyle/>
          <a:p>
            <a:endParaRPr lang="en-US" sz="1790" dirty="0"/>
          </a:p>
        </p:txBody>
      </p:sp>
      <p:sp>
        <p:nvSpPr>
          <p:cNvPr id="86050" name="Rectangle 34"/>
          <p:cNvSpPr>
            <a:spLocks noChangeArrowheads="1"/>
          </p:cNvSpPr>
          <p:nvPr/>
        </p:nvSpPr>
        <p:spPr bwMode="auto">
          <a:xfrm>
            <a:off x="22272626" y="5638803"/>
            <a:ext cx="9982200" cy="24492859"/>
          </a:xfrm>
          <a:prstGeom prst="rect">
            <a:avLst/>
          </a:prstGeom>
          <a:solidFill>
            <a:srgbClr val="FFFFFF"/>
          </a:solidFill>
          <a:ln w="9525">
            <a:solidFill>
              <a:schemeClr val="tx1"/>
            </a:solidFill>
            <a:miter lim="800000"/>
            <a:headEnd/>
            <a:tailEnd/>
          </a:ln>
          <a:effectLst/>
        </p:spPr>
        <p:txBody>
          <a:bodyPr wrap="none" anchor="ctr"/>
          <a:lstStyle/>
          <a:p>
            <a:endParaRPr lang="en-US" sz="1790" dirty="0"/>
          </a:p>
        </p:txBody>
      </p:sp>
      <p:sp>
        <p:nvSpPr>
          <p:cNvPr id="86051" name="Rectangle 35"/>
          <p:cNvSpPr>
            <a:spLocks noChangeArrowheads="1"/>
          </p:cNvSpPr>
          <p:nvPr/>
        </p:nvSpPr>
        <p:spPr bwMode="auto">
          <a:xfrm>
            <a:off x="33078742" y="5638803"/>
            <a:ext cx="9982200" cy="24492859"/>
          </a:xfrm>
          <a:prstGeom prst="rect">
            <a:avLst/>
          </a:prstGeom>
          <a:solidFill>
            <a:srgbClr val="FFFFFF"/>
          </a:solidFill>
          <a:ln w="9525">
            <a:solidFill>
              <a:schemeClr val="tx1"/>
            </a:solidFill>
            <a:miter lim="800000"/>
            <a:headEnd/>
            <a:tailEnd/>
          </a:ln>
          <a:effectLst/>
        </p:spPr>
        <p:txBody>
          <a:bodyPr wrap="none" anchor="ctr"/>
          <a:lstStyle/>
          <a:p>
            <a:endParaRPr lang="en-US" sz="1790" dirty="0"/>
          </a:p>
        </p:txBody>
      </p:sp>
      <p:pic>
        <p:nvPicPr>
          <p:cNvPr id="15"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1230" y="30424586"/>
            <a:ext cx="16136472" cy="24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C:\Users\Zachary Neale\Downloads\mse_logos\MSE_UW_rev.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5043" y="30852427"/>
            <a:ext cx="14946557" cy="18165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831" b="93720" l="5449" r="94872">
                        <a14:foregroundMark x1="44712" y1="13043" x2="44712" y2="13043"/>
                        <a14:foregroundMark x1="38622" y1="14654" x2="38622" y2="14654"/>
                        <a14:foregroundMark x1="48718" y1="11916" x2="48718" y2="11916"/>
                        <a14:foregroundMark x1="57372" y1="13849" x2="57372" y2="13849"/>
                        <a14:foregroundMark x1="33814" y1="16425" x2="33814" y2="16425"/>
                        <a14:foregroundMark x1="38782" y1="8213" x2="38782" y2="8213"/>
                        <a14:foregroundMark x1="28205" y1="20290" x2="28205" y2="20290"/>
                        <a14:foregroundMark x1="21314" y1="24960" x2="21314" y2="24960"/>
                        <a14:foregroundMark x1="16346" y1="30274" x2="16346" y2="30274"/>
                        <a14:foregroundMark x1="16506" y1="35910" x2="16506" y2="35910"/>
                        <a14:foregroundMark x1="13942" y1="45411" x2="13942" y2="45411"/>
                        <a14:foregroundMark x1="13622" y1="55717" x2="13622" y2="55717"/>
                        <a14:foregroundMark x1="15545" y1="62480" x2="15545" y2="62480"/>
                        <a14:foregroundMark x1="17949" y1="67472" x2="17949" y2="67472"/>
                        <a14:foregroundMark x1="21635" y1="76167" x2="21635" y2="76167"/>
                        <a14:foregroundMark x1="31090" y1="80676" x2="31090" y2="80676"/>
                        <a14:foregroundMark x1="35577" y1="85024" x2="35577" y2="85024"/>
                        <a14:foregroundMark x1="41506" y1="86312" x2="41506" y2="86312"/>
                        <a14:foregroundMark x1="49038" y1="88889" x2="49038" y2="88889"/>
                        <a14:foregroundMark x1="55929" y1="87118" x2="55929" y2="87118"/>
                        <a14:foregroundMark x1="60417" y1="87118" x2="60417" y2="87118"/>
                        <a14:foregroundMark x1="65385" y1="83897" x2="65385" y2="83897"/>
                        <a14:foregroundMark x1="71314" y1="79388" x2="71314" y2="79388"/>
                        <a14:foregroundMark x1="77885" y1="75040" x2="77885" y2="75040"/>
                        <a14:foregroundMark x1="84135" y1="65217" x2="84135" y2="65217"/>
                        <a14:foregroundMark x1="86058" y1="54428" x2="86058" y2="54428"/>
                        <a14:foregroundMark x1="86218" y1="49275" x2="86218" y2="49275"/>
                        <a14:foregroundMark x1="85737" y1="40741" x2="85737" y2="40741"/>
                        <a14:foregroundMark x1="81891" y1="31079" x2="81891" y2="31079"/>
                        <a14:foregroundMark x1="78846" y1="26892" x2="78846" y2="26892"/>
                        <a14:foregroundMark x1="72436" y1="21417" x2="72436" y2="21417"/>
                        <a14:foregroundMark x1="66186" y1="15942" x2="66186" y2="15942"/>
                        <a14:foregroundMark x1="44551" y1="41224" x2="44551" y2="41224"/>
                        <a14:foregroundMark x1="51763" y1="40580" x2="51763" y2="40580"/>
                        <a14:foregroundMark x1="48397" y1="40741" x2="48397" y2="40741"/>
                        <a14:foregroundMark x1="79167" y1="53462" x2="79167" y2="53462"/>
                        <a14:foregroundMark x1="79006" y1="52496" x2="79006" y2="52496"/>
                        <a14:foregroundMark x1="74840" y1="50403" x2="74840" y2="50403"/>
                        <a14:foregroundMark x1="75481" y1="51208" x2="75481" y2="51208"/>
                        <a14:foregroundMark x1="76122" y1="51852" x2="76122" y2="51852"/>
                        <a14:foregroundMark x1="74199" y1="49597" x2="74199" y2="49597"/>
                        <a14:foregroundMark x1="23878" y1="54106" x2="23878" y2="54106"/>
                        <a14:foregroundMark x1="24359" y1="52174" x2="24359" y2="52174"/>
                        <a14:foregroundMark x1="24679" y1="51047" x2="24679" y2="51047"/>
                        <a14:foregroundMark x1="25160" y1="50403" x2="25160" y2="50403"/>
                        <a14:foregroundMark x1="25962" y1="49919" x2="25962" y2="49919"/>
                        <a14:foregroundMark x1="20994" y1="52496" x2="20994" y2="52496"/>
                        <a14:foregroundMark x1="21474" y1="54106" x2="21474" y2="54106"/>
                        <a14:foregroundMark x1="26603" y1="42673" x2="26603" y2="42673"/>
                        <a14:foregroundMark x1="69551" y1="33333" x2="69551" y2="33333"/>
                        <a14:foregroundMark x1="66667" y1="33977" x2="66667" y2="33977"/>
                        <a14:foregroundMark x1="68429" y1="32528" x2="68429" y2="32528"/>
                        <a14:foregroundMark x1="66186" y1="33816" x2="66186" y2="33816"/>
                        <a14:foregroundMark x1="29647" y1="33333" x2="29647" y2="33333"/>
                        <a14:foregroundMark x1="32853" y1="33977" x2="32853" y2="33977"/>
                        <a14:foregroundMark x1="30449" y1="33172" x2="30449" y2="33172"/>
                        <a14:foregroundMark x1="50801" y1="32850" x2="50801" y2="32850"/>
                        <a14:foregroundMark x1="43429" y1="35910" x2="43429" y2="35910"/>
                        <a14:foregroundMark x1="42308" y1="34783" x2="42308" y2="34783"/>
                        <a14:foregroundMark x1="40705" y1="36393" x2="40705" y2="36393"/>
                        <a14:foregroundMark x1="58173" y1="36071" x2="58173" y2="36071"/>
                        <a14:foregroundMark x1="59455" y1="36232" x2="59455" y2="36232"/>
                        <a14:foregroundMark x1="58173" y1="34783" x2="58173" y2="34783"/>
                        <a14:foregroundMark x1="58654" y1="33333" x2="58654" y2="33333"/>
                        <a14:foregroundMark x1="59615" y1="33977" x2="59615" y2="33977"/>
                        <a14:foregroundMark x1="60897" y1="34138" x2="60897" y2="34138"/>
                        <a14:foregroundMark x1="63622" y1="39775" x2="63622" y2="39775"/>
                        <a14:foregroundMark x1="59615" y1="40419" x2="59615" y2="40419"/>
                        <a14:foregroundMark x1="62019" y1="39452" x2="62019" y2="39452"/>
                        <a14:foregroundMark x1="65224" y1="39614" x2="65224" y2="39614"/>
                        <a14:foregroundMark x1="56731" y1="41224" x2="56731" y2="41224"/>
                        <a14:foregroundMark x1="45513" y1="39452" x2="45513" y2="39452"/>
                        <a14:foregroundMark x1="38782" y1="40741" x2="38782" y2="40741"/>
                        <a14:foregroundMark x1="41026" y1="39452" x2="41026" y2="39452"/>
                        <a14:foregroundMark x1="34615" y1="40902" x2="34615" y2="40902"/>
                        <a14:foregroundMark x1="55128" y1="42029" x2="55128" y2="42029"/>
                        <a14:foregroundMark x1="57212" y1="39614" x2="57212" y2="39614"/>
                        <a14:foregroundMark x1="23718" y1="56200" x2="23718" y2="56200"/>
                        <a14:foregroundMark x1="47276" y1="80032" x2="41186" y2="77617"/>
                        <a14:foregroundMark x1="41186" y1="77617" x2="34295" y2="72303"/>
                        <a14:foregroundMark x1="34936" y1="72786" x2="29647" y2="67472"/>
                        <a14:foregroundMark x1="29647" y1="67472" x2="25000" y2="59742"/>
                        <a14:foregroundMark x1="25000" y1="59742" x2="24038" y2="55556"/>
                        <a14:foregroundMark x1="24038" y1="55556" x2="24679" y2="50886"/>
                        <a14:foregroundMark x1="26603" y1="60064" x2="27404" y2="56683"/>
                        <a14:foregroundMark x1="27404" y1="56683" x2="26442" y2="53945"/>
                        <a14:foregroundMark x1="21795" y1="57166" x2="20513" y2="54106"/>
                        <a14:foregroundMark x1="32051" y1="67794" x2="30449" y2="63607"/>
                        <a14:foregroundMark x1="37019" y1="74718" x2="33173" y2="74074"/>
                        <a14:foregroundMark x1="53846" y1="80193" x2="62500" y2="75201"/>
                        <a14:foregroundMark x1="62500" y1="75201" x2="68750" y2="69243"/>
                        <a14:foregroundMark x1="68750" y1="69243" x2="68109" y2="65056"/>
                        <a14:foregroundMark x1="68590" y1="65217" x2="69551" y2="62963"/>
                        <a14:foregroundMark x1="74519" y1="61353" x2="75801" y2="56683"/>
                        <a14:foregroundMark x1="75801" y1="56683" x2="75641" y2="52496"/>
                        <a14:foregroundMark x1="63942" y1="71337" x2="65545" y2="70209"/>
                        <a14:foregroundMark x1="59615" y1="77617" x2="64423" y2="73913"/>
                        <a14:foregroundMark x1="36859" y1="42029" x2="36859" y2="42029"/>
                        <a14:foregroundMark x1="68286" y1="20344" x2="68286" y2="20344"/>
                        <a14:foregroundMark x1="69429" y1="19198" x2="69429" y2="19198"/>
                        <a14:foregroundMark x1="69429" y1="14900" x2="69429" y2="14900"/>
                        <a14:foregroundMark x1="80857" y1="25501" x2="80857" y2="25501"/>
                        <a14:foregroundMark x1="70000" y1="57593" x2="70000" y2="57593"/>
                        <a14:foregroundMark x1="72571" y1="57307" x2="72571" y2="57307"/>
                        <a14:foregroundMark x1="73143" y1="54441" x2="73143" y2="54441"/>
                        <a14:foregroundMark x1="78000" y1="57020" x2="78000" y2="57020"/>
                        <a14:foregroundMark x1="55143" y1="40115" x2="55143" y2="40115"/>
                        <a14:foregroundMark x1="43429" y1="39828" x2="43429" y2="39828"/>
                        <a14:foregroundMark x1="43143" y1="41834" x2="43143" y2="41834"/>
                        <a14:foregroundMark x1="40286" y1="40974" x2="40286" y2="40974"/>
                        <a14:foregroundMark x1="32857" y1="48997" x2="32857" y2="48997"/>
                        <a14:foregroundMark x1="33143" y1="47278" x2="33143" y2="61605"/>
                        <a14:foregroundMark x1="52857" y1="47278" x2="52857" y2="63897"/>
                        <a14:foregroundMark x1="57429" y1="47851" x2="57429" y2="63610"/>
                        <a14:foregroundMark x1="25429" y1="65330" x2="25429" y2="65330"/>
                        <a14:foregroundMark x1="23429" y1="62178" x2="23429" y2="62178"/>
                        <a14:foregroundMark x1="28286" y1="69914" x2="28286" y2="69914"/>
                        <a14:foregroundMark x1="27714" y1="69054" x2="27714" y2="69054"/>
                        <a14:foregroundMark x1="24571" y1="64470" x2="24571" y2="64470"/>
                        <a14:foregroundMark x1="24000" y1="63897" x2="24000" y2="63897"/>
                        <a14:foregroundMark x1="18000" y1="73352" x2="18000" y2="73352"/>
                        <a14:foregroundMark x1="25429" y1="74499" x2="25429" y2="74499"/>
                        <a14:foregroundMark x1="24286" y1="79943" x2="24286" y2="79943"/>
                        <a14:foregroundMark x1="26857" y1="76791" x2="26857" y2="76791"/>
                        <a14:foregroundMark x1="49143" y1="85387" x2="49143" y2="85387"/>
                        <a14:foregroundMark x1="46571" y1="84241" x2="46571" y2="84241"/>
                        <a14:foregroundMark x1="47714" y1="84241" x2="47714" y2="84241"/>
                        <a14:foregroundMark x1="55143" y1="84241" x2="55143" y2="84241"/>
                        <a14:foregroundMark x1="72000" y1="83095" x2="72000" y2="83095"/>
                        <a14:foregroundMark x1="77143" y1="70774" x2="77143" y2="70774"/>
                        <a14:foregroundMark x1="80857" y1="74785" x2="80857" y2="74785"/>
                        <a14:foregroundMark x1="52857" y1="10029" x2="52857" y2="10029"/>
                        <a14:foregroundMark x1="50857" y1="9742" x2="50857" y2="9742"/>
                        <a14:foregroundMark x1="40857" y1="10888" x2="40857" y2="10888"/>
                        <a14:foregroundMark x1="42286" y1="16332" x2="42286" y2="16332"/>
                        <a14:foregroundMark x1="29143" y1="16046" x2="29143" y2="16046"/>
                        <a14:foregroundMark x1="22286" y1="21203" x2="22286" y2="21203"/>
                        <a14:foregroundMark x1="18571" y1="25501" x2="18571" y2="25501"/>
                        <a14:foregroundMark x1="70857" y1="18625" x2="70857" y2="18625"/>
                        <a14:foregroundMark x1="75714" y1="26648" x2="75714" y2="26648"/>
                        <a14:foregroundMark x1="83714" y1="33811" x2="83714" y2="33811"/>
                        <a14:foregroundMark x1="84286" y1="45559" x2="84286" y2="45559"/>
                        <a14:foregroundMark x1="86857" y1="45272" x2="86857" y2="45272"/>
                        <a14:foregroundMark x1="89429" y1="51003" x2="89429" y2="51003"/>
                        <a14:foregroundMark x1="88000" y1="60172" x2="88000" y2="60172"/>
                        <a14:foregroundMark x1="87429" y1="63037" x2="87429" y2="63037"/>
                        <a14:foregroundMark x1="84571" y1="69628" x2="84571" y2="69628"/>
                        <a14:foregroundMark x1="11714" y1="59599" x2="11714" y2="59599"/>
                        <a14:foregroundMark x1="10571" y1="52149" x2="10571" y2="52149"/>
                        <a14:foregroundMark x1="15429" y1="50716" x2="15429" y2="50716"/>
                        <a14:foregroundMark x1="16000" y1="52436" x2="16000" y2="52436"/>
                        <a14:foregroundMark x1="16571" y1="39828" x2="16571" y2="39828"/>
                        <a14:foregroundMark x1="14000" y1="34097" x2="14000" y2="34097"/>
                        <a14:foregroundMark x1="28000" y1="35244" x2="28000" y2="35244"/>
                        <a14:foregroundMark x1="30286" y1="35244" x2="30286" y2="35244"/>
                        <a14:foregroundMark x1="35714" y1="35530" x2="41143" y2="33524"/>
                        <a14:foregroundMark x1="38000" y1="36103" x2="38000" y2="36103"/>
                        <a14:foregroundMark x1="39714" y1="35244" x2="39714" y2="35244"/>
                        <a14:foregroundMark x1="40857" y1="34670" x2="40857" y2="34670"/>
                        <a14:foregroundMark x1="43143" y1="34384" x2="43143" y2="34384"/>
                        <a14:foregroundMark x1="60571" y1="36963" x2="53429" y2="37249"/>
                        <a14:foregroundMark x1="58857" y1="37249" x2="58857" y2="37249"/>
                        <a14:foregroundMark x1="58571" y1="36103" x2="55714" y2="35817"/>
                        <a14:foregroundMark x1="62857" y1="36676" x2="59143" y2="34957"/>
                        <a14:foregroundMark x1="64857" y1="35817" x2="58000" y2="32951"/>
                        <a14:foregroundMark x1="68857" y1="34957" x2="71714" y2="35244"/>
                        <a14:foregroundMark x1="39429" y1="41834" x2="39429" y2="41834"/>
                        <a14:foregroundMark x1="56571" y1="42407" x2="56571" y2="42407"/>
                        <a14:foregroundMark x1="55714" y1="42407" x2="55714" y2="42407"/>
                        <a14:foregroundMark x1="66857" y1="47851" x2="66857" y2="61605"/>
                        <a14:foregroundMark x1="37714" y1="47278" x2="37714" y2="68481"/>
                        <a14:foregroundMark x1="42571" y1="74212" x2="42571" y2="46991"/>
                        <a14:foregroundMark x1="47143" y1="47851" x2="47143" y2="74785"/>
                        <a14:foregroundMark x1="52857" y1="64756" x2="52857" y2="68481"/>
                        <a14:foregroundMark x1="57429" y1="63897" x2="57429" y2="74785"/>
                        <a14:foregroundMark x1="62286" y1="47278" x2="62571" y2="69341"/>
                        <a14:foregroundMark x1="52857" y1="70201" x2="52857" y2="70201"/>
                        <a14:foregroundMark x1="52857" y1="72493" x2="52857" y2="72493"/>
                        <a14:foregroundMark x1="52857" y1="74499" x2="52857" y2="74499"/>
                        <a14:foregroundMark x1="52857" y1="77364" x2="52857" y2="71060"/>
                        <a14:foregroundMark x1="47143" y1="77937" x2="47143" y2="75358"/>
                        <a14:foregroundMark x1="17714" y1="38682" x2="17714" y2="38682"/>
                        <a14:foregroundMark x1="42000" y1="32951" x2="42571" y2="32665"/>
                        <a14:foregroundMark x1="57714" y1="33238" x2="57143" y2="32665"/>
                        <a14:foregroundMark x1="56286" y1="34384" x2="56286" y2="34384"/>
                        <a14:foregroundMark x1="55429" y1="33811" x2="55429" y2="33811"/>
                        <a14:backgroundMark x1="40064" y1="25443" x2="40064" y2="25443"/>
                        <a14:backgroundMark x1="41026" y1="29952" x2="41026" y2="29952"/>
                        <a14:backgroundMark x1="41667" y1="13527" x2="41667" y2="13527"/>
                        <a14:backgroundMark x1="31410" y1="14815" x2="31410" y2="14815"/>
                        <a14:backgroundMark x1="77564" y1="46699" x2="77564" y2="46699"/>
                        <a14:backgroundMark x1="23718" y1="46377" x2="23718" y2="46377"/>
                        <a14:backgroundMark x1="31090" y1="52818" x2="31090" y2="52818"/>
                        <a14:backgroundMark x1="70192" y1="47665" x2="70192" y2="47665"/>
                        <a14:backgroundMark x1="70833" y1="42512" x2="70833" y2="42512"/>
                        <a14:backgroundMark x1="30769" y1="41868" x2="30769" y2="41868"/>
                        <a14:backgroundMark x1="30128" y1="40580" x2="30128" y2="40580"/>
                        <a14:backgroundMark x1="41987" y1="41546" x2="41987" y2="41546"/>
                        <a14:backgroundMark x1="50000" y1="41868" x2="50000" y2="41868"/>
                        <a14:backgroundMark x1="55769" y1="30274" x2="55769" y2="30274"/>
                        <a14:backgroundMark x1="36378" y1="17874" x2="36378" y2="17874"/>
                        <a14:backgroundMark x1="22596" y1="39291" x2="22436" y2="45250"/>
                        <a14:backgroundMark x1="34295" y1="13043" x2="36378" y2="15620"/>
                        <a14:backgroundMark x1="55609" y1="10145" x2="57051" y2="10467"/>
                        <a14:backgroundMark x1="24840" y1="23671" x2="24840" y2="23671"/>
                        <a14:backgroundMark x1="21154" y1="20451" x2="21154" y2="20451"/>
                        <a14:backgroundMark x1="20513" y1="29308" x2="20513" y2="29308"/>
                        <a14:backgroundMark x1="13622" y1="31562" x2="13622" y2="31562"/>
                        <a14:backgroundMark x1="11538" y1="39614" x2="11538" y2="39614"/>
                        <a14:backgroundMark x1="8814" y1="49919" x2="8814" y2="49919"/>
                        <a14:backgroundMark x1="16186" y1="45572" x2="16186" y2="45572"/>
                        <a14:backgroundMark x1="12019" y1="45894" x2="12019" y2="45894"/>
                        <a14:backgroundMark x1="13141" y1="50564" x2="13141" y2="50564"/>
                        <a14:backgroundMark x1="16827" y1="51369" x2="16827" y2="51369"/>
                        <a14:backgroundMark x1="15705" y1="58776" x2="15705" y2="58776"/>
                        <a14:backgroundMark x1="9455" y1="57166" x2="9455" y2="57166"/>
                        <a14:backgroundMark x1="13942" y1="61997" x2="13942" y2="61997"/>
                        <a14:backgroundMark x1="44712" y1="84219" x2="44712" y2="84219"/>
                        <a14:backgroundMark x1="71635" y1="77617" x2="71635" y2="77617"/>
                        <a14:backgroundMark x1="78846" y1="77295" x2="78846" y2="77295"/>
                        <a14:backgroundMark x1="83494" y1="73913" x2="83494" y2="73913"/>
                        <a14:backgroundMark x1="80449" y1="73752" x2="80449" y2="73752"/>
                        <a14:backgroundMark x1="82051" y1="68116" x2="82051" y2="68116"/>
                        <a14:backgroundMark x1="84776" y1="63124" x2="84776" y2="63124"/>
                        <a14:backgroundMark x1="90385" y1="54267" x2="90385" y2="54267"/>
                        <a14:backgroundMark x1="90545" y1="47343" x2="90545" y2="47343"/>
                        <a14:backgroundMark x1="86699" y1="43961" x2="86699" y2="43961"/>
                        <a14:backgroundMark x1="85577" y1="38325" x2="85577" y2="38325"/>
                        <a14:backgroundMark x1="81410" y1="33494" x2="81410" y2="33494"/>
                        <a14:backgroundMark x1="84455" y1="32528" x2="84455" y2="32528"/>
                        <a14:backgroundMark x1="47596" y1="85185" x2="47596" y2="85185"/>
                        <a14:backgroundMark x1="46795" y1="89372" x2="46795" y2="89372"/>
                        <a14:backgroundMark x1="54167" y1="88567" x2="54167" y2="88567"/>
                        <a14:backgroundMark x1="75160" y1="21900" x2="75160" y2="21900"/>
                        <a14:backgroundMark x1="71474" y1="19163" x2="71474" y2="19163"/>
                        <a14:backgroundMark x1="58654" y1="31240" x2="58654" y2="31240"/>
                        <a14:backgroundMark x1="64423" y1="34138" x2="64423" y2="34138"/>
                        <a14:backgroundMark x1="65705" y1="34944" x2="65705" y2="34944"/>
                        <a14:backgroundMark x1="68910" y1="33655" x2="68910" y2="33655"/>
                        <a14:backgroundMark x1="71635" y1="34622" x2="71635" y2="34622"/>
                        <a14:backgroundMark x1="70353" y1="32045" x2="70353" y2="32045"/>
                        <a14:backgroundMark x1="28846" y1="31562" x2="28846" y2="31562"/>
                        <a14:backgroundMark x1="43910" y1="33333" x2="43910" y2="33333"/>
                        <a14:backgroundMark x1="45833" y1="34461" x2="45833" y2="34461"/>
                        <a14:backgroundMark x1="36218" y1="36232" x2="36218" y2="36232"/>
                        <a14:backgroundMark x1="27083" y1="34783" x2="27083" y2="34783"/>
                        <a14:backgroundMark x1="40385" y1="34622" x2="40385" y2="34622"/>
                        <a14:backgroundMark x1="37500" y1="35749" x2="37500" y2="35749"/>
                        <a14:backgroundMark x1="36859" y1="35910" x2="35897" y2="36232"/>
                        <a14:backgroundMark x1="38782" y1="36393" x2="41186" y2="35427"/>
                        <a14:backgroundMark x1="48718" y1="36232" x2="48718" y2="36232"/>
                        <a14:backgroundMark x1="53686" y1="36071" x2="53686" y2="36071"/>
                        <a14:backgroundMark x1="61058" y1="36393" x2="58654" y2="35266"/>
                        <a14:backgroundMark x1="64103" y1="36232" x2="58814" y2="33977"/>
                        <a14:backgroundMark x1="58974" y1="36715" x2="53686" y2="36232"/>
                        <a14:backgroundMark x1="58333" y1="40902" x2="58333" y2="40902"/>
                        <a14:backgroundMark x1="39904" y1="40741" x2="39904" y2="40741"/>
                        <a14:backgroundMark x1="44231" y1="42351" x2="44231" y2="42351"/>
                        <a14:backgroundMark x1="22436" y1="54267" x2="22436" y2="54267"/>
                        <a14:backgroundMark x1="25962" y1="53784" x2="25962" y2="53784"/>
                        <a14:backgroundMark x1="25641" y1="56361" x2="25641" y2="56361"/>
                        <a14:backgroundMark x1="26923" y1="52335" x2="25962" y2="52335"/>
                        <a14:backgroundMark x1="20032" y1="55556" x2="20673" y2="57649"/>
                        <a14:backgroundMark x1="28365" y1="60064" x2="29006" y2="60225"/>
                        <a14:backgroundMark x1="33013" y1="66184" x2="33494" y2="67472"/>
                        <a14:backgroundMark x1="24199" y1="66184" x2="24679" y2="66828"/>
                        <a14:backgroundMark x1="31410" y1="71498" x2="31731" y2="71659"/>
                        <a14:backgroundMark x1="35256" y1="76006" x2="36058" y2="76329"/>
                        <a14:backgroundMark x1="61378" y1="78261" x2="63301" y2="76812"/>
                        <a14:backgroundMark x1="64583" y1="76329" x2="64583" y2="76329"/>
                        <a14:backgroundMark x1="59615" y1="79066" x2="59615" y2="79066"/>
                        <a14:backgroundMark x1="52244" y1="80676" x2="52244" y2="80676"/>
                        <a14:backgroundMark x1="48397" y1="80515" x2="48397" y2="80515"/>
                        <a14:backgroundMark x1="56731" y1="76973" x2="56731" y2="76973"/>
                        <a14:backgroundMark x1="64904" y1="68760" x2="64904" y2="68760"/>
                        <a14:backgroundMark x1="74519" y1="67633" x2="74519" y2="67633"/>
                        <a14:backgroundMark x1="66987" y1="65862" x2="66987" y2="65862"/>
                        <a14:backgroundMark x1="71314" y1="58937" x2="70673" y2="59903"/>
                        <a14:backgroundMark x1="74359" y1="54428" x2="74359" y2="55072"/>
                        <a14:backgroundMark x1="36699" y1="40258" x2="36699" y2="40258"/>
                        <a14:backgroundMark x1="44551" y1="39936" x2="44551" y2="39936"/>
                        <a14:backgroundMark x1="55609" y1="42673" x2="55609" y2="42673"/>
                        <a14:backgroundMark x1="56571" y1="40258" x2="56571" y2="40258"/>
                        <a14:backgroundMark x1="21154" y1="58454" x2="21154" y2="58454"/>
                        <a14:backgroundMark x1="25321" y1="55556" x2="25321" y2="55556"/>
                        <a14:backgroundMark x1="25321" y1="55556" x2="25481" y2="57005"/>
                        <a14:backgroundMark x1="25641" y1="57649" x2="25641" y2="57649"/>
                        <a14:backgroundMark x1="22756" y1="55395" x2="22756" y2="55395"/>
                        <a14:backgroundMark x1="21474" y1="60870" x2="21474" y2="60870"/>
                        <a14:backgroundMark x1="25962" y1="68277" x2="25962" y2="68277"/>
                        <a14:backgroundMark x1="23077" y1="63929" x2="23077" y2="63929"/>
                        <a14:backgroundMark x1="24679" y1="62641" x2="24679" y2="62641"/>
                        <a14:backgroundMark x1="26923" y1="61192" x2="26923" y2="61192"/>
                        <a14:backgroundMark x1="28526" y1="68760" x2="28526" y2="68760"/>
                        <a14:backgroundMark x1="29808" y1="66345" x2="29808" y2="66345"/>
                        <a14:backgroundMark x1="33494" y1="75362" x2="33494" y2="75362"/>
                        <a14:backgroundMark x1="58654" y1="75684" x2="57692" y2="76006"/>
                        <a14:backgroundMark x1="58974" y1="79388" x2="58013" y2="79549"/>
                        <a14:backgroundMark x1="36378" y1="77134" x2="40224" y2="78744"/>
                        <a14:backgroundMark x1="40865" y1="75040" x2="41667" y2="75684"/>
                        <a14:backgroundMark x1="65865" y1="68921" x2="66667" y2="67472"/>
                        <a14:backgroundMark x1="69551" y1="61353" x2="70833" y2="59581"/>
                        <a14:backgroundMark x1="68750" y1="62480" x2="68269" y2="63285"/>
                        <a14:backgroundMark x1="73077" y1="51691" x2="74038" y2="52979"/>
                        <a14:backgroundMark x1="77724" y1="53784" x2="77244" y2="51852"/>
                        <a14:backgroundMark x1="79327" y1="57327" x2="79167" y2="58454"/>
                        <a14:backgroundMark x1="74519" y1="67633" x2="75641" y2="66345"/>
                        <a14:backgroundMark x1="32532" y1="33333" x2="32532" y2="33333"/>
                        <a14:backgroundMark x1="76571" y1="26074" x2="76571" y2="26074"/>
                        <a14:backgroundMark x1="79714" y1="24642" x2="79714" y2="24642"/>
                        <a14:backgroundMark x1="32857" y1="35530" x2="32857" y2="35530"/>
                        <a14:backgroundMark x1="32286" y1="36103" x2="35714" y2="33811"/>
                        <a14:backgroundMark x1="35429" y1="34097" x2="40000" y2="32665"/>
                        <a14:backgroundMark x1="31429" y1="36103" x2="28286" y2="36103"/>
                        <a14:backgroundMark x1="68857" y1="31519" x2="67429" y2="31805"/>
                        <a14:backgroundMark x1="67143" y1="32665" x2="68000" y2="33238"/>
                        <a14:backgroundMark x1="65714" y1="34670" x2="68000" y2="35817"/>
                        <a14:backgroundMark x1="71143" y1="36103" x2="71143" y2="36103"/>
                        <a14:backgroundMark x1="70571" y1="34384" x2="70571" y2="34384"/>
                        <a14:backgroundMark x1="42000" y1="34097" x2="42000" y2="34097"/>
                        <a14:backgroundMark x1="43143" y1="35244" x2="43143" y2="35244"/>
                        <a14:backgroundMark x1="38286" y1="42407" x2="38286" y2="42407"/>
                        <a14:backgroundMark x1="61143" y1="41261" x2="61143" y2="41261"/>
                        <a14:backgroundMark x1="55714" y1="41834" x2="55714" y2="41834"/>
                        <a14:backgroundMark x1="40571" y1="48711" x2="40286" y2="66476"/>
                        <a14:backgroundMark x1="50286" y1="50430" x2="49714" y2="67335"/>
                        <a14:backgroundMark x1="60571" y1="50143" x2="60571" y2="66189"/>
                        <a14:backgroundMark x1="39429" y1="67908" x2="39429" y2="67908"/>
                        <a14:backgroundMark x1="41714" y1="72493" x2="38857" y2="69628"/>
                        <a14:backgroundMark x1="48286" y1="51289" x2="48286" y2="47278"/>
                        <a14:backgroundMark x1="48857" y1="67908" x2="50000" y2="75072"/>
                        <a14:backgroundMark x1="59429" y1="69628" x2="58571" y2="66476"/>
                        <a14:backgroundMark x1="58286" y1="72493" x2="58857" y2="69914"/>
                        <a14:backgroundMark x1="49714" y1="76791" x2="49714" y2="76791"/>
                        <a14:backgroundMark x1="29143" y1="58739" x2="29143" y2="58739"/>
                        <a14:backgroundMark x1="34000" y1="68768" x2="34000" y2="68768"/>
                        <a14:backgroundMark x1="18571" y1="63324" x2="18571" y2="63324"/>
                        <a14:backgroundMark x1="66000" y1="75358" x2="66000" y2="75358"/>
                        <a14:backgroundMark x1="73714" y1="68195" x2="73714" y2="68195"/>
                        <a14:backgroundMark x1="16571" y1="38109" x2="16571" y2="38109"/>
                        <a14:backgroundMark x1="53143" y1="33811" x2="53143" y2="33811"/>
                        <a14:backgroundMark x1="55429" y1="32665" x2="56571" y2="33238"/>
                        <a14:backgroundMark x1="55143" y1="34670" x2="56857" y2="35244"/>
                      </a14:backgroundRemoval>
                    </a14:imgEffect>
                  </a14:imgLayer>
                </a14:imgProps>
              </a:ext>
              <a:ext uri="{28A0092B-C50C-407E-A947-70E740481C1C}">
                <a14:useLocalDpi xmlns:a14="http://schemas.microsoft.com/office/drawing/2010/main" val="0"/>
              </a:ext>
            </a:extLst>
          </a:blip>
          <a:srcRect/>
          <a:stretch>
            <a:fillRect/>
          </a:stretch>
        </p:blipFill>
        <p:spPr bwMode="auto">
          <a:xfrm>
            <a:off x="31961" y="0"/>
            <a:ext cx="486973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22734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720" r:id="rId4"/>
  </p:sldLayoutIdLst>
  <p:txStyles>
    <p:titleStyle>
      <a:lvl1pPr algn="ctr" rtl="0" eaLnBrk="1" fontAlgn="base" hangingPunct="1">
        <a:spcBef>
          <a:spcPct val="0"/>
        </a:spcBef>
        <a:spcAft>
          <a:spcPct val="0"/>
        </a:spcAft>
        <a:defRPr sz="12000" baseline="0">
          <a:solidFill>
            <a:srgbClr val="FFFFFF"/>
          </a:solidFill>
          <a:latin typeface="Arial" pitchFamily="34" charset="0"/>
          <a:ea typeface="+mj-ea"/>
          <a:cs typeface="+mj-cs"/>
        </a:defRPr>
      </a:lvl1pPr>
      <a:lvl2pPr algn="ctr" rtl="0" eaLnBrk="1" fontAlgn="base" hangingPunct="1">
        <a:spcBef>
          <a:spcPct val="0"/>
        </a:spcBef>
        <a:spcAft>
          <a:spcPct val="0"/>
        </a:spcAft>
        <a:defRPr sz="8597">
          <a:solidFill>
            <a:srgbClr val="FFFFFF"/>
          </a:solidFill>
          <a:latin typeface="Arial Black" pitchFamily="34" charset="0"/>
        </a:defRPr>
      </a:lvl2pPr>
      <a:lvl3pPr algn="ctr" rtl="0" eaLnBrk="1" fontAlgn="base" hangingPunct="1">
        <a:spcBef>
          <a:spcPct val="0"/>
        </a:spcBef>
        <a:spcAft>
          <a:spcPct val="0"/>
        </a:spcAft>
        <a:defRPr sz="8597">
          <a:solidFill>
            <a:srgbClr val="FFFFFF"/>
          </a:solidFill>
          <a:latin typeface="Arial Black" pitchFamily="34" charset="0"/>
        </a:defRPr>
      </a:lvl3pPr>
      <a:lvl4pPr algn="ctr" rtl="0" eaLnBrk="1" fontAlgn="base" hangingPunct="1">
        <a:spcBef>
          <a:spcPct val="0"/>
        </a:spcBef>
        <a:spcAft>
          <a:spcPct val="0"/>
        </a:spcAft>
        <a:defRPr sz="8597">
          <a:solidFill>
            <a:srgbClr val="FFFFFF"/>
          </a:solidFill>
          <a:latin typeface="Arial Black" pitchFamily="34" charset="0"/>
        </a:defRPr>
      </a:lvl4pPr>
      <a:lvl5pPr algn="ctr" rtl="0" eaLnBrk="1" fontAlgn="base" hangingPunct="1">
        <a:spcBef>
          <a:spcPct val="0"/>
        </a:spcBef>
        <a:spcAft>
          <a:spcPct val="0"/>
        </a:spcAft>
        <a:defRPr sz="8597">
          <a:solidFill>
            <a:srgbClr val="FFFFFF"/>
          </a:solidFill>
          <a:latin typeface="Arial Black" pitchFamily="34" charset="0"/>
        </a:defRPr>
      </a:lvl5pPr>
      <a:lvl6pPr marL="457128" algn="ctr" rtl="0" eaLnBrk="1" fontAlgn="base" hangingPunct="1">
        <a:spcBef>
          <a:spcPct val="0"/>
        </a:spcBef>
        <a:spcAft>
          <a:spcPct val="0"/>
        </a:spcAft>
        <a:defRPr sz="8597">
          <a:solidFill>
            <a:srgbClr val="FFFFFF"/>
          </a:solidFill>
          <a:latin typeface="Arial Black" pitchFamily="34" charset="0"/>
        </a:defRPr>
      </a:lvl6pPr>
      <a:lvl7pPr marL="914256" algn="ctr" rtl="0" eaLnBrk="1" fontAlgn="base" hangingPunct="1">
        <a:spcBef>
          <a:spcPct val="0"/>
        </a:spcBef>
        <a:spcAft>
          <a:spcPct val="0"/>
        </a:spcAft>
        <a:defRPr sz="8597">
          <a:solidFill>
            <a:srgbClr val="FFFFFF"/>
          </a:solidFill>
          <a:latin typeface="Arial Black" pitchFamily="34" charset="0"/>
        </a:defRPr>
      </a:lvl7pPr>
      <a:lvl8pPr marL="1371379" algn="ctr" rtl="0" eaLnBrk="1" fontAlgn="base" hangingPunct="1">
        <a:spcBef>
          <a:spcPct val="0"/>
        </a:spcBef>
        <a:spcAft>
          <a:spcPct val="0"/>
        </a:spcAft>
        <a:defRPr sz="8597">
          <a:solidFill>
            <a:srgbClr val="FFFFFF"/>
          </a:solidFill>
          <a:latin typeface="Arial Black" pitchFamily="34" charset="0"/>
        </a:defRPr>
      </a:lvl8pPr>
      <a:lvl9pPr marL="1828507" algn="ctr" rtl="0" eaLnBrk="1" fontAlgn="base" hangingPunct="1">
        <a:spcBef>
          <a:spcPct val="0"/>
        </a:spcBef>
        <a:spcAft>
          <a:spcPct val="0"/>
        </a:spcAft>
        <a:defRPr sz="8597">
          <a:solidFill>
            <a:srgbClr val="FFFFFF"/>
          </a:solidFill>
          <a:latin typeface="Arial Black" pitchFamily="34" charset="0"/>
        </a:defRPr>
      </a:lvl9pPr>
    </p:titleStyle>
    <p:bodyStyle>
      <a:lvl1pPr marL="342845" indent="-342845" algn="l" rtl="0" eaLnBrk="1" fontAlgn="base" hangingPunct="1">
        <a:spcBef>
          <a:spcPct val="20000"/>
        </a:spcBef>
        <a:spcAft>
          <a:spcPct val="0"/>
        </a:spcAft>
        <a:buChar char="•"/>
        <a:defRPr sz="2899">
          <a:solidFill>
            <a:schemeClr val="tx1"/>
          </a:solidFill>
          <a:latin typeface="+mn-lt"/>
          <a:ea typeface="+mn-ea"/>
          <a:cs typeface="+mn-cs"/>
        </a:defRPr>
      </a:lvl1pPr>
      <a:lvl2pPr marL="739656" indent="-282528" algn="l" rtl="0" eaLnBrk="1" fontAlgn="base" hangingPunct="1">
        <a:spcBef>
          <a:spcPct val="20000"/>
        </a:spcBef>
        <a:spcAft>
          <a:spcPct val="0"/>
        </a:spcAft>
        <a:buChar char="–"/>
        <a:defRPr sz="2899">
          <a:solidFill>
            <a:schemeClr val="tx1"/>
          </a:solidFill>
          <a:latin typeface="+mn-lt"/>
        </a:defRPr>
      </a:lvl2pPr>
      <a:lvl3pPr marL="1142818" indent="-228562" algn="l" rtl="0" eaLnBrk="1" fontAlgn="base" hangingPunct="1">
        <a:spcBef>
          <a:spcPct val="20000"/>
        </a:spcBef>
        <a:spcAft>
          <a:spcPct val="0"/>
        </a:spcAft>
        <a:buChar char="•"/>
        <a:defRPr sz="2400">
          <a:solidFill>
            <a:schemeClr val="tx1"/>
          </a:solidFill>
          <a:latin typeface="+mn-lt"/>
        </a:defRPr>
      </a:lvl3pPr>
      <a:lvl4pPr marL="1599946" indent="-228562" algn="l" rtl="0" eaLnBrk="1" fontAlgn="base" hangingPunct="1">
        <a:spcBef>
          <a:spcPct val="20000"/>
        </a:spcBef>
        <a:spcAft>
          <a:spcPct val="0"/>
        </a:spcAft>
        <a:buChar char="–"/>
        <a:defRPr sz="1901">
          <a:solidFill>
            <a:schemeClr val="tx1"/>
          </a:solidFill>
          <a:latin typeface="+mn-lt"/>
        </a:defRPr>
      </a:lvl4pPr>
      <a:lvl5pPr marL="2057069" indent="-228562" algn="l" rtl="0" eaLnBrk="1" fontAlgn="base" hangingPunct="1">
        <a:spcBef>
          <a:spcPct val="20000"/>
        </a:spcBef>
        <a:spcAft>
          <a:spcPct val="0"/>
        </a:spcAft>
        <a:buChar char="»"/>
        <a:defRPr sz="1901">
          <a:solidFill>
            <a:schemeClr val="tx1"/>
          </a:solidFill>
          <a:latin typeface="+mn-lt"/>
        </a:defRPr>
      </a:lvl5pPr>
      <a:lvl6pPr marL="2514197" indent="-228562" algn="l" rtl="0" eaLnBrk="1" fontAlgn="base" hangingPunct="1">
        <a:spcBef>
          <a:spcPct val="20000"/>
        </a:spcBef>
        <a:spcAft>
          <a:spcPct val="0"/>
        </a:spcAft>
        <a:buChar char="»"/>
        <a:defRPr sz="1901">
          <a:solidFill>
            <a:schemeClr val="tx1"/>
          </a:solidFill>
          <a:latin typeface="+mn-lt"/>
        </a:defRPr>
      </a:lvl6pPr>
      <a:lvl7pPr marL="2971325" indent="-228562" algn="l" rtl="0" eaLnBrk="1" fontAlgn="base" hangingPunct="1">
        <a:spcBef>
          <a:spcPct val="20000"/>
        </a:spcBef>
        <a:spcAft>
          <a:spcPct val="0"/>
        </a:spcAft>
        <a:buChar char="»"/>
        <a:defRPr sz="1901">
          <a:solidFill>
            <a:schemeClr val="tx1"/>
          </a:solidFill>
          <a:latin typeface="+mn-lt"/>
        </a:defRPr>
      </a:lvl7pPr>
      <a:lvl8pPr marL="3428453" indent="-228562" algn="l" rtl="0" eaLnBrk="1" fontAlgn="base" hangingPunct="1">
        <a:spcBef>
          <a:spcPct val="20000"/>
        </a:spcBef>
        <a:spcAft>
          <a:spcPct val="0"/>
        </a:spcAft>
        <a:buChar char="»"/>
        <a:defRPr sz="1901">
          <a:solidFill>
            <a:schemeClr val="tx1"/>
          </a:solidFill>
          <a:latin typeface="+mn-lt"/>
        </a:defRPr>
      </a:lvl8pPr>
      <a:lvl9pPr marL="3885576" indent="-228562" algn="l" rtl="0" eaLnBrk="1" fontAlgn="base" hangingPunct="1">
        <a:spcBef>
          <a:spcPct val="20000"/>
        </a:spcBef>
        <a:spcAft>
          <a:spcPct val="0"/>
        </a:spcAft>
        <a:buChar char="»"/>
        <a:defRPr sz="1901">
          <a:solidFill>
            <a:schemeClr val="tx1"/>
          </a:solidFill>
          <a:latin typeface="+mn-lt"/>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79" algn="l" defTabSz="914256" rtl="0" eaLnBrk="1" latinLnBrk="0" hangingPunct="1">
        <a:defRPr sz="1800" kern="1200">
          <a:solidFill>
            <a:schemeClr val="tx1"/>
          </a:solidFill>
          <a:latin typeface="+mn-lt"/>
          <a:ea typeface="+mn-ea"/>
          <a:cs typeface="+mn-cs"/>
        </a:defRPr>
      </a:lvl4pPr>
      <a:lvl5pPr marL="1828507" algn="l" defTabSz="914256" rtl="0" eaLnBrk="1" latinLnBrk="0" hangingPunct="1">
        <a:defRPr sz="1800" kern="1200">
          <a:solidFill>
            <a:schemeClr val="tx1"/>
          </a:solidFill>
          <a:latin typeface="+mn-lt"/>
          <a:ea typeface="+mn-ea"/>
          <a:cs typeface="+mn-cs"/>
        </a:defRPr>
      </a:lvl5pPr>
      <a:lvl6pPr marL="2285635" algn="l" defTabSz="914256" rtl="0" eaLnBrk="1" latinLnBrk="0" hangingPunct="1">
        <a:defRPr sz="1800" kern="1200">
          <a:solidFill>
            <a:schemeClr val="tx1"/>
          </a:solidFill>
          <a:latin typeface="+mn-lt"/>
          <a:ea typeface="+mn-ea"/>
          <a:cs typeface="+mn-cs"/>
        </a:defRPr>
      </a:lvl6pPr>
      <a:lvl7pPr marL="2742763" algn="l" defTabSz="914256" rtl="0" eaLnBrk="1" latinLnBrk="0" hangingPunct="1">
        <a:defRPr sz="1800" kern="1200">
          <a:solidFill>
            <a:schemeClr val="tx1"/>
          </a:solidFill>
          <a:latin typeface="+mn-lt"/>
          <a:ea typeface="+mn-ea"/>
          <a:cs typeface="+mn-cs"/>
        </a:defRPr>
      </a:lvl7pPr>
      <a:lvl8pPr marL="3199886" algn="l" defTabSz="914256" rtl="0" eaLnBrk="1" latinLnBrk="0" hangingPunct="1">
        <a:defRPr sz="1800" kern="1200">
          <a:solidFill>
            <a:schemeClr val="tx1"/>
          </a:solidFill>
          <a:latin typeface="+mn-lt"/>
          <a:ea typeface="+mn-ea"/>
          <a:cs typeface="+mn-cs"/>
        </a:defRPr>
      </a:lvl8pPr>
      <a:lvl9pPr marL="3657014" algn="l" defTabSz="91425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Powerpoint-Poster-Slide-2.jpg"/>
          <p:cNvPicPr>
            <a:picLocks noChangeAspect="1"/>
          </p:cNvPicPr>
          <p:nvPr/>
        </p:nvPicPr>
        <p:blipFill>
          <a:blip r:embed="rId5" cstate="print"/>
          <a:stretch>
            <a:fillRect/>
          </a:stretch>
        </p:blipFill>
        <p:spPr>
          <a:xfrm>
            <a:off x="0" y="0"/>
            <a:ext cx="43891200" cy="32918400"/>
          </a:xfrm>
          <a:prstGeom prst="rect">
            <a:avLst/>
          </a:prstGeom>
        </p:spPr>
      </p:pic>
      <p:pic>
        <p:nvPicPr>
          <p:cNvPr id="13" name="Picture 12" descr="Masthead-for-Poster.jpg"/>
          <p:cNvPicPr>
            <a:picLocks noChangeAspect="1"/>
          </p:cNvPicPr>
          <p:nvPr/>
        </p:nvPicPr>
        <p:blipFill>
          <a:blip r:embed="rId6" cstate="print"/>
          <a:stretch>
            <a:fillRect/>
          </a:stretch>
        </p:blipFill>
        <p:spPr>
          <a:xfrm>
            <a:off x="0" y="-15238"/>
            <a:ext cx="43891200" cy="30190440"/>
          </a:xfrm>
          <a:prstGeom prst="rect">
            <a:avLst/>
          </a:prstGeom>
        </p:spPr>
      </p:pic>
      <p:sp>
        <p:nvSpPr>
          <p:cNvPr id="86031" name="Rectangle 15"/>
          <p:cNvSpPr>
            <a:spLocks noGrp="1" noChangeArrowheads="1"/>
          </p:cNvSpPr>
          <p:nvPr>
            <p:ph type="title"/>
          </p:nvPr>
        </p:nvSpPr>
        <p:spPr bwMode="auto">
          <a:xfrm>
            <a:off x="960442" y="1273178"/>
            <a:ext cx="41924285" cy="2201861"/>
          </a:xfrm>
          <a:prstGeom prst="rect">
            <a:avLst/>
          </a:prstGeom>
          <a:noFill/>
          <a:ln w="9525">
            <a:noFill/>
            <a:miter lim="800000"/>
            <a:headEnd/>
            <a:tailEnd/>
          </a:ln>
          <a:effectLst/>
        </p:spPr>
        <p:txBody>
          <a:bodyPr vert="horz" wrap="square" lIns="91267" tIns="45624" rIns="91267" bIns="45624" numCol="1" anchor="ctr" anchorCtr="0" compatLnSpc="1">
            <a:prstTxWarp prst="textNoShape">
              <a:avLst/>
            </a:prstTxWarp>
          </a:bodyPr>
          <a:lstStyle/>
          <a:p>
            <a:pPr lvl="0"/>
            <a:r>
              <a:rPr lang="en-US" smtClean="0"/>
              <a:t>Click to edit Master title style</a:t>
            </a:r>
            <a:endParaRPr lang="en-US" dirty="0" smtClean="0"/>
          </a:p>
        </p:txBody>
      </p:sp>
      <p:sp>
        <p:nvSpPr>
          <p:cNvPr id="86041" name="Rectangle 25"/>
          <p:cNvSpPr>
            <a:spLocks noChangeArrowheads="1"/>
          </p:cNvSpPr>
          <p:nvPr/>
        </p:nvSpPr>
        <p:spPr bwMode="auto">
          <a:xfrm>
            <a:off x="0" y="0"/>
            <a:ext cx="43891200" cy="32918400"/>
          </a:xfrm>
          <a:prstGeom prst="rect">
            <a:avLst/>
          </a:prstGeom>
          <a:noFill/>
          <a:ln w="3175">
            <a:solidFill>
              <a:schemeClr val="tx2"/>
            </a:solidFill>
            <a:miter lim="800000"/>
            <a:headEnd/>
            <a:tailEnd/>
          </a:ln>
          <a:effectLst/>
        </p:spPr>
        <p:txBody>
          <a:bodyPr wrap="none" anchor="ctr"/>
          <a:lstStyle/>
          <a:p>
            <a:endParaRPr lang="en-US" sz="1790" dirty="0"/>
          </a:p>
        </p:txBody>
      </p:sp>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1230" y="30424586"/>
            <a:ext cx="16136472" cy="24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C:\Users\Zachary Neale\Downloads\mse_logos\MSE_UW_rev.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75043" y="30852427"/>
            <a:ext cx="14946557" cy="18165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831" b="93720" l="5449" r="94872">
                        <a14:foregroundMark x1="44712" y1="13043" x2="44712" y2="13043"/>
                        <a14:foregroundMark x1="38622" y1="14654" x2="38622" y2="14654"/>
                        <a14:foregroundMark x1="48718" y1="11916" x2="48718" y2="11916"/>
                        <a14:foregroundMark x1="57372" y1="13849" x2="57372" y2="13849"/>
                        <a14:foregroundMark x1="33814" y1="16425" x2="33814" y2="16425"/>
                        <a14:foregroundMark x1="38782" y1="8213" x2="38782" y2="8213"/>
                        <a14:foregroundMark x1="28205" y1="20290" x2="28205" y2="20290"/>
                        <a14:foregroundMark x1="21314" y1="24960" x2="21314" y2="24960"/>
                        <a14:foregroundMark x1="16346" y1="30274" x2="16346" y2="30274"/>
                        <a14:foregroundMark x1="16506" y1="35910" x2="16506" y2="35910"/>
                        <a14:foregroundMark x1="13942" y1="45411" x2="13942" y2="45411"/>
                        <a14:foregroundMark x1="13622" y1="55717" x2="13622" y2="55717"/>
                        <a14:foregroundMark x1="15545" y1="62480" x2="15545" y2="62480"/>
                        <a14:foregroundMark x1="17949" y1="67472" x2="17949" y2="67472"/>
                        <a14:foregroundMark x1="21635" y1="76167" x2="21635" y2="76167"/>
                        <a14:foregroundMark x1="31090" y1="80676" x2="31090" y2="80676"/>
                        <a14:foregroundMark x1="35577" y1="85024" x2="35577" y2="85024"/>
                        <a14:foregroundMark x1="41506" y1="86312" x2="41506" y2="86312"/>
                        <a14:foregroundMark x1="49038" y1="88889" x2="49038" y2="88889"/>
                        <a14:foregroundMark x1="55929" y1="87118" x2="55929" y2="87118"/>
                        <a14:foregroundMark x1="60417" y1="87118" x2="60417" y2="87118"/>
                        <a14:foregroundMark x1="65385" y1="83897" x2="65385" y2="83897"/>
                        <a14:foregroundMark x1="71314" y1="79388" x2="71314" y2="79388"/>
                        <a14:foregroundMark x1="77885" y1="75040" x2="77885" y2="75040"/>
                        <a14:foregroundMark x1="84135" y1="65217" x2="84135" y2="65217"/>
                        <a14:foregroundMark x1="86058" y1="54428" x2="86058" y2="54428"/>
                        <a14:foregroundMark x1="86218" y1="49275" x2="86218" y2="49275"/>
                        <a14:foregroundMark x1="85737" y1="40741" x2="85737" y2="40741"/>
                        <a14:foregroundMark x1="81891" y1="31079" x2="81891" y2="31079"/>
                        <a14:foregroundMark x1="78846" y1="26892" x2="78846" y2="26892"/>
                        <a14:foregroundMark x1="72436" y1="21417" x2="72436" y2="21417"/>
                        <a14:foregroundMark x1="66186" y1="15942" x2="66186" y2="15942"/>
                        <a14:foregroundMark x1="44551" y1="41224" x2="44551" y2="41224"/>
                        <a14:foregroundMark x1="51763" y1="40580" x2="51763" y2="40580"/>
                        <a14:foregroundMark x1="48397" y1="40741" x2="48397" y2="40741"/>
                        <a14:foregroundMark x1="79167" y1="53462" x2="79167" y2="53462"/>
                        <a14:foregroundMark x1="79006" y1="52496" x2="79006" y2="52496"/>
                        <a14:foregroundMark x1="74840" y1="50403" x2="74840" y2="50403"/>
                        <a14:foregroundMark x1="75481" y1="51208" x2="75481" y2="51208"/>
                        <a14:foregroundMark x1="76122" y1="51852" x2="76122" y2="51852"/>
                        <a14:foregroundMark x1="74199" y1="49597" x2="74199" y2="49597"/>
                        <a14:foregroundMark x1="23878" y1="54106" x2="23878" y2="54106"/>
                        <a14:foregroundMark x1="24359" y1="52174" x2="24359" y2="52174"/>
                        <a14:foregroundMark x1="24679" y1="51047" x2="24679" y2="51047"/>
                        <a14:foregroundMark x1="25160" y1="50403" x2="25160" y2="50403"/>
                        <a14:foregroundMark x1="25962" y1="49919" x2="25962" y2="49919"/>
                        <a14:foregroundMark x1="20994" y1="52496" x2="20994" y2="52496"/>
                        <a14:foregroundMark x1="21474" y1="54106" x2="21474" y2="54106"/>
                        <a14:foregroundMark x1="26603" y1="42673" x2="26603" y2="42673"/>
                        <a14:foregroundMark x1="69551" y1="33333" x2="69551" y2="33333"/>
                        <a14:foregroundMark x1="66667" y1="33977" x2="66667" y2="33977"/>
                        <a14:foregroundMark x1="68429" y1="32528" x2="68429" y2="32528"/>
                        <a14:foregroundMark x1="66186" y1="33816" x2="66186" y2="33816"/>
                        <a14:foregroundMark x1="29647" y1="33333" x2="29647" y2="33333"/>
                        <a14:foregroundMark x1="32853" y1="33977" x2="32853" y2="33977"/>
                        <a14:foregroundMark x1="30449" y1="33172" x2="30449" y2="33172"/>
                        <a14:foregroundMark x1="50801" y1="32850" x2="50801" y2="32850"/>
                        <a14:foregroundMark x1="43429" y1="35910" x2="43429" y2="35910"/>
                        <a14:foregroundMark x1="42308" y1="34783" x2="42308" y2="34783"/>
                        <a14:foregroundMark x1="40705" y1="36393" x2="40705" y2="36393"/>
                        <a14:foregroundMark x1="58173" y1="36071" x2="58173" y2="36071"/>
                        <a14:foregroundMark x1="59455" y1="36232" x2="59455" y2="36232"/>
                        <a14:foregroundMark x1="58173" y1="34783" x2="58173" y2="34783"/>
                        <a14:foregroundMark x1="58654" y1="33333" x2="58654" y2="33333"/>
                        <a14:foregroundMark x1="59615" y1="33977" x2="59615" y2="33977"/>
                        <a14:foregroundMark x1="60897" y1="34138" x2="60897" y2="34138"/>
                        <a14:foregroundMark x1="63622" y1="39775" x2="63622" y2="39775"/>
                        <a14:foregroundMark x1="59615" y1="40419" x2="59615" y2="40419"/>
                        <a14:foregroundMark x1="62019" y1="39452" x2="62019" y2="39452"/>
                        <a14:foregroundMark x1="65224" y1="39614" x2="65224" y2="39614"/>
                        <a14:foregroundMark x1="56731" y1="41224" x2="56731" y2="41224"/>
                        <a14:foregroundMark x1="45513" y1="39452" x2="45513" y2="39452"/>
                        <a14:foregroundMark x1="38782" y1="40741" x2="38782" y2="40741"/>
                        <a14:foregroundMark x1="41026" y1="39452" x2="41026" y2="39452"/>
                        <a14:foregroundMark x1="34615" y1="40902" x2="34615" y2="40902"/>
                        <a14:foregroundMark x1="55128" y1="42029" x2="55128" y2="42029"/>
                        <a14:foregroundMark x1="57212" y1="39614" x2="57212" y2="39614"/>
                        <a14:foregroundMark x1="23718" y1="56200" x2="23718" y2="56200"/>
                        <a14:foregroundMark x1="47276" y1="80032" x2="41186" y2="77617"/>
                        <a14:foregroundMark x1="41186" y1="77617" x2="34295" y2="72303"/>
                        <a14:foregroundMark x1="34936" y1="72786" x2="29647" y2="67472"/>
                        <a14:foregroundMark x1="29647" y1="67472" x2="25000" y2="59742"/>
                        <a14:foregroundMark x1="25000" y1="59742" x2="24038" y2="55556"/>
                        <a14:foregroundMark x1="24038" y1="55556" x2="24679" y2="50886"/>
                        <a14:foregroundMark x1="26603" y1="60064" x2="27404" y2="56683"/>
                        <a14:foregroundMark x1="27404" y1="56683" x2="26442" y2="53945"/>
                        <a14:foregroundMark x1="21795" y1="57166" x2="20513" y2="54106"/>
                        <a14:foregroundMark x1="32051" y1="67794" x2="30449" y2="63607"/>
                        <a14:foregroundMark x1="37019" y1="74718" x2="33173" y2="74074"/>
                        <a14:foregroundMark x1="53846" y1="80193" x2="62500" y2="75201"/>
                        <a14:foregroundMark x1="62500" y1="75201" x2="68750" y2="69243"/>
                        <a14:foregroundMark x1="68750" y1="69243" x2="68109" y2="65056"/>
                        <a14:foregroundMark x1="68590" y1="65217" x2="69551" y2="62963"/>
                        <a14:foregroundMark x1="74519" y1="61353" x2="75801" y2="56683"/>
                        <a14:foregroundMark x1="75801" y1="56683" x2="75641" y2="52496"/>
                        <a14:foregroundMark x1="63942" y1="71337" x2="65545" y2="70209"/>
                        <a14:foregroundMark x1="59615" y1="77617" x2="64423" y2="73913"/>
                        <a14:foregroundMark x1="36859" y1="42029" x2="36859" y2="42029"/>
                        <a14:foregroundMark x1="68286" y1="20344" x2="68286" y2="20344"/>
                        <a14:foregroundMark x1="69429" y1="19198" x2="69429" y2="19198"/>
                        <a14:foregroundMark x1="69429" y1="14900" x2="69429" y2="14900"/>
                        <a14:foregroundMark x1="80857" y1="25501" x2="80857" y2="25501"/>
                        <a14:foregroundMark x1="70000" y1="57593" x2="70000" y2="57593"/>
                        <a14:foregroundMark x1="72571" y1="57307" x2="72571" y2="57307"/>
                        <a14:foregroundMark x1="73143" y1="54441" x2="73143" y2="54441"/>
                        <a14:foregroundMark x1="78000" y1="57020" x2="78000" y2="57020"/>
                        <a14:foregroundMark x1="55143" y1="40115" x2="55143" y2="40115"/>
                        <a14:foregroundMark x1="43429" y1="39828" x2="43429" y2="39828"/>
                        <a14:foregroundMark x1="43143" y1="41834" x2="43143" y2="41834"/>
                        <a14:foregroundMark x1="40286" y1="40974" x2="40286" y2="40974"/>
                        <a14:foregroundMark x1="32857" y1="48997" x2="32857" y2="48997"/>
                        <a14:foregroundMark x1="33143" y1="47278" x2="33143" y2="61605"/>
                        <a14:foregroundMark x1="52857" y1="47278" x2="52857" y2="63897"/>
                        <a14:foregroundMark x1="57429" y1="47851" x2="57429" y2="63610"/>
                        <a14:foregroundMark x1="25429" y1="65330" x2="25429" y2="65330"/>
                        <a14:foregroundMark x1="23429" y1="62178" x2="23429" y2="62178"/>
                        <a14:foregroundMark x1="28286" y1="69914" x2="28286" y2="69914"/>
                        <a14:foregroundMark x1="27714" y1="69054" x2="27714" y2="69054"/>
                        <a14:foregroundMark x1="24571" y1="64470" x2="24571" y2="64470"/>
                        <a14:foregroundMark x1="24000" y1="63897" x2="24000" y2="63897"/>
                        <a14:foregroundMark x1="18000" y1="73352" x2="18000" y2="73352"/>
                        <a14:foregroundMark x1="25429" y1="74499" x2="25429" y2="74499"/>
                        <a14:foregroundMark x1="24286" y1="79943" x2="24286" y2="79943"/>
                        <a14:foregroundMark x1="26857" y1="76791" x2="26857" y2="76791"/>
                        <a14:foregroundMark x1="49143" y1="85387" x2="49143" y2="85387"/>
                        <a14:foregroundMark x1="46571" y1="84241" x2="46571" y2="84241"/>
                        <a14:foregroundMark x1="47714" y1="84241" x2="47714" y2="84241"/>
                        <a14:foregroundMark x1="55143" y1="84241" x2="55143" y2="84241"/>
                        <a14:foregroundMark x1="72000" y1="83095" x2="72000" y2="83095"/>
                        <a14:foregroundMark x1="77143" y1="70774" x2="77143" y2="70774"/>
                        <a14:foregroundMark x1="80857" y1="74785" x2="80857" y2="74785"/>
                        <a14:foregroundMark x1="52857" y1="10029" x2="52857" y2="10029"/>
                        <a14:foregroundMark x1="50857" y1="9742" x2="50857" y2="9742"/>
                        <a14:foregroundMark x1="40857" y1="10888" x2="40857" y2="10888"/>
                        <a14:foregroundMark x1="42286" y1="16332" x2="42286" y2="16332"/>
                        <a14:foregroundMark x1="29143" y1="16046" x2="29143" y2="16046"/>
                        <a14:foregroundMark x1="22286" y1="21203" x2="22286" y2="21203"/>
                        <a14:foregroundMark x1="18571" y1="25501" x2="18571" y2="25501"/>
                        <a14:foregroundMark x1="70857" y1="18625" x2="70857" y2="18625"/>
                        <a14:foregroundMark x1="75714" y1="26648" x2="75714" y2="26648"/>
                        <a14:foregroundMark x1="83714" y1="33811" x2="83714" y2="33811"/>
                        <a14:foregroundMark x1="84286" y1="45559" x2="84286" y2="45559"/>
                        <a14:foregroundMark x1="86857" y1="45272" x2="86857" y2="45272"/>
                        <a14:foregroundMark x1="89429" y1="51003" x2="89429" y2="51003"/>
                        <a14:foregroundMark x1="88000" y1="60172" x2="88000" y2="60172"/>
                        <a14:foregroundMark x1="87429" y1="63037" x2="87429" y2="63037"/>
                        <a14:foregroundMark x1="84571" y1="69628" x2="84571" y2="69628"/>
                        <a14:foregroundMark x1="11714" y1="59599" x2="11714" y2="59599"/>
                        <a14:foregroundMark x1="10571" y1="52149" x2="10571" y2="52149"/>
                        <a14:foregroundMark x1="15429" y1="50716" x2="15429" y2="50716"/>
                        <a14:foregroundMark x1="16000" y1="52436" x2="16000" y2="52436"/>
                        <a14:foregroundMark x1="16571" y1="39828" x2="16571" y2="39828"/>
                        <a14:foregroundMark x1="14000" y1="34097" x2="14000" y2="34097"/>
                        <a14:foregroundMark x1="28000" y1="35244" x2="28000" y2="35244"/>
                        <a14:foregroundMark x1="30286" y1="35244" x2="30286" y2="35244"/>
                        <a14:foregroundMark x1="35714" y1="35530" x2="41143" y2="33524"/>
                        <a14:foregroundMark x1="38000" y1="36103" x2="38000" y2="36103"/>
                        <a14:foregroundMark x1="39714" y1="35244" x2="39714" y2="35244"/>
                        <a14:foregroundMark x1="40857" y1="34670" x2="40857" y2="34670"/>
                        <a14:foregroundMark x1="43143" y1="34384" x2="43143" y2="34384"/>
                        <a14:foregroundMark x1="60571" y1="36963" x2="53429" y2="37249"/>
                        <a14:foregroundMark x1="58857" y1="37249" x2="58857" y2="37249"/>
                        <a14:foregroundMark x1="58571" y1="36103" x2="55714" y2="35817"/>
                        <a14:foregroundMark x1="62857" y1="36676" x2="59143" y2="34957"/>
                        <a14:foregroundMark x1="64857" y1="35817" x2="58000" y2="32951"/>
                        <a14:foregroundMark x1="68857" y1="34957" x2="71714" y2="35244"/>
                        <a14:foregroundMark x1="39429" y1="41834" x2="39429" y2="41834"/>
                        <a14:foregroundMark x1="56571" y1="42407" x2="56571" y2="42407"/>
                        <a14:foregroundMark x1="55714" y1="42407" x2="55714" y2="42407"/>
                        <a14:foregroundMark x1="66857" y1="47851" x2="66857" y2="61605"/>
                        <a14:foregroundMark x1="37714" y1="47278" x2="37714" y2="68481"/>
                        <a14:foregroundMark x1="42571" y1="74212" x2="42571" y2="46991"/>
                        <a14:foregroundMark x1="47143" y1="47851" x2="47143" y2="74785"/>
                        <a14:foregroundMark x1="52857" y1="64756" x2="52857" y2="68481"/>
                        <a14:foregroundMark x1="57429" y1="63897" x2="57429" y2="74785"/>
                        <a14:foregroundMark x1="62286" y1="47278" x2="62571" y2="69341"/>
                        <a14:foregroundMark x1="52857" y1="70201" x2="52857" y2="70201"/>
                        <a14:foregroundMark x1="52857" y1="72493" x2="52857" y2="72493"/>
                        <a14:foregroundMark x1="52857" y1="74499" x2="52857" y2="74499"/>
                        <a14:foregroundMark x1="52857" y1="77364" x2="52857" y2="71060"/>
                        <a14:foregroundMark x1="47143" y1="77937" x2="47143" y2="75358"/>
                        <a14:foregroundMark x1="17714" y1="38682" x2="17714" y2="38682"/>
                        <a14:foregroundMark x1="42000" y1="32951" x2="42571" y2="32665"/>
                        <a14:foregroundMark x1="57714" y1="33238" x2="57143" y2="32665"/>
                        <a14:foregroundMark x1="56286" y1="34384" x2="56286" y2="34384"/>
                        <a14:foregroundMark x1="55429" y1="33811" x2="55429" y2="33811"/>
                        <a14:backgroundMark x1="40064" y1="25443" x2="40064" y2="25443"/>
                        <a14:backgroundMark x1="41026" y1="29952" x2="41026" y2="29952"/>
                        <a14:backgroundMark x1="41667" y1="13527" x2="41667" y2="13527"/>
                        <a14:backgroundMark x1="31410" y1="14815" x2="31410" y2="14815"/>
                        <a14:backgroundMark x1="77564" y1="46699" x2="77564" y2="46699"/>
                        <a14:backgroundMark x1="23718" y1="46377" x2="23718" y2="46377"/>
                        <a14:backgroundMark x1="31090" y1="52818" x2="31090" y2="52818"/>
                        <a14:backgroundMark x1="70192" y1="47665" x2="70192" y2="47665"/>
                        <a14:backgroundMark x1="70833" y1="42512" x2="70833" y2="42512"/>
                        <a14:backgroundMark x1="30769" y1="41868" x2="30769" y2="41868"/>
                        <a14:backgroundMark x1="30128" y1="40580" x2="30128" y2="40580"/>
                        <a14:backgroundMark x1="41987" y1="41546" x2="41987" y2="41546"/>
                        <a14:backgroundMark x1="50000" y1="41868" x2="50000" y2="41868"/>
                        <a14:backgroundMark x1="55769" y1="30274" x2="55769" y2="30274"/>
                        <a14:backgroundMark x1="36378" y1="17874" x2="36378" y2="17874"/>
                        <a14:backgroundMark x1="22596" y1="39291" x2="22436" y2="45250"/>
                        <a14:backgroundMark x1="34295" y1="13043" x2="36378" y2="15620"/>
                        <a14:backgroundMark x1="55609" y1="10145" x2="57051" y2="10467"/>
                        <a14:backgroundMark x1="24840" y1="23671" x2="24840" y2="23671"/>
                        <a14:backgroundMark x1="21154" y1="20451" x2="21154" y2="20451"/>
                        <a14:backgroundMark x1="20513" y1="29308" x2="20513" y2="29308"/>
                        <a14:backgroundMark x1="13622" y1="31562" x2="13622" y2="31562"/>
                        <a14:backgroundMark x1="11538" y1="39614" x2="11538" y2="39614"/>
                        <a14:backgroundMark x1="8814" y1="49919" x2="8814" y2="49919"/>
                        <a14:backgroundMark x1="16186" y1="45572" x2="16186" y2="45572"/>
                        <a14:backgroundMark x1="12019" y1="45894" x2="12019" y2="45894"/>
                        <a14:backgroundMark x1="13141" y1="50564" x2="13141" y2="50564"/>
                        <a14:backgroundMark x1="16827" y1="51369" x2="16827" y2="51369"/>
                        <a14:backgroundMark x1="15705" y1="58776" x2="15705" y2="58776"/>
                        <a14:backgroundMark x1="9455" y1="57166" x2="9455" y2="57166"/>
                        <a14:backgroundMark x1="13942" y1="61997" x2="13942" y2="61997"/>
                        <a14:backgroundMark x1="44712" y1="84219" x2="44712" y2="84219"/>
                        <a14:backgroundMark x1="71635" y1="77617" x2="71635" y2="77617"/>
                        <a14:backgroundMark x1="78846" y1="77295" x2="78846" y2="77295"/>
                        <a14:backgroundMark x1="83494" y1="73913" x2="83494" y2="73913"/>
                        <a14:backgroundMark x1="80449" y1="73752" x2="80449" y2="73752"/>
                        <a14:backgroundMark x1="82051" y1="68116" x2="82051" y2="68116"/>
                        <a14:backgroundMark x1="84776" y1="63124" x2="84776" y2="63124"/>
                        <a14:backgroundMark x1="90385" y1="54267" x2="90385" y2="54267"/>
                        <a14:backgroundMark x1="90545" y1="47343" x2="90545" y2="47343"/>
                        <a14:backgroundMark x1="86699" y1="43961" x2="86699" y2="43961"/>
                        <a14:backgroundMark x1="85577" y1="38325" x2="85577" y2="38325"/>
                        <a14:backgroundMark x1="81410" y1="33494" x2="81410" y2="33494"/>
                        <a14:backgroundMark x1="84455" y1="32528" x2="84455" y2="32528"/>
                        <a14:backgroundMark x1="47596" y1="85185" x2="47596" y2="85185"/>
                        <a14:backgroundMark x1="46795" y1="89372" x2="46795" y2="89372"/>
                        <a14:backgroundMark x1="54167" y1="88567" x2="54167" y2="88567"/>
                        <a14:backgroundMark x1="75160" y1="21900" x2="75160" y2="21900"/>
                        <a14:backgroundMark x1="71474" y1="19163" x2="71474" y2="19163"/>
                        <a14:backgroundMark x1="58654" y1="31240" x2="58654" y2="31240"/>
                        <a14:backgroundMark x1="64423" y1="34138" x2="64423" y2="34138"/>
                        <a14:backgroundMark x1="65705" y1="34944" x2="65705" y2="34944"/>
                        <a14:backgroundMark x1="68910" y1="33655" x2="68910" y2="33655"/>
                        <a14:backgroundMark x1="71635" y1="34622" x2="71635" y2="34622"/>
                        <a14:backgroundMark x1="70353" y1="32045" x2="70353" y2="32045"/>
                        <a14:backgroundMark x1="28846" y1="31562" x2="28846" y2="31562"/>
                        <a14:backgroundMark x1="43910" y1="33333" x2="43910" y2="33333"/>
                        <a14:backgroundMark x1="45833" y1="34461" x2="45833" y2="34461"/>
                        <a14:backgroundMark x1="36218" y1="36232" x2="36218" y2="36232"/>
                        <a14:backgroundMark x1="27083" y1="34783" x2="27083" y2="34783"/>
                        <a14:backgroundMark x1="40385" y1="34622" x2="40385" y2="34622"/>
                        <a14:backgroundMark x1="37500" y1="35749" x2="37500" y2="35749"/>
                        <a14:backgroundMark x1="36859" y1="35910" x2="35897" y2="36232"/>
                        <a14:backgroundMark x1="38782" y1="36393" x2="41186" y2="35427"/>
                        <a14:backgroundMark x1="48718" y1="36232" x2="48718" y2="36232"/>
                        <a14:backgroundMark x1="53686" y1="36071" x2="53686" y2="36071"/>
                        <a14:backgroundMark x1="61058" y1="36393" x2="58654" y2="35266"/>
                        <a14:backgroundMark x1="64103" y1="36232" x2="58814" y2="33977"/>
                        <a14:backgroundMark x1="58974" y1="36715" x2="53686" y2="36232"/>
                        <a14:backgroundMark x1="58333" y1="40902" x2="58333" y2="40902"/>
                        <a14:backgroundMark x1="39904" y1="40741" x2="39904" y2="40741"/>
                        <a14:backgroundMark x1="44231" y1="42351" x2="44231" y2="42351"/>
                        <a14:backgroundMark x1="22436" y1="54267" x2="22436" y2="54267"/>
                        <a14:backgroundMark x1="25962" y1="53784" x2="25962" y2="53784"/>
                        <a14:backgroundMark x1="25641" y1="56361" x2="25641" y2="56361"/>
                        <a14:backgroundMark x1="26923" y1="52335" x2="25962" y2="52335"/>
                        <a14:backgroundMark x1="20032" y1="55556" x2="20673" y2="57649"/>
                        <a14:backgroundMark x1="28365" y1="60064" x2="29006" y2="60225"/>
                        <a14:backgroundMark x1="33013" y1="66184" x2="33494" y2="67472"/>
                        <a14:backgroundMark x1="24199" y1="66184" x2="24679" y2="66828"/>
                        <a14:backgroundMark x1="31410" y1="71498" x2="31731" y2="71659"/>
                        <a14:backgroundMark x1="35256" y1="76006" x2="36058" y2="76329"/>
                        <a14:backgroundMark x1="61378" y1="78261" x2="63301" y2="76812"/>
                        <a14:backgroundMark x1="64583" y1="76329" x2="64583" y2="76329"/>
                        <a14:backgroundMark x1="59615" y1="79066" x2="59615" y2="79066"/>
                        <a14:backgroundMark x1="52244" y1="80676" x2="52244" y2="80676"/>
                        <a14:backgroundMark x1="48397" y1="80515" x2="48397" y2="80515"/>
                        <a14:backgroundMark x1="56731" y1="76973" x2="56731" y2="76973"/>
                        <a14:backgroundMark x1="64904" y1="68760" x2="64904" y2="68760"/>
                        <a14:backgroundMark x1="74519" y1="67633" x2="74519" y2="67633"/>
                        <a14:backgroundMark x1="66987" y1="65862" x2="66987" y2="65862"/>
                        <a14:backgroundMark x1="71314" y1="58937" x2="70673" y2="59903"/>
                        <a14:backgroundMark x1="74359" y1="54428" x2="74359" y2="55072"/>
                        <a14:backgroundMark x1="36699" y1="40258" x2="36699" y2="40258"/>
                        <a14:backgroundMark x1="44551" y1="39936" x2="44551" y2="39936"/>
                        <a14:backgroundMark x1="55609" y1="42673" x2="55609" y2="42673"/>
                        <a14:backgroundMark x1="56571" y1="40258" x2="56571" y2="40258"/>
                        <a14:backgroundMark x1="21154" y1="58454" x2="21154" y2="58454"/>
                        <a14:backgroundMark x1="25321" y1="55556" x2="25321" y2="55556"/>
                        <a14:backgroundMark x1="25321" y1="55556" x2="25481" y2="57005"/>
                        <a14:backgroundMark x1="25641" y1="57649" x2="25641" y2="57649"/>
                        <a14:backgroundMark x1="22756" y1="55395" x2="22756" y2="55395"/>
                        <a14:backgroundMark x1="21474" y1="60870" x2="21474" y2="60870"/>
                        <a14:backgroundMark x1="25962" y1="68277" x2="25962" y2="68277"/>
                        <a14:backgroundMark x1="23077" y1="63929" x2="23077" y2="63929"/>
                        <a14:backgroundMark x1="24679" y1="62641" x2="24679" y2="62641"/>
                        <a14:backgroundMark x1="26923" y1="61192" x2="26923" y2="61192"/>
                        <a14:backgroundMark x1="28526" y1="68760" x2="28526" y2="68760"/>
                        <a14:backgroundMark x1="29808" y1="66345" x2="29808" y2="66345"/>
                        <a14:backgroundMark x1="33494" y1="75362" x2="33494" y2="75362"/>
                        <a14:backgroundMark x1="58654" y1="75684" x2="57692" y2="76006"/>
                        <a14:backgroundMark x1="58974" y1="79388" x2="58013" y2="79549"/>
                        <a14:backgroundMark x1="36378" y1="77134" x2="40224" y2="78744"/>
                        <a14:backgroundMark x1="40865" y1="75040" x2="41667" y2="75684"/>
                        <a14:backgroundMark x1="65865" y1="68921" x2="66667" y2="67472"/>
                        <a14:backgroundMark x1="69551" y1="61353" x2="70833" y2="59581"/>
                        <a14:backgroundMark x1="68750" y1="62480" x2="68269" y2="63285"/>
                        <a14:backgroundMark x1="73077" y1="51691" x2="74038" y2="52979"/>
                        <a14:backgroundMark x1="77724" y1="53784" x2="77244" y2="51852"/>
                        <a14:backgroundMark x1="79327" y1="57327" x2="79167" y2="58454"/>
                        <a14:backgroundMark x1="74519" y1="67633" x2="75641" y2="66345"/>
                        <a14:backgroundMark x1="32532" y1="33333" x2="32532" y2="33333"/>
                        <a14:backgroundMark x1="76571" y1="26074" x2="76571" y2="26074"/>
                        <a14:backgroundMark x1="79714" y1="24642" x2="79714" y2="24642"/>
                        <a14:backgroundMark x1="32857" y1="35530" x2="32857" y2="35530"/>
                        <a14:backgroundMark x1="32286" y1="36103" x2="35714" y2="33811"/>
                        <a14:backgroundMark x1="35429" y1="34097" x2="40000" y2="32665"/>
                        <a14:backgroundMark x1="31429" y1="36103" x2="28286" y2="36103"/>
                        <a14:backgroundMark x1="68857" y1="31519" x2="67429" y2="31805"/>
                        <a14:backgroundMark x1="67143" y1="32665" x2="68000" y2="33238"/>
                        <a14:backgroundMark x1="65714" y1="34670" x2="68000" y2="35817"/>
                        <a14:backgroundMark x1="71143" y1="36103" x2="71143" y2="36103"/>
                        <a14:backgroundMark x1="70571" y1="34384" x2="70571" y2="34384"/>
                        <a14:backgroundMark x1="42000" y1="34097" x2="42000" y2="34097"/>
                        <a14:backgroundMark x1="43143" y1="35244" x2="43143" y2="35244"/>
                        <a14:backgroundMark x1="38286" y1="42407" x2="38286" y2="42407"/>
                        <a14:backgroundMark x1="61143" y1="41261" x2="61143" y2="41261"/>
                        <a14:backgroundMark x1="55714" y1="41834" x2="55714" y2="41834"/>
                        <a14:backgroundMark x1="40571" y1="48711" x2="40286" y2="66476"/>
                        <a14:backgroundMark x1="50286" y1="50430" x2="49714" y2="67335"/>
                        <a14:backgroundMark x1="60571" y1="50143" x2="60571" y2="66189"/>
                        <a14:backgroundMark x1="39429" y1="67908" x2="39429" y2="67908"/>
                        <a14:backgroundMark x1="41714" y1="72493" x2="38857" y2="69628"/>
                        <a14:backgroundMark x1="48286" y1="51289" x2="48286" y2="47278"/>
                        <a14:backgroundMark x1="48857" y1="67908" x2="50000" y2="75072"/>
                        <a14:backgroundMark x1="59429" y1="69628" x2="58571" y2="66476"/>
                        <a14:backgroundMark x1="58286" y1="72493" x2="58857" y2="69914"/>
                        <a14:backgroundMark x1="49714" y1="76791" x2="49714" y2="76791"/>
                        <a14:backgroundMark x1="29143" y1="58739" x2="29143" y2="58739"/>
                        <a14:backgroundMark x1="34000" y1="68768" x2="34000" y2="68768"/>
                        <a14:backgroundMark x1="18571" y1="63324" x2="18571" y2="63324"/>
                        <a14:backgroundMark x1="66000" y1="75358" x2="66000" y2="75358"/>
                        <a14:backgroundMark x1="73714" y1="68195" x2="73714" y2="68195"/>
                        <a14:backgroundMark x1="16571" y1="38109" x2="16571" y2="38109"/>
                        <a14:backgroundMark x1="53143" y1="33811" x2="53143" y2="33811"/>
                        <a14:backgroundMark x1="55429" y1="32665" x2="56571" y2="33238"/>
                        <a14:backgroundMark x1="55143" y1="34670" x2="56857" y2="35244"/>
                      </a14:backgroundRemoval>
                    </a14:imgEffect>
                  </a14:imgLayer>
                </a14:imgProps>
              </a:ext>
              <a:ext uri="{28A0092B-C50C-407E-A947-70E740481C1C}">
                <a14:useLocalDpi xmlns:a14="http://schemas.microsoft.com/office/drawing/2010/main" val="0"/>
              </a:ext>
            </a:extLst>
          </a:blip>
          <a:srcRect/>
          <a:stretch>
            <a:fillRect/>
          </a:stretch>
        </p:blipFill>
        <p:spPr bwMode="auto">
          <a:xfrm>
            <a:off x="31961" y="0"/>
            <a:ext cx="486973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6492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ctr" rtl="0" eaLnBrk="1" fontAlgn="base" hangingPunct="1">
        <a:spcBef>
          <a:spcPct val="0"/>
        </a:spcBef>
        <a:spcAft>
          <a:spcPct val="0"/>
        </a:spcAft>
        <a:defRPr sz="12000" baseline="0">
          <a:solidFill>
            <a:srgbClr val="FFFFFF"/>
          </a:solidFill>
          <a:latin typeface="Arial" pitchFamily="34" charset="0"/>
          <a:ea typeface="+mj-ea"/>
          <a:cs typeface="+mj-cs"/>
        </a:defRPr>
      </a:lvl1pPr>
      <a:lvl2pPr algn="ctr" rtl="0" eaLnBrk="1" fontAlgn="base" hangingPunct="1">
        <a:spcBef>
          <a:spcPct val="0"/>
        </a:spcBef>
        <a:spcAft>
          <a:spcPct val="0"/>
        </a:spcAft>
        <a:defRPr sz="8597">
          <a:solidFill>
            <a:srgbClr val="FFFFFF"/>
          </a:solidFill>
          <a:latin typeface="Arial Black" pitchFamily="34" charset="0"/>
        </a:defRPr>
      </a:lvl2pPr>
      <a:lvl3pPr algn="ctr" rtl="0" eaLnBrk="1" fontAlgn="base" hangingPunct="1">
        <a:spcBef>
          <a:spcPct val="0"/>
        </a:spcBef>
        <a:spcAft>
          <a:spcPct val="0"/>
        </a:spcAft>
        <a:defRPr sz="8597">
          <a:solidFill>
            <a:srgbClr val="FFFFFF"/>
          </a:solidFill>
          <a:latin typeface="Arial Black" pitchFamily="34" charset="0"/>
        </a:defRPr>
      </a:lvl3pPr>
      <a:lvl4pPr algn="ctr" rtl="0" eaLnBrk="1" fontAlgn="base" hangingPunct="1">
        <a:spcBef>
          <a:spcPct val="0"/>
        </a:spcBef>
        <a:spcAft>
          <a:spcPct val="0"/>
        </a:spcAft>
        <a:defRPr sz="8597">
          <a:solidFill>
            <a:srgbClr val="FFFFFF"/>
          </a:solidFill>
          <a:latin typeface="Arial Black" pitchFamily="34" charset="0"/>
        </a:defRPr>
      </a:lvl4pPr>
      <a:lvl5pPr algn="ctr" rtl="0" eaLnBrk="1" fontAlgn="base" hangingPunct="1">
        <a:spcBef>
          <a:spcPct val="0"/>
        </a:spcBef>
        <a:spcAft>
          <a:spcPct val="0"/>
        </a:spcAft>
        <a:defRPr sz="8597">
          <a:solidFill>
            <a:srgbClr val="FFFFFF"/>
          </a:solidFill>
          <a:latin typeface="Arial Black" pitchFamily="34" charset="0"/>
        </a:defRPr>
      </a:lvl5pPr>
      <a:lvl6pPr marL="457128" algn="ctr" rtl="0" eaLnBrk="1" fontAlgn="base" hangingPunct="1">
        <a:spcBef>
          <a:spcPct val="0"/>
        </a:spcBef>
        <a:spcAft>
          <a:spcPct val="0"/>
        </a:spcAft>
        <a:defRPr sz="8597">
          <a:solidFill>
            <a:srgbClr val="FFFFFF"/>
          </a:solidFill>
          <a:latin typeface="Arial Black" pitchFamily="34" charset="0"/>
        </a:defRPr>
      </a:lvl6pPr>
      <a:lvl7pPr marL="914256" algn="ctr" rtl="0" eaLnBrk="1" fontAlgn="base" hangingPunct="1">
        <a:spcBef>
          <a:spcPct val="0"/>
        </a:spcBef>
        <a:spcAft>
          <a:spcPct val="0"/>
        </a:spcAft>
        <a:defRPr sz="8597">
          <a:solidFill>
            <a:srgbClr val="FFFFFF"/>
          </a:solidFill>
          <a:latin typeface="Arial Black" pitchFamily="34" charset="0"/>
        </a:defRPr>
      </a:lvl7pPr>
      <a:lvl8pPr marL="1371379" algn="ctr" rtl="0" eaLnBrk="1" fontAlgn="base" hangingPunct="1">
        <a:spcBef>
          <a:spcPct val="0"/>
        </a:spcBef>
        <a:spcAft>
          <a:spcPct val="0"/>
        </a:spcAft>
        <a:defRPr sz="8597">
          <a:solidFill>
            <a:srgbClr val="FFFFFF"/>
          </a:solidFill>
          <a:latin typeface="Arial Black" pitchFamily="34" charset="0"/>
        </a:defRPr>
      </a:lvl8pPr>
      <a:lvl9pPr marL="1828507" algn="ctr" rtl="0" eaLnBrk="1" fontAlgn="base" hangingPunct="1">
        <a:spcBef>
          <a:spcPct val="0"/>
        </a:spcBef>
        <a:spcAft>
          <a:spcPct val="0"/>
        </a:spcAft>
        <a:defRPr sz="8597">
          <a:solidFill>
            <a:srgbClr val="FFFFFF"/>
          </a:solidFill>
          <a:latin typeface="Arial Black" pitchFamily="34" charset="0"/>
        </a:defRPr>
      </a:lvl9pPr>
    </p:titleStyle>
    <p:bodyStyle>
      <a:lvl1pPr marL="342845" indent="-342845" algn="l" rtl="0" eaLnBrk="1" fontAlgn="base" hangingPunct="1">
        <a:spcBef>
          <a:spcPct val="20000"/>
        </a:spcBef>
        <a:spcAft>
          <a:spcPct val="0"/>
        </a:spcAft>
        <a:buChar char="•"/>
        <a:defRPr sz="2899">
          <a:solidFill>
            <a:schemeClr val="tx1"/>
          </a:solidFill>
          <a:latin typeface="+mn-lt"/>
          <a:ea typeface="+mn-ea"/>
          <a:cs typeface="+mn-cs"/>
        </a:defRPr>
      </a:lvl1pPr>
      <a:lvl2pPr marL="739656" indent="-282528" algn="l" rtl="0" eaLnBrk="1" fontAlgn="base" hangingPunct="1">
        <a:spcBef>
          <a:spcPct val="20000"/>
        </a:spcBef>
        <a:spcAft>
          <a:spcPct val="0"/>
        </a:spcAft>
        <a:buChar char="–"/>
        <a:defRPr sz="2899">
          <a:solidFill>
            <a:schemeClr val="tx1"/>
          </a:solidFill>
          <a:latin typeface="+mn-lt"/>
        </a:defRPr>
      </a:lvl2pPr>
      <a:lvl3pPr marL="1142818" indent="-228562" algn="l" rtl="0" eaLnBrk="1" fontAlgn="base" hangingPunct="1">
        <a:spcBef>
          <a:spcPct val="20000"/>
        </a:spcBef>
        <a:spcAft>
          <a:spcPct val="0"/>
        </a:spcAft>
        <a:buChar char="•"/>
        <a:defRPr sz="2400">
          <a:solidFill>
            <a:schemeClr val="tx1"/>
          </a:solidFill>
          <a:latin typeface="+mn-lt"/>
        </a:defRPr>
      </a:lvl3pPr>
      <a:lvl4pPr marL="1599946" indent="-228562" algn="l" rtl="0" eaLnBrk="1" fontAlgn="base" hangingPunct="1">
        <a:spcBef>
          <a:spcPct val="20000"/>
        </a:spcBef>
        <a:spcAft>
          <a:spcPct val="0"/>
        </a:spcAft>
        <a:buChar char="–"/>
        <a:defRPr sz="1901">
          <a:solidFill>
            <a:schemeClr val="tx1"/>
          </a:solidFill>
          <a:latin typeface="+mn-lt"/>
        </a:defRPr>
      </a:lvl4pPr>
      <a:lvl5pPr marL="2057069" indent="-228562" algn="l" rtl="0" eaLnBrk="1" fontAlgn="base" hangingPunct="1">
        <a:spcBef>
          <a:spcPct val="20000"/>
        </a:spcBef>
        <a:spcAft>
          <a:spcPct val="0"/>
        </a:spcAft>
        <a:buChar char="»"/>
        <a:defRPr sz="1901">
          <a:solidFill>
            <a:schemeClr val="tx1"/>
          </a:solidFill>
          <a:latin typeface="+mn-lt"/>
        </a:defRPr>
      </a:lvl5pPr>
      <a:lvl6pPr marL="2514197" indent="-228562" algn="l" rtl="0" eaLnBrk="1" fontAlgn="base" hangingPunct="1">
        <a:spcBef>
          <a:spcPct val="20000"/>
        </a:spcBef>
        <a:spcAft>
          <a:spcPct val="0"/>
        </a:spcAft>
        <a:buChar char="»"/>
        <a:defRPr sz="1901">
          <a:solidFill>
            <a:schemeClr val="tx1"/>
          </a:solidFill>
          <a:latin typeface="+mn-lt"/>
        </a:defRPr>
      </a:lvl6pPr>
      <a:lvl7pPr marL="2971325" indent="-228562" algn="l" rtl="0" eaLnBrk="1" fontAlgn="base" hangingPunct="1">
        <a:spcBef>
          <a:spcPct val="20000"/>
        </a:spcBef>
        <a:spcAft>
          <a:spcPct val="0"/>
        </a:spcAft>
        <a:buChar char="»"/>
        <a:defRPr sz="1901">
          <a:solidFill>
            <a:schemeClr val="tx1"/>
          </a:solidFill>
          <a:latin typeface="+mn-lt"/>
        </a:defRPr>
      </a:lvl7pPr>
      <a:lvl8pPr marL="3428453" indent="-228562" algn="l" rtl="0" eaLnBrk="1" fontAlgn="base" hangingPunct="1">
        <a:spcBef>
          <a:spcPct val="20000"/>
        </a:spcBef>
        <a:spcAft>
          <a:spcPct val="0"/>
        </a:spcAft>
        <a:buChar char="»"/>
        <a:defRPr sz="1901">
          <a:solidFill>
            <a:schemeClr val="tx1"/>
          </a:solidFill>
          <a:latin typeface="+mn-lt"/>
        </a:defRPr>
      </a:lvl8pPr>
      <a:lvl9pPr marL="3885576" indent="-228562" algn="l" rtl="0" eaLnBrk="1" fontAlgn="base" hangingPunct="1">
        <a:spcBef>
          <a:spcPct val="20000"/>
        </a:spcBef>
        <a:spcAft>
          <a:spcPct val="0"/>
        </a:spcAft>
        <a:buChar char="»"/>
        <a:defRPr sz="1901">
          <a:solidFill>
            <a:schemeClr val="tx1"/>
          </a:solidFill>
          <a:latin typeface="+mn-lt"/>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79" algn="l" defTabSz="914256" rtl="0" eaLnBrk="1" latinLnBrk="0" hangingPunct="1">
        <a:defRPr sz="1800" kern="1200">
          <a:solidFill>
            <a:schemeClr val="tx1"/>
          </a:solidFill>
          <a:latin typeface="+mn-lt"/>
          <a:ea typeface="+mn-ea"/>
          <a:cs typeface="+mn-cs"/>
        </a:defRPr>
      </a:lvl4pPr>
      <a:lvl5pPr marL="1828507" algn="l" defTabSz="914256" rtl="0" eaLnBrk="1" latinLnBrk="0" hangingPunct="1">
        <a:defRPr sz="1800" kern="1200">
          <a:solidFill>
            <a:schemeClr val="tx1"/>
          </a:solidFill>
          <a:latin typeface="+mn-lt"/>
          <a:ea typeface="+mn-ea"/>
          <a:cs typeface="+mn-cs"/>
        </a:defRPr>
      </a:lvl5pPr>
      <a:lvl6pPr marL="2285635" algn="l" defTabSz="914256" rtl="0" eaLnBrk="1" latinLnBrk="0" hangingPunct="1">
        <a:defRPr sz="1800" kern="1200">
          <a:solidFill>
            <a:schemeClr val="tx1"/>
          </a:solidFill>
          <a:latin typeface="+mn-lt"/>
          <a:ea typeface="+mn-ea"/>
          <a:cs typeface="+mn-cs"/>
        </a:defRPr>
      </a:lvl6pPr>
      <a:lvl7pPr marL="2742763" algn="l" defTabSz="914256" rtl="0" eaLnBrk="1" latinLnBrk="0" hangingPunct="1">
        <a:defRPr sz="1800" kern="1200">
          <a:solidFill>
            <a:schemeClr val="tx1"/>
          </a:solidFill>
          <a:latin typeface="+mn-lt"/>
          <a:ea typeface="+mn-ea"/>
          <a:cs typeface="+mn-cs"/>
        </a:defRPr>
      </a:lvl7pPr>
      <a:lvl8pPr marL="3199886" algn="l" defTabSz="914256" rtl="0" eaLnBrk="1" latinLnBrk="0" hangingPunct="1">
        <a:defRPr sz="1800" kern="1200">
          <a:solidFill>
            <a:schemeClr val="tx1"/>
          </a:solidFill>
          <a:latin typeface="+mn-lt"/>
          <a:ea typeface="+mn-ea"/>
          <a:cs typeface="+mn-cs"/>
        </a:defRPr>
      </a:lvl8pPr>
      <a:lvl9pPr marL="3657014" algn="l" defTabSz="91425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Powerpoint-Poster-Slide-2.jpg"/>
          <p:cNvPicPr>
            <a:picLocks noChangeAspect="1"/>
          </p:cNvPicPr>
          <p:nvPr/>
        </p:nvPicPr>
        <p:blipFill>
          <a:blip r:embed="rId5" cstate="print"/>
          <a:stretch>
            <a:fillRect/>
          </a:stretch>
        </p:blipFill>
        <p:spPr>
          <a:xfrm>
            <a:off x="0" y="0"/>
            <a:ext cx="43891200" cy="32918400"/>
          </a:xfrm>
          <a:prstGeom prst="rect">
            <a:avLst/>
          </a:prstGeom>
        </p:spPr>
      </p:pic>
      <p:sp>
        <p:nvSpPr>
          <p:cNvPr id="14" name="Rectangle 13"/>
          <p:cNvSpPr/>
          <p:nvPr/>
        </p:nvSpPr>
        <p:spPr bwMode="auto">
          <a:xfrm>
            <a:off x="0" y="3755568"/>
            <a:ext cx="43891200" cy="1369477"/>
          </a:xfrm>
          <a:prstGeom prst="rect">
            <a:avLst/>
          </a:prstGeom>
          <a:solidFill>
            <a:srgbClr val="D7AC11"/>
          </a:solidFill>
          <a:ln w="9525" cap="flat" cmpd="sng" algn="ctr">
            <a:noFill/>
            <a:prstDash val="solid"/>
            <a:round/>
            <a:headEnd type="none" w="med" len="med"/>
            <a:tailEnd type="none" w="med" len="med"/>
          </a:ln>
          <a:effectLst/>
        </p:spPr>
        <p:txBody>
          <a:bodyPr vert="horz" wrap="square" lIns="457200" tIns="457200" rIns="457200" bIns="457200" numCol="1" rtlCol="0" anchor="t" anchorCtr="0" compatLnSpc="1">
            <a:prstTxWarp prst="textNoShape">
              <a:avLst/>
            </a:prstTxWarp>
            <a:spAutoFit/>
          </a:bodyPr>
          <a:lstStyle/>
          <a:p>
            <a:pPr marL="0" marR="0" indent="0" algn="l" defTabSz="4388736" rtl="0" eaLnBrk="1" fontAlgn="base" latinLnBrk="0" hangingPunct="1">
              <a:lnSpc>
                <a:spcPct val="100000"/>
              </a:lnSpc>
              <a:spcBef>
                <a:spcPct val="0"/>
              </a:spcBef>
              <a:spcAft>
                <a:spcPct val="0"/>
              </a:spcAft>
              <a:buClrTx/>
              <a:buSzTx/>
              <a:buFontTx/>
              <a:buNone/>
              <a:tabLst/>
            </a:pPr>
            <a:endParaRPr kumimoji="0" lang="en-US" sz="2899" b="0" i="0" u="none" strike="noStrike" cap="none" normalizeH="0" baseline="0" dirty="0" smtClean="0">
              <a:ln>
                <a:noFill/>
              </a:ln>
              <a:solidFill>
                <a:schemeClr val="tx1"/>
              </a:solidFill>
              <a:effectLst/>
              <a:latin typeface="Arial Narrow" pitchFamily="34" charset="0"/>
            </a:endParaRPr>
          </a:p>
        </p:txBody>
      </p:sp>
      <p:pic>
        <p:nvPicPr>
          <p:cNvPr id="13" name="Picture 12" descr="Masthead-for-Poster.jpg"/>
          <p:cNvPicPr>
            <a:picLocks noChangeAspect="1"/>
          </p:cNvPicPr>
          <p:nvPr/>
        </p:nvPicPr>
        <p:blipFill>
          <a:blip r:embed="rId6" cstate="print"/>
          <a:stretch>
            <a:fillRect/>
          </a:stretch>
        </p:blipFill>
        <p:spPr>
          <a:xfrm>
            <a:off x="0" y="-15240"/>
            <a:ext cx="43891200" cy="4815840"/>
          </a:xfrm>
          <a:prstGeom prst="rect">
            <a:avLst/>
          </a:prstGeom>
        </p:spPr>
      </p:pic>
      <p:sp>
        <p:nvSpPr>
          <p:cNvPr id="86031" name="Rectangle 15"/>
          <p:cNvSpPr>
            <a:spLocks noGrp="1" noChangeArrowheads="1"/>
          </p:cNvSpPr>
          <p:nvPr>
            <p:ph type="title"/>
          </p:nvPr>
        </p:nvSpPr>
        <p:spPr bwMode="auto">
          <a:xfrm>
            <a:off x="960442" y="1273178"/>
            <a:ext cx="41924285" cy="2201861"/>
          </a:xfrm>
          <a:prstGeom prst="rect">
            <a:avLst/>
          </a:prstGeom>
          <a:noFill/>
          <a:ln w="9525">
            <a:noFill/>
            <a:miter lim="800000"/>
            <a:headEnd/>
            <a:tailEnd/>
          </a:ln>
          <a:effectLst/>
        </p:spPr>
        <p:txBody>
          <a:bodyPr vert="horz" wrap="square" lIns="91267" tIns="45624" rIns="91267" bIns="45624" numCol="1" anchor="ctr" anchorCtr="0" compatLnSpc="1">
            <a:prstTxWarp prst="textNoShape">
              <a:avLst/>
            </a:prstTxWarp>
          </a:bodyPr>
          <a:lstStyle/>
          <a:p>
            <a:pPr lvl="0"/>
            <a:r>
              <a:rPr lang="en-US" smtClean="0"/>
              <a:t>Click to edit Master title style</a:t>
            </a:r>
            <a:endParaRPr lang="en-US" dirty="0" smtClean="0"/>
          </a:p>
        </p:txBody>
      </p:sp>
      <p:sp>
        <p:nvSpPr>
          <p:cNvPr id="86041" name="Rectangle 25"/>
          <p:cNvSpPr>
            <a:spLocks noChangeArrowheads="1"/>
          </p:cNvSpPr>
          <p:nvPr/>
        </p:nvSpPr>
        <p:spPr bwMode="auto">
          <a:xfrm>
            <a:off x="0" y="0"/>
            <a:ext cx="43891200" cy="32918400"/>
          </a:xfrm>
          <a:prstGeom prst="rect">
            <a:avLst/>
          </a:prstGeom>
          <a:noFill/>
          <a:ln w="3175">
            <a:solidFill>
              <a:schemeClr val="tx2"/>
            </a:solidFill>
            <a:miter lim="800000"/>
            <a:headEnd/>
            <a:tailEnd/>
          </a:ln>
          <a:effectLst/>
        </p:spPr>
        <p:txBody>
          <a:bodyPr wrap="none" anchor="ctr"/>
          <a:lstStyle/>
          <a:p>
            <a:endParaRPr lang="en-US" sz="1790" dirty="0"/>
          </a:p>
        </p:txBody>
      </p:sp>
      <p:pic>
        <p:nvPicPr>
          <p:cNvPr id="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1230" y="30424586"/>
            <a:ext cx="16136472" cy="24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Users\Zachary Neale\Downloads\mse_logos\MSE_UW_rev.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75043" y="30852427"/>
            <a:ext cx="14946557" cy="1816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831" b="93720" l="5449" r="94872">
                        <a14:foregroundMark x1="44712" y1="13043" x2="44712" y2="13043"/>
                        <a14:foregroundMark x1="38622" y1="14654" x2="38622" y2="14654"/>
                        <a14:foregroundMark x1="48718" y1="11916" x2="48718" y2="11916"/>
                        <a14:foregroundMark x1="57372" y1="13849" x2="57372" y2="13849"/>
                        <a14:foregroundMark x1="33814" y1="16425" x2="33814" y2="16425"/>
                        <a14:foregroundMark x1="38782" y1="8213" x2="38782" y2="8213"/>
                        <a14:foregroundMark x1="28205" y1="20290" x2="28205" y2="20290"/>
                        <a14:foregroundMark x1="21314" y1="24960" x2="21314" y2="24960"/>
                        <a14:foregroundMark x1="16346" y1="30274" x2="16346" y2="30274"/>
                        <a14:foregroundMark x1="16506" y1="35910" x2="16506" y2="35910"/>
                        <a14:foregroundMark x1="13942" y1="45411" x2="13942" y2="45411"/>
                        <a14:foregroundMark x1="13622" y1="55717" x2="13622" y2="55717"/>
                        <a14:foregroundMark x1="15545" y1="62480" x2="15545" y2="62480"/>
                        <a14:foregroundMark x1="17949" y1="67472" x2="17949" y2="67472"/>
                        <a14:foregroundMark x1="21635" y1="76167" x2="21635" y2="76167"/>
                        <a14:foregroundMark x1="31090" y1="80676" x2="31090" y2="80676"/>
                        <a14:foregroundMark x1="35577" y1="85024" x2="35577" y2="85024"/>
                        <a14:foregroundMark x1="41506" y1="86312" x2="41506" y2="86312"/>
                        <a14:foregroundMark x1="49038" y1="88889" x2="49038" y2="88889"/>
                        <a14:foregroundMark x1="55929" y1="87118" x2="55929" y2="87118"/>
                        <a14:foregroundMark x1="60417" y1="87118" x2="60417" y2="87118"/>
                        <a14:foregroundMark x1="65385" y1="83897" x2="65385" y2="83897"/>
                        <a14:foregroundMark x1="71314" y1="79388" x2="71314" y2="79388"/>
                        <a14:foregroundMark x1="77885" y1="75040" x2="77885" y2="75040"/>
                        <a14:foregroundMark x1="84135" y1="65217" x2="84135" y2="65217"/>
                        <a14:foregroundMark x1="86058" y1="54428" x2="86058" y2="54428"/>
                        <a14:foregroundMark x1="86218" y1="49275" x2="86218" y2="49275"/>
                        <a14:foregroundMark x1="85737" y1="40741" x2="85737" y2="40741"/>
                        <a14:foregroundMark x1="81891" y1="31079" x2="81891" y2="31079"/>
                        <a14:foregroundMark x1="78846" y1="26892" x2="78846" y2="26892"/>
                        <a14:foregroundMark x1="72436" y1="21417" x2="72436" y2="21417"/>
                        <a14:foregroundMark x1="66186" y1="15942" x2="66186" y2="15942"/>
                        <a14:foregroundMark x1="44551" y1="41224" x2="44551" y2="41224"/>
                        <a14:foregroundMark x1="51763" y1="40580" x2="51763" y2="40580"/>
                        <a14:foregroundMark x1="48397" y1="40741" x2="48397" y2="40741"/>
                        <a14:foregroundMark x1="79167" y1="53462" x2="79167" y2="53462"/>
                        <a14:foregroundMark x1="79006" y1="52496" x2="79006" y2="52496"/>
                        <a14:foregroundMark x1="74840" y1="50403" x2="74840" y2="50403"/>
                        <a14:foregroundMark x1="75481" y1="51208" x2="75481" y2="51208"/>
                        <a14:foregroundMark x1="76122" y1="51852" x2="76122" y2="51852"/>
                        <a14:foregroundMark x1="74199" y1="49597" x2="74199" y2="49597"/>
                        <a14:foregroundMark x1="23878" y1="54106" x2="23878" y2="54106"/>
                        <a14:foregroundMark x1="24359" y1="52174" x2="24359" y2="52174"/>
                        <a14:foregroundMark x1="24679" y1="51047" x2="24679" y2="51047"/>
                        <a14:foregroundMark x1="25160" y1="50403" x2="25160" y2="50403"/>
                        <a14:foregroundMark x1="25962" y1="49919" x2="25962" y2="49919"/>
                        <a14:foregroundMark x1="20994" y1="52496" x2="20994" y2="52496"/>
                        <a14:foregroundMark x1="21474" y1="54106" x2="21474" y2="54106"/>
                        <a14:foregroundMark x1="26603" y1="42673" x2="26603" y2="42673"/>
                        <a14:foregroundMark x1="69551" y1="33333" x2="69551" y2="33333"/>
                        <a14:foregroundMark x1="66667" y1="33977" x2="66667" y2="33977"/>
                        <a14:foregroundMark x1="68429" y1="32528" x2="68429" y2="32528"/>
                        <a14:foregroundMark x1="66186" y1="33816" x2="66186" y2="33816"/>
                        <a14:foregroundMark x1="29647" y1="33333" x2="29647" y2="33333"/>
                        <a14:foregroundMark x1="32853" y1="33977" x2="32853" y2="33977"/>
                        <a14:foregroundMark x1="30449" y1="33172" x2="30449" y2="33172"/>
                        <a14:foregroundMark x1="50801" y1="32850" x2="50801" y2="32850"/>
                        <a14:foregroundMark x1="43429" y1="35910" x2="43429" y2="35910"/>
                        <a14:foregroundMark x1="42308" y1="34783" x2="42308" y2="34783"/>
                        <a14:foregroundMark x1="40705" y1="36393" x2="40705" y2="36393"/>
                        <a14:foregroundMark x1="58173" y1="36071" x2="58173" y2="36071"/>
                        <a14:foregroundMark x1="59455" y1="36232" x2="59455" y2="36232"/>
                        <a14:foregroundMark x1="58173" y1="34783" x2="58173" y2="34783"/>
                        <a14:foregroundMark x1="58654" y1="33333" x2="58654" y2="33333"/>
                        <a14:foregroundMark x1="59615" y1="33977" x2="59615" y2="33977"/>
                        <a14:foregroundMark x1="60897" y1="34138" x2="60897" y2="34138"/>
                        <a14:foregroundMark x1="63622" y1="39775" x2="63622" y2="39775"/>
                        <a14:foregroundMark x1="59615" y1="40419" x2="59615" y2="40419"/>
                        <a14:foregroundMark x1="62019" y1="39452" x2="62019" y2="39452"/>
                        <a14:foregroundMark x1="65224" y1="39614" x2="65224" y2="39614"/>
                        <a14:foregroundMark x1="56731" y1="41224" x2="56731" y2="41224"/>
                        <a14:foregroundMark x1="45513" y1="39452" x2="45513" y2="39452"/>
                        <a14:foregroundMark x1="38782" y1="40741" x2="38782" y2="40741"/>
                        <a14:foregroundMark x1="41026" y1="39452" x2="41026" y2="39452"/>
                        <a14:foregroundMark x1="34615" y1="40902" x2="34615" y2="40902"/>
                        <a14:foregroundMark x1="55128" y1="42029" x2="55128" y2="42029"/>
                        <a14:foregroundMark x1="57212" y1="39614" x2="57212" y2="39614"/>
                        <a14:foregroundMark x1="23718" y1="56200" x2="23718" y2="56200"/>
                        <a14:foregroundMark x1="47276" y1="80032" x2="41186" y2="77617"/>
                        <a14:foregroundMark x1="41186" y1="77617" x2="34295" y2="72303"/>
                        <a14:foregroundMark x1="34936" y1="72786" x2="29647" y2="67472"/>
                        <a14:foregroundMark x1="29647" y1="67472" x2="25000" y2="59742"/>
                        <a14:foregroundMark x1="25000" y1="59742" x2="24038" y2="55556"/>
                        <a14:foregroundMark x1="24038" y1="55556" x2="24679" y2="50886"/>
                        <a14:foregroundMark x1="26603" y1="60064" x2="27404" y2="56683"/>
                        <a14:foregroundMark x1="27404" y1="56683" x2="26442" y2="53945"/>
                        <a14:foregroundMark x1="21795" y1="57166" x2="20513" y2="54106"/>
                        <a14:foregroundMark x1="32051" y1="67794" x2="30449" y2="63607"/>
                        <a14:foregroundMark x1="37019" y1="74718" x2="33173" y2="74074"/>
                        <a14:foregroundMark x1="53846" y1="80193" x2="62500" y2="75201"/>
                        <a14:foregroundMark x1="62500" y1="75201" x2="68750" y2="69243"/>
                        <a14:foregroundMark x1="68750" y1="69243" x2="68109" y2="65056"/>
                        <a14:foregroundMark x1="68590" y1="65217" x2="69551" y2="62963"/>
                        <a14:foregroundMark x1="74519" y1="61353" x2="75801" y2="56683"/>
                        <a14:foregroundMark x1="75801" y1="56683" x2="75641" y2="52496"/>
                        <a14:foregroundMark x1="63942" y1="71337" x2="65545" y2="70209"/>
                        <a14:foregroundMark x1="59615" y1="77617" x2="64423" y2="73913"/>
                        <a14:foregroundMark x1="36859" y1="42029" x2="36859" y2="42029"/>
                        <a14:foregroundMark x1="68286" y1="20344" x2="68286" y2="20344"/>
                        <a14:foregroundMark x1="69429" y1="19198" x2="69429" y2="19198"/>
                        <a14:foregroundMark x1="69429" y1="14900" x2="69429" y2="14900"/>
                        <a14:foregroundMark x1="80857" y1="25501" x2="80857" y2="25501"/>
                        <a14:foregroundMark x1="70000" y1="57593" x2="70000" y2="57593"/>
                        <a14:foregroundMark x1="72571" y1="57307" x2="72571" y2="57307"/>
                        <a14:foregroundMark x1="73143" y1="54441" x2="73143" y2="54441"/>
                        <a14:foregroundMark x1="78000" y1="57020" x2="78000" y2="57020"/>
                        <a14:foregroundMark x1="55143" y1="40115" x2="55143" y2="40115"/>
                        <a14:foregroundMark x1="43429" y1="39828" x2="43429" y2="39828"/>
                        <a14:foregroundMark x1="43143" y1="41834" x2="43143" y2="41834"/>
                        <a14:foregroundMark x1="40286" y1="40974" x2="40286" y2="40974"/>
                        <a14:foregroundMark x1="32857" y1="48997" x2="32857" y2="48997"/>
                        <a14:foregroundMark x1="33143" y1="47278" x2="33143" y2="61605"/>
                        <a14:foregroundMark x1="52857" y1="47278" x2="52857" y2="63897"/>
                        <a14:foregroundMark x1="57429" y1="47851" x2="57429" y2="63610"/>
                        <a14:foregroundMark x1="25429" y1="65330" x2="25429" y2="65330"/>
                        <a14:foregroundMark x1="23429" y1="62178" x2="23429" y2="62178"/>
                        <a14:foregroundMark x1="28286" y1="69914" x2="28286" y2="69914"/>
                        <a14:foregroundMark x1="27714" y1="69054" x2="27714" y2="69054"/>
                        <a14:foregroundMark x1="24571" y1="64470" x2="24571" y2="64470"/>
                        <a14:foregroundMark x1="24000" y1="63897" x2="24000" y2="63897"/>
                        <a14:foregroundMark x1="18000" y1="73352" x2="18000" y2="73352"/>
                        <a14:foregroundMark x1="25429" y1="74499" x2="25429" y2="74499"/>
                        <a14:foregroundMark x1="24286" y1="79943" x2="24286" y2="79943"/>
                        <a14:foregroundMark x1="26857" y1="76791" x2="26857" y2="76791"/>
                        <a14:foregroundMark x1="49143" y1="85387" x2="49143" y2="85387"/>
                        <a14:foregroundMark x1="46571" y1="84241" x2="46571" y2="84241"/>
                        <a14:foregroundMark x1="47714" y1="84241" x2="47714" y2="84241"/>
                        <a14:foregroundMark x1="55143" y1="84241" x2="55143" y2="84241"/>
                        <a14:foregroundMark x1="72000" y1="83095" x2="72000" y2="83095"/>
                        <a14:foregroundMark x1="77143" y1="70774" x2="77143" y2="70774"/>
                        <a14:foregroundMark x1="80857" y1="74785" x2="80857" y2="74785"/>
                        <a14:foregroundMark x1="52857" y1="10029" x2="52857" y2="10029"/>
                        <a14:foregroundMark x1="50857" y1="9742" x2="50857" y2="9742"/>
                        <a14:foregroundMark x1="40857" y1="10888" x2="40857" y2="10888"/>
                        <a14:foregroundMark x1="42286" y1="16332" x2="42286" y2="16332"/>
                        <a14:foregroundMark x1="29143" y1="16046" x2="29143" y2="16046"/>
                        <a14:foregroundMark x1="22286" y1="21203" x2="22286" y2="21203"/>
                        <a14:foregroundMark x1="18571" y1="25501" x2="18571" y2="25501"/>
                        <a14:foregroundMark x1="70857" y1="18625" x2="70857" y2="18625"/>
                        <a14:foregroundMark x1="75714" y1="26648" x2="75714" y2="26648"/>
                        <a14:foregroundMark x1="83714" y1="33811" x2="83714" y2="33811"/>
                        <a14:foregroundMark x1="84286" y1="45559" x2="84286" y2="45559"/>
                        <a14:foregroundMark x1="86857" y1="45272" x2="86857" y2="45272"/>
                        <a14:foregroundMark x1="89429" y1="51003" x2="89429" y2="51003"/>
                        <a14:foregroundMark x1="88000" y1="60172" x2="88000" y2="60172"/>
                        <a14:foregroundMark x1="87429" y1="63037" x2="87429" y2="63037"/>
                        <a14:foregroundMark x1="84571" y1="69628" x2="84571" y2="69628"/>
                        <a14:foregroundMark x1="11714" y1="59599" x2="11714" y2="59599"/>
                        <a14:foregroundMark x1="10571" y1="52149" x2="10571" y2="52149"/>
                        <a14:foregroundMark x1="15429" y1="50716" x2="15429" y2="50716"/>
                        <a14:foregroundMark x1="16000" y1="52436" x2="16000" y2="52436"/>
                        <a14:foregroundMark x1="16571" y1="39828" x2="16571" y2="39828"/>
                        <a14:foregroundMark x1="14000" y1="34097" x2="14000" y2="34097"/>
                        <a14:foregroundMark x1="28000" y1="35244" x2="28000" y2="35244"/>
                        <a14:foregroundMark x1="30286" y1="35244" x2="30286" y2="35244"/>
                        <a14:foregroundMark x1="35714" y1="35530" x2="41143" y2="33524"/>
                        <a14:foregroundMark x1="38000" y1="36103" x2="38000" y2="36103"/>
                        <a14:foregroundMark x1="39714" y1="35244" x2="39714" y2="35244"/>
                        <a14:foregroundMark x1="40857" y1="34670" x2="40857" y2="34670"/>
                        <a14:foregroundMark x1="43143" y1="34384" x2="43143" y2="34384"/>
                        <a14:foregroundMark x1="60571" y1="36963" x2="53429" y2="37249"/>
                        <a14:foregroundMark x1="58857" y1="37249" x2="58857" y2="37249"/>
                        <a14:foregroundMark x1="58571" y1="36103" x2="55714" y2="35817"/>
                        <a14:foregroundMark x1="62857" y1="36676" x2="59143" y2="34957"/>
                        <a14:foregroundMark x1="64857" y1="35817" x2="58000" y2="32951"/>
                        <a14:foregroundMark x1="68857" y1="34957" x2="71714" y2="35244"/>
                        <a14:foregroundMark x1="39429" y1="41834" x2="39429" y2="41834"/>
                        <a14:foregroundMark x1="56571" y1="42407" x2="56571" y2="42407"/>
                        <a14:foregroundMark x1="55714" y1="42407" x2="55714" y2="42407"/>
                        <a14:foregroundMark x1="66857" y1="47851" x2="66857" y2="61605"/>
                        <a14:foregroundMark x1="37714" y1="47278" x2="37714" y2="68481"/>
                        <a14:foregroundMark x1="42571" y1="74212" x2="42571" y2="46991"/>
                        <a14:foregroundMark x1="47143" y1="47851" x2="47143" y2="74785"/>
                        <a14:foregroundMark x1="52857" y1="64756" x2="52857" y2="68481"/>
                        <a14:foregroundMark x1="57429" y1="63897" x2="57429" y2="74785"/>
                        <a14:foregroundMark x1="62286" y1="47278" x2="62571" y2="69341"/>
                        <a14:foregroundMark x1="52857" y1="70201" x2="52857" y2="70201"/>
                        <a14:foregroundMark x1="52857" y1="72493" x2="52857" y2="72493"/>
                        <a14:foregroundMark x1="52857" y1="74499" x2="52857" y2="74499"/>
                        <a14:foregroundMark x1="52857" y1="77364" x2="52857" y2="71060"/>
                        <a14:foregroundMark x1="47143" y1="77937" x2="47143" y2="75358"/>
                        <a14:foregroundMark x1="17714" y1="38682" x2="17714" y2="38682"/>
                        <a14:foregroundMark x1="42000" y1="32951" x2="42571" y2="32665"/>
                        <a14:foregroundMark x1="57714" y1="33238" x2="57143" y2="32665"/>
                        <a14:foregroundMark x1="56286" y1="34384" x2="56286" y2="34384"/>
                        <a14:foregroundMark x1="55429" y1="33811" x2="55429" y2="33811"/>
                        <a14:backgroundMark x1="40064" y1="25443" x2="40064" y2="25443"/>
                        <a14:backgroundMark x1="41026" y1="29952" x2="41026" y2="29952"/>
                        <a14:backgroundMark x1="41667" y1="13527" x2="41667" y2="13527"/>
                        <a14:backgroundMark x1="31410" y1="14815" x2="31410" y2="14815"/>
                        <a14:backgroundMark x1="77564" y1="46699" x2="77564" y2="46699"/>
                        <a14:backgroundMark x1="23718" y1="46377" x2="23718" y2="46377"/>
                        <a14:backgroundMark x1="31090" y1="52818" x2="31090" y2="52818"/>
                        <a14:backgroundMark x1="70192" y1="47665" x2="70192" y2="47665"/>
                        <a14:backgroundMark x1="70833" y1="42512" x2="70833" y2="42512"/>
                        <a14:backgroundMark x1="30769" y1="41868" x2="30769" y2="41868"/>
                        <a14:backgroundMark x1="30128" y1="40580" x2="30128" y2="40580"/>
                        <a14:backgroundMark x1="41987" y1="41546" x2="41987" y2="41546"/>
                        <a14:backgroundMark x1="50000" y1="41868" x2="50000" y2="41868"/>
                        <a14:backgroundMark x1="55769" y1="30274" x2="55769" y2="30274"/>
                        <a14:backgroundMark x1="36378" y1="17874" x2="36378" y2="17874"/>
                        <a14:backgroundMark x1="22596" y1="39291" x2="22436" y2="45250"/>
                        <a14:backgroundMark x1="34295" y1="13043" x2="36378" y2="15620"/>
                        <a14:backgroundMark x1="55609" y1="10145" x2="57051" y2="10467"/>
                        <a14:backgroundMark x1="24840" y1="23671" x2="24840" y2="23671"/>
                        <a14:backgroundMark x1="21154" y1="20451" x2="21154" y2="20451"/>
                        <a14:backgroundMark x1="20513" y1="29308" x2="20513" y2="29308"/>
                        <a14:backgroundMark x1="13622" y1="31562" x2="13622" y2="31562"/>
                        <a14:backgroundMark x1="11538" y1="39614" x2="11538" y2="39614"/>
                        <a14:backgroundMark x1="8814" y1="49919" x2="8814" y2="49919"/>
                        <a14:backgroundMark x1="16186" y1="45572" x2="16186" y2="45572"/>
                        <a14:backgroundMark x1="12019" y1="45894" x2="12019" y2="45894"/>
                        <a14:backgroundMark x1="13141" y1="50564" x2="13141" y2="50564"/>
                        <a14:backgroundMark x1="16827" y1="51369" x2="16827" y2="51369"/>
                        <a14:backgroundMark x1="15705" y1="58776" x2="15705" y2="58776"/>
                        <a14:backgroundMark x1="9455" y1="57166" x2="9455" y2="57166"/>
                        <a14:backgroundMark x1="13942" y1="61997" x2="13942" y2="61997"/>
                        <a14:backgroundMark x1="44712" y1="84219" x2="44712" y2="84219"/>
                        <a14:backgroundMark x1="71635" y1="77617" x2="71635" y2="77617"/>
                        <a14:backgroundMark x1="78846" y1="77295" x2="78846" y2="77295"/>
                        <a14:backgroundMark x1="83494" y1="73913" x2="83494" y2="73913"/>
                        <a14:backgroundMark x1="80449" y1="73752" x2="80449" y2="73752"/>
                        <a14:backgroundMark x1="82051" y1="68116" x2="82051" y2="68116"/>
                        <a14:backgroundMark x1="84776" y1="63124" x2="84776" y2="63124"/>
                        <a14:backgroundMark x1="90385" y1="54267" x2="90385" y2="54267"/>
                        <a14:backgroundMark x1="90545" y1="47343" x2="90545" y2="47343"/>
                        <a14:backgroundMark x1="86699" y1="43961" x2="86699" y2="43961"/>
                        <a14:backgroundMark x1="85577" y1="38325" x2="85577" y2="38325"/>
                        <a14:backgroundMark x1="81410" y1="33494" x2="81410" y2="33494"/>
                        <a14:backgroundMark x1="84455" y1="32528" x2="84455" y2="32528"/>
                        <a14:backgroundMark x1="47596" y1="85185" x2="47596" y2="85185"/>
                        <a14:backgroundMark x1="46795" y1="89372" x2="46795" y2="89372"/>
                        <a14:backgroundMark x1="54167" y1="88567" x2="54167" y2="88567"/>
                        <a14:backgroundMark x1="75160" y1="21900" x2="75160" y2="21900"/>
                        <a14:backgroundMark x1="71474" y1="19163" x2="71474" y2="19163"/>
                        <a14:backgroundMark x1="58654" y1="31240" x2="58654" y2="31240"/>
                        <a14:backgroundMark x1="64423" y1="34138" x2="64423" y2="34138"/>
                        <a14:backgroundMark x1="65705" y1="34944" x2="65705" y2="34944"/>
                        <a14:backgroundMark x1="68910" y1="33655" x2="68910" y2="33655"/>
                        <a14:backgroundMark x1="71635" y1="34622" x2="71635" y2="34622"/>
                        <a14:backgroundMark x1="70353" y1="32045" x2="70353" y2="32045"/>
                        <a14:backgroundMark x1="28846" y1="31562" x2="28846" y2="31562"/>
                        <a14:backgroundMark x1="43910" y1="33333" x2="43910" y2="33333"/>
                        <a14:backgroundMark x1="45833" y1="34461" x2="45833" y2="34461"/>
                        <a14:backgroundMark x1="36218" y1="36232" x2="36218" y2="36232"/>
                        <a14:backgroundMark x1="27083" y1="34783" x2="27083" y2="34783"/>
                        <a14:backgroundMark x1="40385" y1="34622" x2="40385" y2="34622"/>
                        <a14:backgroundMark x1="37500" y1="35749" x2="37500" y2="35749"/>
                        <a14:backgroundMark x1="36859" y1="35910" x2="35897" y2="36232"/>
                        <a14:backgroundMark x1="38782" y1="36393" x2="41186" y2="35427"/>
                        <a14:backgroundMark x1="48718" y1="36232" x2="48718" y2="36232"/>
                        <a14:backgroundMark x1="53686" y1="36071" x2="53686" y2="36071"/>
                        <a14:backgroundMark x1="61058" y1="36393" x2="58654" y2="35266"/>
                        <a14:backgroundMark x1="64103" y1="36232" x2="58814" y2="33977"/>
                        <a14:backgroundMark x1="58974" y1="36715" x2="53686" y2="36232"/>
                        <a14:backgroundMark x1="58333" y1="40902" x2="58333" y2="40902"/>
                        <a14:backgroundMark x1="39904" y1="40741" x2="39904" y2="40741"/>
                        <a14:backgroundMark x1="44231" y1="42351" x2="44231" y2="42351"/>
                        <a14:backgroundMark x1="22436" y1="54267" x2="22436" y2="54267"/>
                        <a14:backgroundMark x1="25962" y1="53784" x2="25962" y2="53784"/>
                        <a14:backgroundMark x1="25641" y1="56361" x2="25641" y2="56361"/>
                        <a14:backgroundMark x1="26923" y1="52335" x2="25962" y2="52335"/>
                        <a14:backgroundMark x1="20032" y1="55556" x2="20673" y2="57649"/>
                        <a14:backgroundMark x1="28365" y1="60064" x2="29006" y2="60225"/>
                        <a14:backgroundMark x1="33013" y1="66184" x2="33494" y2="67472"/>
                        <a14:backgroundMark x1="24199" y1="66184" x2="24679" y2="66828"/>
                        <a14:backgroundMark x1="31410" y1="71498" x2="31731" y2="71659"/>
                        <a14:backgroundMark x1="35256" y1="76006" x2="36058" y2="76329"/>
                        <a14:backgroundMark x1="61378" y1="78261" x2="63301" y2="76812"/>
                        <a14:backgroundMark x1="64583" y1="76329" x2="64583" y2="76329"/>
                        <a14:backgroundMark x1="59615" y1="79066" x2="59615" y2="79066"/>
                        <a14:backgroundMark x1="52244" y1="80676" x2="52244" y2="80676"/>
                        <a14:backgroundMark x1="48397" y1="80515" x2="48397" y2="80515"/>
                        <a14:backgroundMark x1="56731" y1="76973" x2="56731" y2="76973"/>
                        <a14:backgroundMark x1="64904" y1="68760" x2="64904" y2="68760"/>
                        <a14:backgroundMark x1="74519" y1="67633" x2="74519" y2="67633"/>
                        <a14:backgroundMark x1="66987" y1="65862" x2="66987" y2="65862"/>
                        <a14:backgroundMark x1="71314" y1="58937" x2="70673" y2="59903"/>
                        <a14:backgroundMark x1="74359" y1="54428" x2="74359" y2="55072"/>
                        <a14:backgroundMark x1="36699" y1="40258" x2="36699" y2="40258"/>
                        <a14:backgroundMark x1="44551" y1="39936" x2="44551" y2="39936"/>
                        <a14:backgroundMark x1="55609" y1="42673" x2="55609" y2="42673"/>
                        <a14:backgroundMark x1="56571" y1="40258" x2="56571" y2="40258"/>
                        <a14:backgroundMark x1="21154" y1="58454" x2="21154" y2="58454"/>
                        <a14:backgroundMark x1="25321" y1="55556" x2="25321" y2="55556"/>
                        <a14:backgroundMark x1="25321" y1="55556" x2="25481" y2="57005"/>
                        <a14:backgroundMark x1="25641" y1="57649" x2="25641" y2="57649"/>
                        <a14:backgroundMark x1="22756" y1="55395" x2="22756" y2="55395"/>
                        <a14:backgroundMark x1="21474" y1="60870" x2="21474" y2="60870"/>
                        <a14:backgroundMark x1="25962" y1="68277" x2="25962" y2="68277"/>
                        <a14:backgroundMark x1="23077" y1="63929" x2="23077" y2="63929"/>
                        <a14:backgroundMark x1="24679" y1="62641" x2="24679" y2="62641"/>
                        <a14:backgroundMark x1="26923" y1="61192" x2="26923" y2="61192"/>
                        <a14:backgroundMark x1="28526" y1="68760" x2="28526" y2="68760"/>
                        <a14:backgroundMark x1="29808" y1="66345" x2="29808" y2="66345"/>
                        <a14:backgroundMark x1="33494" y1="75362" x2="33494" y2="75362"/>
                        <a14:backgroundMark x1="58654" y1="75684" x2="57692" y2="76006"/>
                        <a14:backgroundMark x1="58974" y1="79388" x2="58013" y2="79549"/>
                        <a14:backgroundMark x1="36378" y1="77134" x2="40224" y2="78744"/>
                        <a14:backgroundMark x1="40865" y1="75040" x2="41667" y2="75684"/>
                        <a14:backgroundMark x1="65865" y1="68921" x2="66667" y2="67472"/>
                        <a14:backgroundMark x1="69551" y1="61353" x2="70833" y2="59581"/>
                        <a14:backgroundMark x1="68750" y1="62480" x2="68269" y2="63285"/>
                        <a14:backgroundMark x1="73077" y1="51691" x2="74038" y2="52979"/>
                        <a14:backgroundMark x1="77724" y1="53784" x2="77244" y2="51852"/>
                        <a14:backgroundMark x1="79327" y1="57327" x2="79167" y2="58454"/>
                        <a14:backgroundMark x1="74519" y1="67633" x2="75641" y2="66345"/>
                        <a14:backgroundMark x1="32532" y1="33333" x2="32532" y2="33333"/>
                        <a14:backgroundMark x1="76571" y1="26074" x2="76571" y2="26074"/>
                        <a14:backgroundMark x1="79714" y1="24642" x2="79714" y2="24642"/>
                        <a14:backgroundMark x1="32857" y1="35530" x2="32857" y2="35530"/>
                        <a14:backgroundMark x1="32286" y1="36103" x2="35714" y2="33811"/>
                        <a14:backgroundMark x1="35429" y1="34097" x2="40000" y2="32665"/>
                        <a14:backgroundMark x1="31429" y1="36103" x2="28286" y2="36103"/>
                        <a14:backgroundMark x1="68857" y1="31519" x2="67429" y2="31805"/>
                        <a14:backgroundMark x1="67143" y1="32665" x2="68000" y2="33238"/>
                        <a14:backgroundMark x1="65714" y1="34670" x2="68000" y2="35817"/>
                        <a14:backgroundMark x1="71143" y1="36103" x2="71143" y2="36103"/>
                        <a14:backgroundMark x1="70571" y1="34384" x2="70571" y2="34384"/>
                        <a14:backgroundMark x1="42000" y1="34097" x2="42000" y2="34097"/>
                        <a14:backgroundMark x1="43143" y1="35244" x2="43143" y2="35244"/>
                        <a14:backgroundMark x1="38286" y1="42407" x2="38286" y2="42407"/>
                        <a14:backgroundMark x1="61143" y1="41261" x2="61143" y2="41261"/>
                        <a14:backgroundMark x1="55714" y1="41834" x2="55714" y2="41834"/>
                        <a14:backgroundMark x1="40571" y1="48711" x2="40286" y2="66476"/>
                        <a14:backgroundMark x1="50286" y1="50430" x2="49714" y2="67335"/>
                        <a14:backgroundMark x1="60571" y1="50143" x2="60571" y2="66189"/>
                        <a14:backgroundMark x1="39429" y1="67908" x2="39429" y2="67908"/>
                        <a14:backgroundMark x1="41714" y1="72493" x2="38857" y2="69628"/>
                        <a14:backgroundMark x1="48286" y1="51289" x2="48286" y2="47278"/>
                        <a14:backgroundMark x1="48857" y1="67908" x2="50000" y2="75072"/>
                        <a14:backgroundMark x1="59429" y1="69628" x2="58571" y2="66476"/>
                        <a14:backgroundMark x1="58286" y1="72493" x2="58857" y2="69914"/>
                        <a14:backgroundMark x1="49714" y1="76791" x2="49714" y2="76791"/>
                        <a14:backgroundMark x1="29143" y1="58739" x2="29143" y2="58739"/>
                        <a14:backgroundMark x1="34000" y1="68768" x2="34000" y2="68768"/>
                        <a14:backgroundMark x1="18571" y1="63324" x2="18571" y2="63324"/>
                        <a14:backgroundMark x1="66000" y1="75358" x2="66000" y2="75358"/>
                        <a14:backgroundMark x1="73714" y1="68195" x2="73714" y2="68195"/>
                        <a14:backgroundMark x1="16571" y1="38109" x2="16571" y2="38109"/>
                        <a14:backgroundMark x1="53143" y1="33811" x2="53143" y2="33811"/>
                        <a14:backgroundMark x1="55429" y1="32665" x2="56571" y2="33238"/>
                        <a14:backgroundMark x1="55143" y1="34670" x2="56857" y2="35244"/>
                      </a14:backgroundRemoval>
                    </a14:imgEffect>
                  </a14:imgLayer>
                </a14:imgProps>
              </a:ext>
              <a:ext uri="{28A0092B-C50C-407E-A947-70E740481C1C}">
                <a14:useLocalDpi xmlns:a14="http://schemas.microsoft.com/office/drawing/2010/main" val="0"/>
              </a:ext>
            </a:extLst>
          </a:blip>
          <a:srcRect/>
          <a:stretch>
            <a:fillRect/>
          </a:stretch>
        </p:blipFill>
        <p:spPr bwMode="auto">
          <a:xfrm>
            <a:off x="31961" y="0"/>
            <a:ext cx="486973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0732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rtl="0" eaLnBrk="1" fontAlgn="base" hangingPunct="1">
        <a:spcBef>
          <a:spcPct val="0"/>
        </a:spcBef>
        <a:spcAft>
          <a:spcPct val="0"/>
        </a:spcAft>
        <a:defRPr sz="12000" baseline="0">
          <a:solidFill>
            <a:srgbClr val="FFFFFF"/>
          </a:solidFill>
          <a:latin typeface="Arial" pitchFamily="34" charset="0"/>
          <a:ea typeface="+mj-ea"/>
          <a:cs typeface="+mj-cs"/>
        </a:defRPr>
      </a:lvl1pPr>
      <a:lvl2pPr algn="ctr" rtl="0" eaLnBrk="1" fontAlgn="base" hangingPunct="1">
        <a:spcBef>
          <a:spcPct val="0"/>
        </a:spcBef>
        <a:spcAft>
          <a:spcPct val="0"/>
        </a:spcAft>
        <a:defRPr sz="8597">
          <a:solidFill>
            <a:srgbClr val="FFFFFF"/>
          </a:solidFill>
          <a:latin typeface="Arial Black" pitchFamily="34" charset="0"/>
        </a:defRPr>
      </a:lvl2pPr>
      <a:lvl3pPr algn="ctr" rtl="0" eaLnBrk="1" fontAlgn="base" hangingPunct="1">
        <a:spcBef>
          <a:spcPct val="0"/>
        </a:spcBef>
        <a:spcAft>
          <a:spcPct val="0"/>
        </a:spcAft>
        <a:defRPr sz="8597">
          <a:solidFill>
            <a:srgbClr val="FFFFFF"/>
          </a:solidFill>
          <a:latin typeface="Arial Black" pitchFamily="34" charset="0"/>
        </a:defRPr>
      </a:lvl3pPr>
      <a:lvl4pPr algn="ctr" rtl="0" eaLnBrk="1" fontAlgn="base" hangingPunct="1">
        <a:spcBef>
          <a:spcPct val="0"/>
        </a:spcBef>
        <a:spcAft>
          <a:spcPct val="0"/>
        </a:spcAft>
        <a:defRPr sz="8597">
          <a:solidFill>
            <a:srgbClr val="FFFFFF"/>
          </a:solidFill>
          <a:latin typeface="Arial Black" pitchFamily="34" charset="0"/>
        </a:defRPr>
      </a:lvl4pPr>
      <a:lvl5pPr algn="ctr" rtl="0" eaLnBrk="1" fontAlgn="base" hangingPunct="1">
        <a:spcBef>
          <a:spcPct val="0"/>
        </a:spcBef>
        <a:spcAft>
          <a:spcPct val="0"/>
        </a:spcAft>
        <a:defRPr sz="8597">
          <a:solidFill>
            <a:srgbClr val="FFFFFF"/>
          </a:solidFill>
          <a:latin typeface="Arial Black" pitchFamily="34" charset="0"/>
        </a:defRPr>
      </a:lvl5pPr>
      <a:lvl6pPr marL="457128" algn="ctr" rtl="0" eaLnBrk="1" fontAlgn="base" hangingPunct="1">
        <a:spcBef>
          <a:spcPct val="0"/>
        </a:spcBef>
        <a:spcAft>
          <a:spcPct val="0"/>
        </a:spcAft>
        <a:defRPr sz="8597">
          <a:solidFill>
            <a:srgbClr val="FFFFFF"/>
          </a:solidFill>
          <a:latin typeface="Arial Black" pitchFamily="34" charset="0"/>
        </a:defRPr>
      </a:lvl6pPr>
      <a:lvl7pPr marL="914256" algn="ctr" rtl="0" eaLnBrk="1" fontAlgn="base" hangingPunct="1">
        <a:spcBef>
          <a:spcPct val="0"/>
        </a:spcBef>
        <a:spcAft>
          <a:spcPct val="0"/>
        </a:spcAft>
        <a:defRPr sz="8597">
          <a:solidFill>
            <a:srgbClr val="FFFFFF"/>
          </a:solidFill>
          <a:latin typeface="Arial Black" pitchFamily="34" charset="0"/>
        </a:defRPr>
      </a:lvl7pPr>
      <a:lvl8pPr marL="1371379" algn="ctr" rtl="0" eaLnBrk="1" fontAlgn="base" hangingPunct="1">
        <a:spcBef>
          <a:spcPct val="0"/>
        </a:spcBef>
        <a:spcAft>
          <a:spcPct val="0"/>
        </a:spcAft>
        <a:defRPr sz="8597">
          <a:solidFill>
            <a:srgbClr val="FFFFFF"/>
          </a:solidFill>
          <a:latin typeface="Arial Black" pitchFamily="34" charset="0"/>
        </a:defRPr>
      </a:lvl8pPr>
      <a:lvl9pPr marL="1828507" algn="ctr" rtl="0" eaLnBrk="1" fontAlgn="base" hangingPunct="1">
        <a:spcBef>
          <a:spcPct val="0"/>
        </a:spcBef>
        <a:spcAft>
          <a:spcPct val="0"/>
        </a:spcAft>
        <a:defRPr sz="8597">
          <a:solidFill>
            <a:srgbClr val="FFFFFF"/>
          </a:solidFill>
          <a:latin typeface="Arial Black" pitchFamily="34" charset="0"/>
        </a:defRPr>
      </a:lvl9pPr>
    </p:titleStyle>
    <p:bodyStyle>
      <a:lvl1pPr marL="342845" indent="-342845" algn="l" rtl="0" eaLnBrk="1" fontAlgn="base" hangingPunct="1">
        <a:spcBef>
          <a:spcPct val="20000"/>
        </a:spcBef>
        <a:spcAft>
          <a:spcPct val="0"/>
        </a:spcAft>
        <a:buChar char="•"/>
        <a:defRPr sz="2899">
          <a:solidFill>
            <a:schemeClr val="tx1"/>
          </a:solidFill>
          <a:latin typeface="+mn-lt"/>
          <a:ea typeface="+mn-ea"/>
          <a:cs typeface="+mn-cs"/>
        </a:defRPr>
      </a:lvl1pPr>
      <a:lvl2pPr marL="739656" indent="-282528" algn="l" rtl="0" eaLnBrk="1" fontAlgn="base" hangingPunct="1">
        <a:spcBef>
          <a:spcPct val="20000"/>
        </a:spcBef>
        <a:spcAft>
          <a:spcPct val="0"/>
        </a:spcAft>
        <a:buChar char="–"/>
        <a:defRPr sz="2899">
          <a:solidFill>
            <a:schemeClr val="tx1"/>
          </a:solidFill>
          <a:latin typeface="+mn-lt"/>
        </a:defRPr>
      </a:lvl2pPr>
      <a:lvl3pPr marL="1142818" indent="-228562" algn="l" rtl="0" eaLnBrk="1" fontAlgn="base" hangingPunct="1">
        <a:spcBef>
          <a:spcPct val="20000"/>
        </a:spcBef>
        <a:spcAft>
          <a:spcPct val="0"/>
        </a:spcAft>
        <a:buChar char="•"/>
        <a:defRPr sz="2400">
          <a:solidFill>
            <a:schemeClr val="tx1"/>
          </a:solidFill>
          <a:latin typeface="+mn-lt"/>
        </a:defRPr>
      </a:lvl3pPr>
      <a:lvl4pPr marL="1599946" indent="-228562" algn="l" rtl="0" eaLnBrk="1" fontAlgn="base" hangingPunct="1">
        <a:spcBef>
          <a:spcPct val="20000"/>
        </a:spcBef>
        <a:spcAft>
          <a:spcPct val="0"/>
        </a:spcAft>
        <a:buChar char="–"/>
        <a:defRPr sz="1901">
          <a:solidFill>
            <a:schemeClr val="tx1"/>
          </a:solidFill>
          <a:latin typeface="+mn-lt"/>
        </a:defRPr>
      </a:lvl4pPr>
      <a:lvl5pPr marL="2057069" indent="-228562" algn="l" rtl="0" eaLnBrk="1" fontAlgn="base" hangingPunct="1">
        <a:spcBef>
          <a:spcPct val="20000"/>
        </a:spcBef>
        <a:spcAft>
          <a:spcPct val="0"/>
        </a:spcAft>
        <a:buChar char="»"/>
        <a:defRPr sz="1901">
          <a:solidFill>
            <a:schemeClr val="tx1"/>
          </a:solidFill>
          <a:latin typeface="+mn-lt"/>
        </a:defRPr>
      </a:lvl5pPr>
      <a:lvl6pPr marL="2514197" indent="-228562" algn="l" rtl="0" eaLnBrk="1" fontAlgn="base" hangingPunct="1">
        <a:spcBef>
          <a:spcPct val="20000"/>
        </a:spcBef>
        <a:spcAft>
          <a:spcPct val="0"/>
        </a:spcAft>
        <a:buChar char="»"/>
        <a:defRPr sz="1901">
          <a:solidFill>
            <a:schemeClr val="tx1"/>
          </a:solidFill>
          <a:latin typeface="+mn-lt"/>
        </a:defRPr>
      </a:lvl6pPr>
      <a:lvl7pPr marL="2971325" indent="-228562" algn="l" rtl="0" eaLnBrk="1" fontAlgn="base" hangingPunct="1">
        <a:spcBef>
          <a:spcPct val="20000"/>
        </a:spcBef>
        <a:spcAft>
          <a:spcPct val="0"/>
        </a:spcAft>
        <a:buChar char="»"/>
        <a:defRPr sz="1901">
          <a:solidFill>
            <a:schemeClr val="tx1"/>
          </a:solidFill>
          <a:latin typeface="+mn-lt"/>
        </a:defRPr>
      </a:lvl7pPr>
      <a:lvl8pPr marL="3428453" indent="-228562" algn="l" rtl="0" eaLnBrk="1" fontAlgn="base" hangingPunct="1">
        <a:spcBef>
          <a:spcPct val="20000"/>
        </a:spcBef>
        <a:spcAft>
          <a:spcPct val="0"/>
        </a:spcAft>
        <a:buChar char="»"/>
        <a:defRPr sz="1901">
          <a:solidFill>
            <a:schemeClr val="tx1"/>
          </a:solidFill>
          <a:latin typeface="+mn-lt"/>
        </a:defRPr>
      </a:lvl8pPr>
      <a:lvl9pPr marL="3885576" indent="-228562" algn="l" rtl="0" eaLnBrk="1" fontAlgn="base" hangingPunct="1">
        <a:spcBef>
          <a:spcPct val="20000"/>
        </a:spcBef>
        <a:spcAft>
          <a:spcPct val="0"/>
        </a:spcAft>
        <a:buChar char="»"/>
        <a:defRPr sz="1901">
          <a:solidFill>
            <a:schemeClr val="tx1"/>
          </a:solidFill>
          <a:latin typeface="+mn-lt"/>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79" algn="l" defTabSz="914256" rtl="0" eaLnBrk="1" latinLnBrk="0" hangingPunct="1">
        <a:defRPr sz="1800" kern="1200">
          <a:solidFill>
            <a:schemeClr val="tx1"/>
          </a:solidFill>
          <a:latin typeface="+mn-lt"/>
          <a:ea typeface="+mn-ea"/>
          <a:cs typeface="+mn-cs"/>
        </a:defRPr>
      </a:lvl4pPr>
      <a:lvl5pPr marL="1828507" algn="l" defTabSz="914256" rtl="0" eaLnBrk="1" latinLnBrk="0" hangingPunct="1">
        <a:defRPr sz="1800" kern="1200">
          <a:solidFill>
            <a:schemeClr val="tx1"/>
          </a:solidFill>
          <a:latin typeface="+mn-lt"/>
          <a:ea typeface="+mn-ea"/>
          <a:cs typeface="+mn-cs"/>
        </a:defRPr>
      </a:lvl5pPr>
      <a:lvl6pPr marL="2285635" algn="l" defTabSz="914256" rtl="0" eaLnBrk="1" latinLnBrk="0" hangingPunct="1">
        <a:defRPr sz="1800" kern="1200">
          <a:solidFill>
            <a:schemeClr val="tx1"/>
          </a:solidFill>
          <a:latin typeface="+mn-lt"/>
          <a:ea typeface="+mn-ea"/>
          <a:cs typeface="+mn-cs"/>
        </a:defRPr>
      </a:lvl6pPr>
      <a:lvl7pPr marL="2742763" algn="l" defTabSz="914256" rtl="0" eaLnBrk="1" latinLnBrk="0" hangingPunct="1">
        <a:defRPr sz="1800" kern="1200">
          <a:solidFill>
            <a:schemeClr val="tx1"/>
          </a:solidFill>
          <a:latin typeface="+mn-lt"/>
          <a:ea typeface="+mn-ea"/>
          <a:cs typeface="+mn-cs"/>
        </a:defRPr>
      </a:lvl7pPr>
      <a:lvl8pPr marL="3199886" algn="l" defTabSz="914256" rtl="0" eaLnBrk="1" latinLnBrk="0" hangingPunct="1">
        <a:defRPr sz="1800" kern="1200">
          <a:solidFill>
            <a:schemeClr val="tx1"/>
          </a:solidFill>
          <a:latin typeface="+mn-lt"/>
          <a:ea typeface="+mn-ea"/>
          <a:cs typeface="+mn-cs"/>
        </a:defRPr>
      </a:lvl8pPr>
      <a:lvl9pPr marL="3657014" algn="l" defTabSz="91425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Powerpoint-Poster-Slide-2.jpg"/>
          <p:cNvPicPr>
            <a:picLocks noChangeAspect="1"/>
          </p:cNvPicPr>
          <p:nvPr/>
        </p:nvPicPr>
        <p:blipFill>
          <a:blip r:embed="rId4" cstate="print"/>
          <a:stretch>
            <a:fillRect/>
          </a:stretch>
        </p:blipFill>
        <p:spPr>
          <a:xfrm>
            <a:off x="0" y="0"/>
            <a:ext cx="43891200" cy="32918400"/>
          </a:xfrm>
          <a:prstGeom prst="rect">
            <a:avLst/>
          </a:prstGeom>
        </p:spPr>
      </p:pic>
      <p:sp>
        <p:nvSpPr>
          <p:cNvPr id="86049" name="Rectangle 33"/>
          <p:cNvSpPr>
            <a:spLocks noChangeArrowheads="1"/>
          </p:cNvSpPr>
          <p:nvPr/>
        </p:nvSpPr>
        <p:spPr bwMode="auto">
          <a:xfrm>
            <a:off x="693742" y="5638803"/>
            <a:ext cx="9974261" cy="24492859"/>
          </a:xfrm>
          <a:prstGeom prst="rect">
            <a:avLst/>
          </a:prstGeom>
          <a:solidFill>
            <a:srgbClr val="FFFFFF"/>
          </a:solidFill>
          <a:ln w="9525">
            <a:solidFill>
              <a:schemeClr val="tx1"/>
            </a:solidFill>
            <a:miter lim="800000"/>
            <a:headEnd/>
            <a:tailEnd/>
          </a:ln>
          <a:effectLst/>
        </p:spPr>
        <p:txBody>
          <a:bodyPr wrap="none" anchor="ctr"/>
          <a:lstStyle/>
          <a:p>
            <a:endParaRPr lang="en-US" sz="1790" dirty="0"/>
          </a:p>
        </p:txBody>
      </p:sp>
      <p:sp>
        <p:nvSpPr>
          <p:cNvPr id="86031" name="Rectangle 15"/>
          <p:cNvSpPr>
            <a:spLocks noGrp="1" noChangeArrowheads="1"/>
          </p:cNvSpPr>
          <p:nvPr>
            <p:ph type="title"/>
          </p:nvPr>
        </p:nvSpPr>
        <p:spPr bwMode="auto">
          <a:xfrm>
            <a:off x="960442" y="1273178"/>
            <a:ext cx="41924285" cy="2201861"/>
          </a:xfrm>
          <a:prstGeom prst="rect">
            <a:avLst/>
          </a:prstGeom>
          <a:noFill/>
          <a:ln w="9525">
            <a:noFill/>
            <a:miter lim="800000"/>
            <a:headEnd/>
            <a:tailEnd/>
          </a:ln>
          <a:effectLst/>
        </p:spPr>
        <p:txBody>
          <a:bodyPr vert="horz" wrap="square" lIns="91267" tIns="45624" rIns="91267" bIns="45624" numCol="1" anchor="ctr" anchorCtr="0" compatLnSpc="1">
            <a:prstTxWarp prst="textNoShape">
              <a:avLst/>
            </a:prstTxWarp>
          </a:bodyPr>
          <a:lstStyle/>
          <a:p>
            <a:pPr lvl="0"/>
            <a:r>
              <a:rPr lang="en-US" smtClean="0"/>
              <a:t>Click to edit Master title style</a:t>
            </a:r>
            <a:endParaRPr lang="en-US" dirty="0" smtClean="0"/>
          </a:p>
        </p:txBody>
      </p:sp>
      <p:sp>
        <p:nvSpPr>
          <p:cNvPr id="86032" name="Rectangle 16"/>
          <p:cNvSpPr>
            <a:spLocks noGrp="1" noChangeArrowheads="1"/>
          </p:cNvSpPr>
          <p:nvPr>
            <p:ph type="body" idx="1"/>
          </p:nvPr>
        </p:nvSpPr>
        <p:spPr bwMode="auto">
          <a:xfrm>
            <a:off x="693742" y="5638803"/>
            <a:ext cx="9974261" cy="24492859"/>
          </a:xfrm>
          <a:prstGeom prst="rect">
            <a:avLst/>
          </a:prstGeom>
          <a:noFill/>
          <a:ln w="9525">
            <a:noFill/>
            <a:miter lim="800000"/>
            <a:headEnd/>
            <a:tailEnd/>
          </a:ln>
          <a:effectLst/>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86041" name="Rectangle 25"/>
          <p:cNvSpPr>
            <a:spLocks noChangeArrowheads="1"/>
          </p:cNvSpPr>
          <p:nvPr/>
        </p:nvSpPr>
        <p:spPr bwMode="auto">
          <a:xfrm>
            <a:off x="0" y="0"/>
            <a:ext cx="43891200" cy="32918400"/>
          </a:xfrm>
          <a:prstGeom prst="rect">
            <a:avLst/>
          </a:prstGeom>
          <a:noFill/>
          <a:ln w="3175">
            <a:solidFill>
              <a:schemeClr val="tx2"/>
            </a:solidFill>
            <a:miter lim="800000"/>
            <a:headEnd/>
            <a:tailEnd/>
          </a:ln>
          <a:effectLst/>
        </p:spPr>
        <p:txBody>
          <a:bodyPr wrap="none" anchor="ctr"/>
          <a:lstStyle/>
          <a:p>
            <a:endParaRPr lang="en-US" sz="1790" dirty="0"/>
          </a:p>
        </p:txBody>
      </p:sp>
      <p:sp>
        <p:nvSpPr>
          <p:cNvPr id="86048" name="Rectangle 32"/>
          <p:cNvSpPr>
            <a:spLocks noChangeArrowheads="1"/>
          </p:cNvSpPr>
          <p:nvPr/>
        </p:nvSpPr>
        <p:spPr bwMode="auto">
          <a:xfrm>
            <a:off x="11490329" y="5638803"/>
            <a:ext cx="9982200" cy="24492859"/>
          </a:xfrm>
          <a:prstGeom prst="rect">
            <a:avLst/>
          </a:prstGeom>
          <a:solidFill>
            <a:srgbClr val="FFFFFF"/>
          </a:solidFill>
          <a:ln w="9525">
            <a:solidFill>
              <a:schemeClr val="tx1"/>
            </a:solidFill>
            <a:miter lim="800000"/>
            <a:headEnd/>
            <a:tailEnd/>
          </a:ln>
          <a:effectLst/>
        </p:spPr>
        <p:txBody>
          <a:bodyPr wrap="none" anchor="ctr"/>
          <a:lstStyle/>
          <a:p>
            <a:endParaRPr lang="en-US" sz="1790" dirty="0"/>
          </a:p>
        </p:txBody>
      </p:sp>
      <p:sp>
        <p:nvSpPr>
          <p:cNvPr id="86050" name="Rectangle 34"/>
          <p:cNvSpPr>
            <a:spLocks noChangeArrowheads="1"/>
          </p:cNvSpPr>
          <p:nvPr/>
        </p:nvSpPr>
        <p:spPr bwMode="auto">
          <a:xfrm>
            <a:off x="22272626" y="5638803"/>
            <a:ext cx="9982200" cy="24492859"/>
          </a:xfrm>
          <a:prstGeom prst="rect">
            <a:avLst/>
          </a:prstGeom>
          <a:solidFill>
            <a:srgbClr val="FFFFFF"/>
          </a:solidFill>
          <a:ln w="9525">
            <a:solidFill>
              <a:schemeClr val="tx1"/>
            </a:solidFill>
            <a:miter lim="800000"/>
            <a:headEnd/>
            <a:tailEnd/>
          </a:ln>
          <a:effectLst/>
        </p:spPr>
        <p:txBody>
          <a:bodyPr wrap="none" anchor="ctr"/>
          <a:lstStyle/>
          <a:p>
            <a:endParaRPr lang="en-US" sz="1790" dirty="0"/>
          </a:p>
        </p:txBody>
      </p:sp>
      <p:sp>
        <p:nvSpPr>
          <p:cNvPr id="86051" name="Rectangle 35"/>
          <p:cNvSpPr>
            <a:spLocks noChangeArrowheads="1"/>
          </p:cNvSpPr>
          <p:nvPr/>
        </p:nvSpPr>
        <p:spPr bwMode="auto">
          <a:xfrm>
            <a:off x="33078742" y="5638803"/>
            <a:ext cx="9982200" cy="24492859"/>
          </a:xfrm>
          <a:prstGeom prst="rect">
            <a:avLst/>
          </a:prstGeom>
          <a:solidFill>
            <a:srgbClr val="FFFFFF"/>
          </a:solidFill>
          <a:ln w="9525">
            <a:solidFill>
              <a:schemeClr val="tx1"/>
            </a:solidFill>
            <a:miter lim="800000"/>
            <a:headEnd/>
            <a:tailEnd/>
          </a:ln>
          <a:effectLst/>
        </p:spPr>
        <p:txBody>
          <a:bodyPr wrap="none" anchor="ctr"/>
          <a:lstStyle/>
          <a:p>
            <a:endParaRPr lang="en-US" sz="1790" dirty="0"/>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1230" y="30424586"/>
            <a:ext cx="16136472" cy="24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Users\Zachary Neale\Downloads\mse_logos\MSE_UW_rev.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5043" y="30852427"/>
            <a:ext cx="14946557" cy="181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333255"/>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ctr" rtl="0" eaLnBrk="1" fontAlgn="base" hangingPunct="1">
        <a:spcBef>
          <a:spcPct val="0"/>
        </a:spcBef>
        <a:spcAft>
          <a:spcPct val="0"/>
        </a:spcAft>
        <a:defRPr sz="12000" baseline="0">
          <a:solidFill>
            <a:srgbClr val="39275B"/>
          </a:solidFill>
          <a:latin typeface="Arial" pitchFamily="34" charset="0"/>
          <a:ea typeface="+mj-ea"/>
          <a:cs typeface="+mj-cs"/>
        </a:defRPr>
      </a:lvl1pPr>
      <a:lvl2pPr algn="ctr" rtl="0" eaLnBrk="1" fontAlgn="base" hangingPunct="1">
        <a:spcBef>
          <a:spcPct val="0"/>
        </a:spcBef>
        <a:spcAft>
          <a:spcPct val="0"/>
        </a:spcAft>
        <a:defRPr sz="8597">
          <a:solidFill>
            <a:srgbClr val="FFFFFF"/>
          </a:solidFill>
          <a:latin typeface="Arial Black" pitchFamily="34" charset="0"/>
        </a:defRPr>
      </a:lvl2pPr>
      <a:lvl3pPr algn="ctr" rtl="0" eaLnBrk="1" fontAlgn="base" hangingPunct="1">
        <a:spcBef>
          <a:spcPct val="0"/>
        </a:spcBef>
        <a:spcAft>
          <a:spcPct val="0"/>
        </a:spcAft>
        <a:defRPr sz="8597">
          <a:solidFill>
            <a:srgbClr val="FFFFFF"/>
          </a:solidFill>
          <a:latin typeface="Arial Black" pitchFamily="34" charset="0"/>
        </a:defRPr>
      </a:lvl3pPr>
      <a:lvl4pPr algn="ctr" rtl="0" eaLnBrk="1" fontAlgn="base" hangingPunct="1">
        <a:spcBef>
          <a:spcPct val="0"/>
        </a:spcBef>
        <a:spcAft>
          <a:spcPct val="0"/>
        </a:spcAft>
        <a:defRPr sz="8597">
          <a:solidFill>
            <a:srgbClr val="FFFFFF"/>
          </a:solidFill>
          <a:latin typeface="Arial Black" pitchFamily="34" charset="0"/>
        </a:defRPr>
      </a:lvl4pPr>
      <a:lvl5pPr algn="ctr" rtl="0" eaLnBrk="1" fontAlgn="base" hangingPunct="1">
        <a:spcBef>
          <a:spcPct val="0"/>
        </a:spcBef>
        <a:spcAft>
          <a:spcPct val="0"/>
        </a:spcAft>
        <a:defRPr sz="8597">
          <a:solidFill>
            <a:srgbClr val="FFFFFF"/>
          </a:solidFill>
          <a:latin typeface="Arial Black" pitchFamily="34" charset="0"/>
        </a:defRPr>
      </a:lvl5pPr>
      <a:lvl6pPr marL="457128" algn="ctr" rtl="0" eaLnBrk="1" fontAlgn="base" hangingPunct="1">
        <a:spcBef>
          <a:spcPct val="0"/>
        </a:spcBef>
        <a:spcAft>
          <a:spcPct val="0"/>
        </a:spcAft>
        <a:defRPr sz="8597">
          <a:solidFill>
            <a:srgbClr val="FFFFFF"/>
          </a:solidFill>
          <a:latin typeface="Arial Black" pitchFamily="34" charset="0"/>
        </a:defRPr>
      </a:lvl6pPr>
      <a:lvl7pPr marL="914256" algn="ctr" rtl="0" eaLnBrk="1" fontAlgn="base" hangingPunct="1">
        <a:spcBef>
          <a:spcPct val="0"/>
        </a:spcBef>
        <a:spcAft>
          <a:spcPct val="0"/>
        </a:spcAft>
        <a:defRPr sz="8597">
          <a:solidFill>
            <a:srgbClr val="FFFFFF"/>
          </a:solidFill>
          <a:latin typeface="Arial Black" pitchFamily="34" charset="0"/>
        </a:defRPr>
      </a:lvl7pPr>
      <a:lvl8pPr marL="1371379" algn="ctr" rtl="0" eaLnBrk="1" fontAlgn="base" hangingPunct="1">
        <a:spcBef>
          <a:spcPct val="0"/>
        </a:spcBef>
        <a:spcAft>
          <a:spcPct val="0"/>
        </a:spcAft>
        <a:defRPr sz="8597">
          <a:solidFill>
            <a:srgbClr val="FFFFFF"/>
          </a:solidFill>
          <a:latin typeface="Arial Black" pitchFamily="34" charset="0"/>
        </a:defRPr>
      </a:lvl8pPr>
      <a:lvl9pPr marL="1828507" algn="ctr" rtl="0" eaLnBrk="1" fontAlgn="base" hangingPunct="1">
        <a:spcBef>
          <a:spcPct val="0"/>
        </a:spcBef>
        <a:spcAft>
          <a:spcPct val="0"/>
        </a:spcAft>
        <a:defRPr sz="8597">
          <a:solidFill>
            <a:srgbClr val="FFFFFF"/>
          </a:solidFill>
          <a:latin typeface="Arial Black" pitchFamily="34" charset="0"/>
        </a:defRPr>
      </a:lvl9pPr>
    </p:titleStyle>
    <p:bodyStyle>
      <a:lvl1pPr marL="342845" indent="-342845" algn="l" rtl="0" eaLnBrk="1" fontAlgn="base" hangingPunct="1">
        <a:spcBef>
          <a:spcPct val="20000"/>
        </a:spcBef>
        <a:spcAft>
          <a:spcPct val="0"/>
        </a:spcAft>
        <a:buChar char="•"/>
        <a:defRPr sz="2899">
          <a:solidFill>
            <a:schemeClr val="tx1"/>
          </a:solidFill>
          <a:latin typeface="+mn-lt"/>
          <a:ea typeface="+mn-ea"/>
          <a:cs typeface="+mn-cs"/>
        </a:defRPr>
      </a:lvl1pPr>
      <a:lvl2pPr marL="739656" indent="-282528" algn="l" rtl="0" eaLnBrk="1" fontAlgn="base" hangingPunct="1">
        <a:spcBef>
          <a:spcPct val="20000"/>
        </a:spcBef>
        <a:spcAft>
          <a:spcPct val="0"/>
        </a:spcAft>
        <a:buChar char="–"/>
        <a:defRPr sz="2899">
          <a:solidFill>
            <a:schemeClr val="tx1"/>
          </a:solidFill>
          <a:latin typeface="+mn-lt"/>
        </a:defRPr>
      </a:lvl2pPr>
      <a:lvl3pPr marL="1142818" indent="-228562" algn="l" rtl="0" eaLnBrk="1" fontAlgn="base" hangingPunct="1">
        <a:spcBef>
          <a:spcPct val="20000"/>
        </a:spcBef>
        <a:spcAft>
          <a:spcPct val="0"/>
        </a:spcAft>
        <a:buChar char="•"/>
        <a:defRPr sz="2400">
          <a:solidFill>
            <a:schemeClr val="tx1"/>
          </a:solidFill>
          <a:latin typeface="+mn-lt"/>
        </a:defRPr>
      </a:lvl3pPr>
      <a:lvl4pPr marL="1599946" indent="-228562" algn="l" rtl="0" eaLnBrk="1" fontAlgn="base" hangingPunct="1">
        <a:spcBef>
          <a:spcPct val="20000"/>
        </a:spcBef>
        <a:spcAft>
          <a:spcPct val="0"/>
        </a:spcAft>
        <a:buChar char="–"/>
        <a:defRPr sz="1901">
          <a:solidFill>
            <a:schemeClr val="tx1"/>
          </a:solidFill>
          <a:latin typeface="+mn-lt"/>
        </a:defRPr>
      </a:lvl4pPr>
      <a:lvl5pPr marL="2057069" indent="-228562" algn="l" rtl="0" eaLnBrk="1" fontAlgn="base" hangingPunct="1">
        <a:spcBef>
          <a:spcPct val="20000"/>
        </a:spcBef>
        <a:spcAft>
          <a:spcPct val="0"/>
        </a:spcAft>
        <a:buChar char="»"/>
        <a:defRPr sz="1901">
          <a:solidFill>
            <a:schemeClr val="tx1"/>
          </a:solidFill>
          <a:latin typeface="+mn-lt"/>
        </a:defRPr>
      </a:lvl5pPr>
      <a:lvl6pPr marL="2514197" indent="-228562" algn="l" rtl="0" eaLnBrk="1" fontAlgn="base" hangingPunct="1">
        <a:spcBef>
          <a:spcPct val="20000"/>
        </a:spcBef>
        <a:spcAft>
          <a:spcPct val="0"/>
        </a:spcAft>
        <a:buChar char="»"/>
        <a:defRPr sz="1901">
          <a:solidFill>
            <a:schemeClr val="tx1"/>
          </a:solidFill>
          <a:latin typeface="+mn-lt"/>
        </a:defRPr>
      </a:lvl6pPr>
      <a:lvl7pPr marL="2971325" indent="-228562" algn="l" rtl="0" eaLnBrk="1" fontAlgn="base" hangingPunct="1">
        <a:spcBef>
          <a:spcPct val="20000"/>
        </a:spcBef>
        <a:spcAft>
          <a:spcPct val="0"/>
        </a:spcAft>
        <a:buChar char="»"/>
        <a:defRPr sz="1901">
          <a:solidFill>
            <a:schemeClr val="tx1"/>
          </a:solidFill>
          <a:latin typeface="+mn-lt"/>
        </a:defRPr>
      </a:lvl7pPr>
      <a:lvl8pPr marL="3428453" indent="-228562" algn="l" rtl="0" eaLnBrk="1" fontAlgn="base" hangingPunct="1">
        <a:spcBef>
          <a:spcPct val="20000"/>
        </a:spcBef>
        <a:spcAft>
          <a:spcPct val="0"/>
        </a:spcAft>
        <a:buChar char="»"/>
        <a:defRPr sz="1901">
          <a:solidFill>
            <a:schemeClr val="tx1"/>
          </a:solidFill>
          <a:latin typeface="+mn-lt"/>
        </a:defRPr>
      </a:lvl8pPr>
      <a:lvl9pPr marL="3885576" indent="-228562" algn="l" rtl="0" eaLnBrk="1" fontAlgn="base" hangingPunct="1">
        <a:spcBef>
          <a:spcPct val="20000"/>
        </a:spcBef>
        <a:spcAft>
          <a:spcPct val="0"/>
        </a:spcAft>
        <a:buChar char="»"/>
        <a:defRPr sz="1901">
          <a:solidFill>
            <a:schemeClr val="tx1"/>
          </a:solidFill>
          <a:latin typeface="+mn-lt"/>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79" algn="l" defTabSz="914256" rtl="0" eaLnBrk="1" latinLnBrk="0" hangingPunct="1">
        <a:defRPr sz="1800" kern="1200">
          <a:solidFill>
            <a:schemeClr val="tx1"/>
          </a:solidFill>
          <a:latin typeface="+mn-lt"/>
          <a:ea typeface="+mn-ea"/>
          <a:cs typeface="+mn-cs"/>
        </a:defRPr>
      </a:lvl4pPr>
      <a:lvl5pPr marL="1828507" algn="l" defTabSz="914256" rtl="0" eaLnBrk="1" latinLnBrk="0" hangingPunct="1">
        <a:defRPr sz="1800" kern="1200">
          <a:solidFill>
            <a:schemeClr val="tx1"/>
          </a:solidFill>
          <a:latin typeface="+mn-lt"/>
          <a:ea typeface="+mn-ea"/>
          <a:cs typeface="+mn-cs"/>
        </a:defRPr>
      </a:lvl5pPr>
      <a:lvl6pPr marL="2285635" algn="l" defTabSz="914256" rtl="0" eaLnBrk="1" latinLnBrk="0" hangingPunct="1">
        <a:defRPr sz="1800" kern="1200">
          <a:solidFill>
            <a:schemeClr val="tx1"/>
          </a:solidFill>
          <a:latin typeface="+mn-lt"/>
          <a:ea typeface="+mn-ea"/>
          <a:cs typeface="+mn-cs"/>
        </a:defRPr>
      </a:lvl6pPr>
      <a:lvl7pPr marL="2742763" algn="l" defTabSz="914256" rtl="0" eaLnBrk="1" latinLnBrk="0" hangingPunct="1">
        <a:defRPr sz="1800" kern="1200">
          <a:solidFill>
            <a:schemeClr val="tx1"/>
          </a:solidFill>
          <a:latin typeface="+mn-lt"/>
          <a:ea typeface="+mn-ea"/>
          <a:cs typeface="+mn-cs"/>
        </a:defRPr>
      </a:lvl7pPr>
      <a:lvl8pPr marL="3199886" algn="l" defTabSz="914256" rtl="0" eaLnBrk="1" latinLnBrk="0" hangingPunct="1">
        <a:defRPr sz="1800" kern="1200">
          <a:solidFill>
            <a:schemeClr val="tx1"/>
          </a:solidFill>
          <a:latin typeface="+mn-lt"/>
          <a:ea typeface="+mn-ea"/>
          <a:cs typeface="+mn-cs"/>
        </a:defRPr>
      </a:lvl8pPr>
      <a:lvl9pPr marL="3657014" algn="l" defTabSz="91425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Powerpoint-Poster-Slide-2.jpg"/>
          <p:cNvPicPr>
            <a:picLocks noChangeAspect="1"/>
          </p:cNvPicPr>
          <p:nvPr/>
        </p:nvPicPr>
        <p:blipFill>
          <a:blip r:embed="rId5" cstate="print"/>
          <a:stretch>
            <a:fillRect/>
          </a:stretch>
        </p:blipFill>
        <p:spPr>
          <a:xfrm>
            <a:off x="0" y="0"/>
            <a:ext cx="43891200" cy="32918400"/>
          </a:xfrm>
          <a:prstGeom prst="rect">
            <a:avLst/>
          </a:prstGeom>
        </p:spPr>
      </p:pic>
      <p:sp>
        <p:nvSpPr>
          <p:cNvPr id="86041" name="Rectangle 25"/>
          <p:cNvSpPr>
            <a:spLocks noChangeArrowheads="1"/>
          </p:cNvSpPr>
          <p:nvPr/>
        </p:nvSpPr>
        <p:spPr bwMode="auto">
          <a:xfrm>
            <a:off x="0" y="0"/>
            <a:ext cx="43891200" cy="32918400"/>
          </a:xfrm>
          <a:prstGeom prst="rect">
            <a:avLst/>
          </a:prstGeom>
          <a:noFill/>
          <a:ln w="3175">
            <a:solidFill>
              <a:schemeClr val="tx2"/>
            </a:solidFill>
            <a:miter lim="800000"/>
            <a:headEnd/>
            <a:tailEnd/>
          </a:ln>
          <a:effectLst/>
        </p:spPr>
        <p:txBody>
          <a:bodyPr wrap="none" anchor="ctr"/>
          <a:lstStyle/>
          <a:p>
            <a:endParaRPr lang="en-US" sz="1790" dirty="0"/>
          </a:p>
        </p:txBody>
      </p:sp>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1230" y="30424586"/>
            <a:ext cx="16136472" cy="24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Users\Zachary Neale\Downloads\mse_logos\MSE_UW_rev.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5043" y="30852427"/>
            <a:ext cx="14946557" cy="181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85692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ctr" rtl="0" eaLnBrk="1" fontAlgn="base" hangingPunct="1">
        <a:spcBef>
          <a:spcPct val="0"/>
        </a:spcBef>
        <a:spcAft>
          <a:spcPct val="0"/>
        </a:spcAft>
        <a:defRPr sz="12000" baseline="0">
          <a:solidFill>
            <a:srgbClr val="FFFFFF"/>
          </a:solidFill>
          <a:latin typeface="Arial" pitchFamily="34" charset="0"/>
          <a:ea typeface="+mj-ea"/>
          <a:cs typeface="+mj-cs"/>
        </a:defRPr>
      </a:lvl1pPr>
      <a:lvl2pPr algn="ctr" rtl="0" eaLnBrk="1" fontAlgn="base" hangingPunct="1">
        <a:spcBef>
          <a:spcPct val="0"/>
        </a:spcBef>
        <a:spcAft>
          <a:spcPct val="0"/>
        </a:spcAft>
        <a:defRPr sz="8597">
          <a:solidFill>
            <a:srgbClr val="FFFFFF"/>
          </a:solidFill>
          <a:latin typeface="Arial Black" pitchFamily="34" charset="0"/>
        </a:defRPr>
      </a:lvl2pPr>
      <a:lvl3pPr algn="ctr" rtl="0" eaLnBrk="1" fontAlgn="base" hangingPunct="1">
        <a:spcBef>
          <a:spcPct val="0"/>
        </a:spcBef>
        <a:spcAft>
          <a:spcPct val="0"/>
        </a:spcAft>
        <a:defRPr sz="8597">
          <a:solidFill>
            <a:srgbClr val="FFFFFF"/>
          </a:solidFill>
          <a:latin typeface="Arial Black" pitchFamily="34" charset="0"/>
        </a:defRPr>
      </a:lvl3pPr>
      <a:lvl4pPr algn="ctr" rtl="0" eaLnBrk="1" fontAlgn="base" hangingPunct="1">
        <a:spcBef>
          <a:spcPct val="0"/>
        </a:spcBef>
        <a:spcAft>
          <a:spcPct val="0"/>
        </a:spcAft>
        <a:defRPr sz="8597">
          <a:solidFill>
            <a:srgbClr val="FFFFFF"/>
          </a:solidFill>
          <a:latin typeface="Arial Black" pitchFamily="34" charset="0"/>
        </a:defRPr>
      </a:lvl4pPr>
      <a:lvl5pPr algn="ctr" rtl="0" eaLnBrk="1" fontAlgn="base" hangingPunct="1">
        <a:spcBef>
          <a:spcPct val="0"/>
        </a:spcBef>
        <a:spcAft>
          <a:spcPct val="0"/>
        </a:spcAft>
        <a:defRPr sz="8597">
          <a:solidFill>
            <a:srgbClr val="FFFFFF"/>
          </a:solidFill>
          <a:latin typeface="Arial Black" pitchFamily="34" charset="0"/>
        </a:defRPr>
      </a:lvl5pPr>
      <a:lvl6pPr marL="457128" algn="ctr" rtl="0" eaLnBrk="1" fontAlgn="base" hangingPunct="1">
        <a:spcBef>
          <a:spcPct val="0"/>
        </a:spcBef>
        <a:spcAft>
          <a:spcPct val="0"/>
        </a:spcAft>
        <a:defRPr sz="8597">
          <a:solidFill>
            <a:srgbClr val="FFFFFF"/>
          </a:solidFill>
          <a:latin typeface="Arial Black" pitchFamily="34" charset="0"/>
        </a:defRPr>
      </a:lvl6pPr>
      <a:lvl7pPr marL="914256" algn="ctr" rtl="0" eaLnBrk="1" fontAlgn="base" hangingPunct="1">
        <a:spcBef>
          <a:spcPct val="0"/>
        </a:spcBef>
        <a:spcAft>
          <a:spcPct val="0"/>
        </a:spcAft>
        <a:defRPr sz="8597">
          <a:solidFill>
            <a:srgbClr val="FFFFFF"/>
          </a:solidFill>
          <a:latin typeface="Arial Black" pitchFamily="34" charset="0"/>
        </a:defRPr>
      </a:lvl7pPr>
      <a:lvl8pPr marL="1371379" algn="ctr" rtl="0" eaLnBrk="1" fontAlgn="base" hangingPunct="1">
        <a:spcBef>
          <a:spcPct val="0"/>
        </a:spcBef>
        <a:spcAft>
          <a:spcPct val="0"/>
        </a:spcAft>
        <a:defRPr sz="8597">
          <a:solidFill>
            <a:srgbClr val="FFFFFF"/>
          </a:solidFill>
          <a:latin typeface="Arial Black" pitchFamily="34" charset="0"/>
        </a:defRPr>
      </a:lvl8pPr>
      <a:lvl9pPr marL="1828507" algn="ctr" rtl="0" eaLnBrk="1" fontAlgn="base" hangingPunct="1">
        <a:spcBef>
          <a:spcPct val="0"/>
        </a:spcBef>
        <a:spcAft>
          <a:spcPct val="0"/>
        </a:spcAft>
        <a:defRPr sz="8597">
          <a:solidFill>
            <a:srgbClr val="FFFFFF"/>
          </a:solidFill>
          <a:latin typeface="Arial Black" pitchFamily="34" charset="0"/>
        </a:defRPr>
      </a:lvl9pPr>
    </p:titleStyle>
    <p:bodyStyle>
      <a:lvl1pPr marL="342845" indent="-342845" algn="l" rtl="0" eaLnBrk="1" fontAlgn="base" hangingPunct="1">
        <a:spcBef>
          <a:spcPct val="20000"/>
        </a:spcBef>
        <a:spcAft>
          <a:spcPct val="0"/>
        </a:spcAft>
        <a:buChar char="•"/>
        <a:defRPr sz="2899">
          <a:solidFill>
            <a:schemeClr val="tx1"/>
          </a:solidFill>
          <a:latin typeface="+mn-lt"/>
          <a:ea typeface="+mn-ea"/>
          <a:cs typeface="+mn-cs"/>
        </a:defRPr>
      </a:lvl1pPr>
      <a:lvl2pPr marL="739656" indent="-282528" algn="l" rtl="0" eaLnBrk="1" fontAlgn="base" hangingPunct="1">
        <a:spcBef>
          <a:spcPct val="20000"/>
        </a:spcBef>
        <a:spcAft>
          <a:spcPct val="0"/>
        </a:spcAft>
        <a:buChar char="–"/>
        <a:defRPr sz="2899">
          <a:solidFill>
            <a:schemeClr val="tx1"/>
          </a:solidFill>
          <a:latin typeface="+mn-lt"/>
        </a:defRPr>
      </a:lvl2pPr>
      <a:lvl3pPr marL="1142818" indent="-228562" algn="l" rtl="0" eaLnBrk="1" fontAlgn="base" hangingPunct="1">
        <a:spcBef>
          <a:spcPct val="20000"/>
        </a:spcBef>
        <a:spcAft>
          <a:spcPct val="0"/>
        </a:spcAft>
        <a:buChar char="•"/>
        <a:defRPr sz="2400">
          <a:solidFill>
            <a:schemeClr val="tx1"/>
          </a:solidFill>
          <a:latin typeface="+mn-lt"/>
        </a:defRPr>
      </a:lvl3pPr>
      <a:lvl4pPr marL="1599946" indent="-228562" algn="l" rtl="0" eaLnBrk="1" fontAlgn="base" hangingPunct="1">
        <a:spcBef>
          <a:spcPct val="20000"/>
        </a:spcBef>
        <a:spcAft>
          <a:spcPct val="0"/>
        </a:spcAft>
        <a:buChar char="–"/>
        <a:defRPr sz="1901">
          <a:solidFill>
            <a:schemeClr val="tx1"/>
          </a:solidFill>
          <a:latin typeface="+mn-lt"/>
        </a:defRPr>
      </a:lvl4pPr>
      <a:lvl5pPr marL="2057069" indent="-228562" algn="l" rtl="0" eaLnBrk="1" fontAlgn="base" hangingPunct="1">
        <a:spcBef>
          <a:spcPct val="20000"/>
        </a:spcBef>
        <a:spcAft>
          <a:spcPct val="0"/>
        </a:spcAft>
        <a:buChar char="»"/>
        <a:defRPr sz="1901">
          <a:solidFill>
            <a:schemeClr val="tx1"/>
          </a:solidFill>
          <a:latin typeface="+mn-lt"/>
        </a:defRPr>
      </a:lvl5pPr>
      <a:lvl6pPr marL="2514197" indent="-228562" algn="l" rtl="0" eaLnBrk="1" fontAlgn="base" hangingPunct="1">
        <a:spcBef>
          <a:spcPct val="20000"/>
        </a:spcBef>
        <a:spcAft>
          <a:spcPct val="0"/>
        </a:spcAft>
        <a:buChar char="»"/>
        <a:defRPr sz="1901">
          <a:solidFill>
            <a:schemeClr val="tx1"/>
          </a:solidFill>
          <a:latin typeface="+mn-lt"/>
        </a:defRPr>
      </a:lvl6pPr>
      <a:lvl7pPr marL="2971325" indent="-228562" algn="l" rtl="0" eaLnBrk="1" fontAlgn="base" hangingPunct="1">
        <a:spcBef>
          <a:spcPct val="20000"/>
        </a:spcBef>
        <a:spcAft>
          <a:spcPct val="0"/>
        </a:spcAft>
        <a:buChar char="»"/>
        <a:defRPr sz="1901">
          <a:solidFill>
            <a:schemeClr val="tx1"/>
          </a:solidFill>
          <a:latin typeface="+mn-lt"/>
        </a:defRPr>
      </a:lvl7pPr>
      <a:lvl8pPr marL="3428453" indent="-228562" algn="l" rtl="0" eaLnBrk="1" fontAlgn="base" hangingPunct="1">
        <a:spcBef>
          <a:spcPct val="20000"/>
        </a:spcBef>
        <a:spcAft>
          <a:spcPct val="0"/>
        </a:spcAft>
        <a:buChar char="»"/>
        <a:defRPr sz="1901">
          <a:solidFill>
            <a:schemeClr val="tx1"/>
          </a:solidFill>
          <a:latin typeface="+mn-lt"/>
        </a:defRPr>
      </a:lvl8pPr>
      <a:lvl9pPr marL="3885576" indent="-228562" algn="l" rtl="0" eaLnBrk="1" fontAlgn="base" hangingPunct="1">
        <a:spcBef>
          <a:spcPct val="20000"/>
        </a:spcBef>
        <a:spcAft>
          <a:spcPct val="0"/>
        </a:spcAft>
        <a:buChar char="»"/>
        <a:defRPr sz="1901">
          <a:solidFill>
            <a:schemeClr val="tx1"/>
          </a:solidFill>
          <a:latin typeface="+mn-lt"/>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79" algn="l" defTabSz="914256" rtl="0" eaLnBrk="1" latinLnBrk="0" hangingPunct="1">
        <a:defRPr sz="1800" kern="1200">
          <a:solidFill>
            <a:schemeClr val="tx1"/>
          </a:solidFill>
          <a:latin typeface="+mn-lt"/>
          <a:ea typeface="+mn-ea"/>
          <a:cs typeface="+mn-cs"/>
        </a:defRPr>
      </a:lvl4pPr>
      <a:lvl5pPr marL="1828507" algn="l" defTabSz="914256" rtl="0" eaLnBrk="1" latinLnBrk="0" hangingPunct="1">
        <a:defRPr sz="1800" kern="1200">
          <a:solidFill>
            <a:schemeClr val="tx1"/>
          </a:solidFill>
          <a:latin typeface="+mn-lt"/>
          <a:ea typeface="+mn-ea"/>
          <a:cs typeface="+mn-cs"/>
        </a:defRPr>
      </a:lvl5pPr>
      <a:lvl6pPr marL="2285635" algn="l" defTabSz="914256" rtl="0" eaLnBrk="1" latinLnBrk="0" hangingPunct="1">
        <a:defRPr sz="1800" kern="1200">
          <a:solidFill>
            <a:schemeClr val="tx1"/>
          </a:solidFill>
          <a:latin typeface="+mn-lt"/>
          <a:ea typeface="+mn-ea"/>
          <a:cs typeface="+mn-cs"/>
        </a:defRPr>
      </a:lvl6pPr>
      <a:lvl7pPr marL="2742763" algn="l" defTabSz="914256" rtl="0" eaLnBrk="1" latinLnBrk="0" hangingPunct="1">
        <a:defRPr sz="1800" kern="1200">
          <a:solidFill>
            <a:schemeClr val="tx1"/>
          </a:solidFill>
          <a:latin typeface="+mn-lt"/>
          <a:ea typeface="+mn-ea"/>
          <a:cs typeface="+mn-cs"/>
        </a:defRPr>
      </a:lvl7pPr>
      <a:lvl8pPr marL="3199886" algn="l" defTabSz="914256" rtl="0" eaLnBrk="1" latinLnBrk="0" hangingPunct="1">
        <a:defRPr sz="1800" kern="1200">
          <a:solidFill>
            <a:schemeClr val="tx1"/>
          </a:solidFill>
          <a:latin typeface="+mn-lt"/>
          <a:ea typeface="+mn-ea"/>
          <a:cs typeface="+mn-cs"/>
        </a:defRPr>
      </a:lvl8pPr>
      <a:lvl9pPr marL="3657014" algn="l" defTabSz="91425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Powerpoint-Poster-Slide-2.jpg"/>
          <p:cNvPicPr>
            <a:picLocks noChangeAspect="1"/>
          </p:cNvPicPr>
          <p:nvPr/>
        </p:nvPicPr>
        <p:blipFill>
          <a:blip r:embed="rId7" cstate="print"/>
          <a:stretch>
            <a:fillRect/>
          </a:stretch>
        </p:blipFill>
        <p:spPr>
          <a:xfrm>
            <a:off x="0" y="0"/>
            <a:ext cx="43891200" cy="32918400"/>
          </a:xfrm>
          <a:prstGeom prst="rect">
            <a:avLst/>
          </a:prstGeom>
        </p:spPr>
      </p:pic>
      <p:sp>
        <p:nvSpPr>
          <p:cNvPr id="14" name="Rectangle 13"/>
          <p:cNvSpPr/>
          <p:nvPr/>
        </p:nvSpPr>
        <p:spPr bwMode="auto">
          <a:xfrm>
            <a:off x="0" y="3755570"/>
            <a:ext cx="43891200" cy="1384908"/>
          </a:xfrm>
          <a:prstGeom prst="rect">
            <a:avLst/>
          </a:prstGeom>
          <a:solidFill>
            <a:srgbClr val="D7AC11"/>
          </a:solidFill>
          <a:ln w="9525" cap="flat" cmpd="sng" algn="ctr">
            <a:noFill/>
            <a:prstDash val="solid"/>
            <a:round/>
            <a:headEnd type="none" w="med" len="med"/>
            <a:tailEnd type="none" w="med" len="med"/>
          </a:ln>
          <a:effectLst/>
        </p:spPr>
        <p:txBody>
          <a:bodyPr vert="horz" wrap="square" lIns="457157" tIns="457157" rIns="457157" bIns="457157" numCol="1" rtlCol="0" anchor="t" anchorCtr="0" compatLnSpc="1">
            <a:prstTxWarp prst="textNoShape">
              <a:avLst/>
            </a:prstTxWarp>
            <a:spAutoFit/>
          </a:bodyPr>
          <a:lstStyle/>
          <a:p>
            <a:pPr defTabSz="4388299" fontAlgn="base">
              <a:spcBef>
                <a:spcPct val="0"/>
              </a:spcBef>
              <a:spcAft>
                <a:spcPct val="0"/>
              </a:spcAft>
            </a:pPr>
            <a:endParaRPr lang="en-US" sz="3000" dirty="0">
              <a:solidFill>
                <a:prstClr val="black"/>
              </a:solidFill>
              <a:latin typeface="Arial Narrow" pitchFamily="34" charset="0"/>
            </a:endParaRPr>
          </a:p>
        </p:txBody>
      </p:sp>
      <p:pic>
        <p:nvPicPr>
          <p:cNvPr id="13" name="Picture 12" descr="Masthead-for-Poster.jpg"/>
          <p:cNvPicPr>
            <a:picLocks noChangeAspect="1"/>
          </p:cNvPicPr>
          <p:nvPr/>
        </p:nvPicPr>
        <p:blipFill>
          <a:blip r:embed="rId8" cstate="print"/>
          <a:stretch>
            <a:fillRect/>
          </a:stretch>
        </p:blipFill>
        <p:spPr>
          <a:xfrm>
            <a:off x="0" y="-15240"/>
            <a:ext cx="43891200" cy="4815840"/>
          </a:xfrm>
          <a:prstGeom prst="rect">
            <a:avLst/>
          </a:prstGeom>
        </p:spPr>
      </p:pic>
      <p:sp>
        <p:nvSpPr>
          <p:cNvPr id="86049" name="Rectangle 33"/>
          <p:cNvSpPr>
            <a:spLocks noChangeArrowheads="1"/>
          </p:cNvSpPr>
          <p:nvPr/>
        </p:nvSpPr>
        <p:spPr bwMode="auto">
          <a:xfrm>
            <a:off x="693742" y="5638807"/>
            <a:ext cx="9974261" cy="24492859"/>
          </a:xfrm>
          <a:prstGeom prst="rect">
            <a:avLst/>
          </a:prstGeom>
          <a:solidFill>
            <a:srgbClr val="FFFFFF"/>
          </a:solidFill>
          <a:ln w="9525">
            <a:solidFill>
              <a:schemeClr val="tx1"/>
            </a:solidFill>
            <a:miter lim="800000"/>
            <a:headEnd/>
            <a:tailEnd/>
          </a:ln>
          <a:effectLst/>
        </p:spPr>
        <p:txBody>
          <a:bodyPr wrap="none" lIns="91430" tIns="45715" rIns="91430" bIns="45715" anchor="ctr"/>
          <a:lstStyle/>
          <a:p>
            <a:pPr defTabSz="4387536"/>
            <a:endParaRPr lang="en-US" sz="8698" dirty="0">
              <a:solidFill>
                <a:prstClr val="black"/>
              </a:solidFill>
            </a:endParaRPr>
          </a:p>
        </p:txBody>
      </p:sp>
      <p:sp>
        <p:nvSpPr>
          <p:cNvPr id="86031" name="Rectangle 15"/>
          <p:cNvSpPr>
            <a:spLocks noGrp="1" noChangeArrowheads="1"/>
          </p:cNvSpPr>
          <p:nvPr>
            <p:ph type="title"/>
          </p:nvPr>
        </p:nvSpPr>
        <p:spPr bwMode="auto">
          <a:xfrm>
            <a:off x="960442" y="1273183"/>
            <a:ext cx="41924285" cy="2201861"/>
          </a:xfrm>
          <a:prstGeom prst="rect">
            <a:avLst/>
          </a:prstGeom>
          <a:noFill/>
          <a:ln w="9525">
            <a:noFill/>
            <a:miter lim="800000"/>
            <a:headEnd/>
            <a:tailEnd/>
          </a:ln>
          <a:effectLst/>
        </p:spPr>
        <p:txBody>
          <a:bodyPr vert="horz" wrap="square" lIns="91257" tIns="45618" rIns="91257" bIns="45618" numCol="1" anchor="ctr" anchorCtr="0" compatLnSpc="1">
            <a:prstTxWarp prst="textNoShape">
              <a:avLst/>
            </a:prstTxWarp>
          </a:bodyPr>
          <a:lstStyle/>
          <a:p>
            <a:pPr lvl="0"/>
            <a:r>
              <a:rPr lang="en-US" smtClean="0"/>
              <a:t>Click to edit Master title style</a:t>
            </a:r>
            <a:endParaRPr lang="en-US" dirty="0" smtClean="0"/>
          </a:p>
        </p:txBody>
      </p:sp>
      <p:sp>
        <p:nvSpPr>
          <p:cNvPr id="86032" name="Rectangle 16"/>
          <p:cNvSpPr>
            <a:spLocks noGrp="1" noChangeArrowheads="1"/>
          </p:cNvSpPr>
          <p:nvPr>
            <p:ph type="body" idx="1"/>
          </p:nvPr>
        </p:nvSpPr>
        <p:spPr bwMode="auto">
          <a:xfrm>
            <a:off x="693742" y="5638807"/>
            <a:ext cx="9974261" cy="24492859"/>
          </a:xfrm>
          <a:prstGeom prst="rect">
            <a:avLst/>
          </a:prstGeom>
          <a:noFill/>
          <a:ln w="9525">
            <a:noFill/>
            <a:miter lim="800000"/>
            <a:headEnd/>
            <a:tailEnd/>
          </a:ln>
          <a:effectLst/>
        </p:spPr>
        <p:txBody>
          <a:bodyPr vert="horz" wrap="square" lIns="456363" tIns="456363" rIns="456363" bIns="456363"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86041" name="Rectangle 25"/>
          <p:cNvSpPr>
            <a:spLocks noChangeArrowheads="1"/>
          </p:cNvSpPr>
          <p:nvPr/>
        </p:nvSpPr>
        <p:spPr bwMode="auto">
          <a:xfrm>
            <a:off x="0" y="0"/>
            <a:ext cx="43891200" cy="32918400"/>
          </a:xfrm>
          <a:prstGeom prst="rect">
            <a:avLst/>
          </a:prstGeom>
          <a:noFill/>
          <a:ln w="3175">
            <a:solidFill>
              <a:schemeClr val="tx2"/>
            </a:solidFill>
            <a:miter lim="800000"/>
            <a:headEnd/>
            <a:tailEnd/>
          </a:ln>
          <a:effectLst/>
        </p:spPr>
        <p:txBody>
          <a:bodyPr wrap="none" lIns="91430" tIns="45715" rIns="91430" bIns="45715" anchor="ctr"/>
          <a:lstStyle/>
          <a:p>
            <a:pPr defTabSz="4387536"/>
            <a:endParaRPr lang="en-US" sz="8698" dirty="0">
              <a:solidFill>
                <a:prstClr val="black"/>
              </a:solidFill>
            </a:endParaRPr>
          </a:p>
        </p:txBody>
      </p:sp>
      <p:sp>
        <p:nvSpPr>
          <p:cNvPr id="86048" name="Rectangle 32"/>
          <p:cNvSpPr>
            <a:spLocks noChangeArrowheads="1"/>
          </p:cNvSpPr>
          <p:nvPr/>
        </p:nvSpPr>
        <p:spPr bwMode="auto">
          <a:xfrm>
            <a:off x="11490329" y="5638807"/>
            <a:ext cx="9982200" cy="24492859"/>
          </a:xfrm>
          <a:prstGeom prst="rect">
            <a:avLst/>
          </a:prstGeom>
          <a:solidFill>
            <a:srgbClr val="FFFFFF"/>
          </a:solidFill>
          <a:ln w="9525">
            <a:solidFill>
              <a:schemeClr val="tx1"/>
            </a:solidFill>
            <a:miter lim="800000"/>
            <a:headEnd/>
            <a:tailEnd/>
          </a:ln>
          <a:effectLst/>
        </p:spPr>
        <p:txBody>
          <a:bodyPr wrap="none" lIns="91430" tIns="45715" rIns="91430" bIns="45715" anchor="ctr"/>
          <a:lstStyle/>
          <a:p>
            <a:pPr defTabSz="4387536"/>
            <a:endParaRPr lang="en-US" sz="8698" dirty="0">
              <a:solidFill>
                <a:prstClr val="black"/>
              </a:solidFill>
            </a:endParaRPr>
          </a:p>
        </p:txBody>
      </p:sp>
      <p:sp>
        <p:nvSpPr>
          <p:cNvPr id="86050" name="Rectangle 34"/>
          <p:cNvSpPr>
            <a:spLocks noChangeArrowheads="1"/>
          </p:cNvSpPr>
          <p:nvPr/>
        </p:nvSpPr>
        <p:spPr bwMode="auto">
          <a:xfrm>
            <a:off x="22272631" y="5638807"/>
            <a:ext cx="9982200" cy="24492859"/>
          </a:xfrm>
          <a:prstGeom prst="rect">
            <a:avLst/>
          </a:prstGeom>
          <a:solidFill>
            <a:srgbClr val="FFFFFF"/>
          </a:solidFill>
          <a:ln w="9525">
            <a:solidFill>
              <a:schemeClr val="tx1"/>
            </a:solidFill>
            <a:miter lim="800000"/>
            <a:headEnd/>
            <a:tailEnd/>
          </a:ln>
          <a:effectLst/>
        </p:spPr>
        <p:txBody>
          <a:bodyPr wrap="none" lIns="91430" tIns="45715" rIns="91430" bIns="45715" anchor="ctr"/>
          <a:lstStyle/>
          <a:p>
            <a:pPr defTabSz="4387536"/>
            <a:endParaRPr lang="en-US" sz="8698" dirty="0">
              <a:solidFill>
                <a:prstClr val="black"/>
              </a:solidFill>
            </a:endParaRPr>
          </a:p>
        </p:txBody>
      </p:sp>
      <p:sp>
        <p:nvSpPr>
          <p:cNvPr id="86051" name="Rectangle 35"/>
          <p:cNvSpPr>
            <a:spLocks noChangeArrowheads="1"/>
          </p:cNvSpPr>
          <p:nvPr/>
        </p:nvSpPr>
        <p:spPr bwMode="auto">
          <a:xfrm>
            <a:off x="33078742" y="5638807"/>
            <a:ext cx="9982200" cy="24492859"/>
          </a:xfrm>
          <a:prstGeom prst="rect">
            <a:avLst/>
          </a:prstGeom>
          <a:solidFill>
            <a:srgbClr val="FFFFFF"/>
          </a:solidFill>
          <a:ln w="9525">
            <a:solidFill>
              <a:schemeClr val="tx1"/>
            </a:solidFill>
            <a:miter lim="800000"/>
            <a:headEnd/>
            <a:tailEnd/>
          </a:ln>
          <a:effectLst/>
        </p:spPr>
        <p:txBody>
          <a:bodyPr wrap="none" lIns="91430" tIns="45715" rIns="91430" bIns="45715" anchor="ctr"/>
          <a:lstStyle/>
          <a:p>
            <a:pPr defTabSz="4387536"/>
            <a:endParaRPr lang="en-US" sz="8698" dirty="0">
              <a:solidFill>
                <a:prstClr val="black"/>
              </a:solidFill>
            </a:endParaRPr>
          </a:p>
        </p:txBody>
      </p:sp>
      <p:pic>
        <p:nvPicPr>
          <p:cNvPr id="15"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1230" y="30424586"/>
            <a:ext cx="16136472" cy="24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C:\Users\Zachary Neale\Downloads\mse_logos\MSE_UW_rev.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75043" y="30852427"/>
            <a:ext cx="14946557" cy="18165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4831" b="93720" l="5449" r="94872">
                        <a14:foregroundMark x1="44712" y1="13043" x2="44712" y2="13043"/>
                        <a14:foregroundMark x1="38622" y1="14654" x2="38622" y2="14654"/>
                        <a14:foregroundMark x1="48718" y1="11916" x2="48718" y2="11916"/>
                        <a14:foregroundMark x1="57372" y1="13849" x2="57372" y2="13849"/>
                        <a14:foregroundMark x1="33814" y1="16425" x2="33814" y2="16425"/>
                        <a14:foregroundMark x1="38782" y1="8213" x2="38782" y2="8213"/>
                        <a14:foregroundMark x1="28205" y1="20290" x2="28205" y2="20290"/>
                        <a14:foregroundMark x1="21314" y1="24960" x2="21314" y2="24960"/>
                        <a14:foregroundMark x1="16346" y1="30274" x2="16346" y2="30274"/>
                        <a14:foregroundMark x1="16506" y1="35910" x2="16506" y2="35910"/>
                        <a14:foregroundMark x1="13942" y1="45411" x2="13942" y2="45411"/>
                        <a14:foregroundMark x1="13622" y1="55717" x2="13622" y2="55717"/>
                        <a14:foregroundMark x1="15545" y1="62480" x2="15545" y2="62480"/>
                        <a14:foregroundMark x1="17949" y1="67472" x2="17949" y2="67472"/>
                        <a14:foregroundMark x1="21635" y1="76167" x2="21635" y2="76167"/>
                        <a14:foregroundMark x1="31090" y1="80676" x2="31090" y2="80676"/>
                        <a14:foregroundMark x1="35577" y1="85024" x2="35577" y2="85024"/>
                        <a14:foregroundMark x1="41506" y1="86312" x2="41506" y2="86312"/>
                        <a14:foregroundMark x1="49038" y1="88889" x2="49038" y2="88889"/>
                        <a14:foregroundMark x1="55929" y1="87118" x2="55929" y2="87118"/>
                        <a14:foregroundMark x1="60417" y1="87118" x2="60417" y2="87118"/>
                        <a14:foregroundMark x1="65385" y1="83897" x2="65385" y2="83897"/>
                        <a14:foregroundMark x1="71314" y1="79388" x2="71314" y2="79388"/>
                        <a14:foregroundMark x1="77885" y1="75040" x2="77885" y2="75040"/>
                        <a14:foregroundMark x1="84135" y1="65217" x2="84135" y2="65217"/>
                        <a14:foregroundMark x1="86058" y1="54428" x2="86058" y2="54428"/>
                        <a14:foregroundMark x1="86218" y1="49275" x2="86218" y2="49275"/>
                        <a14:foregroundMark x1="85737" y1="40741" x2="85737" y2="40741"/>
                        <a14:foregroundMark x1="81891" y1="31079" x2="81891" y2="31079"/>
                        <a14:foregroundMark x1="78846" y1="26892" x2="78846" y2="26892"/>
                        <a14:foregroundMark x1="72436" y1="21417" x2="72436" y2="21417"/>
                        <a14:foregroundMark x1="66186" y1="15942" x2="66186" y2="15942"/>
                        <a14:foregroundMark x1="44551" y1="41224" x2="44551" y2="41224"/>
                        <a14:foregroundMark x1="51763" y1="40580" x2="51763" y2="40580"/>
                        <a14:foregroundMark x1="48397" y1="40741" x2="48397" y2="40741"/>
                        <a14:foregroundMark x1="79167" y1="53462" x2="79167" y2="53462"/>
                        <a14:foregroundMark x1="79006" y1="52496" x2="79006" y2="52496"/>
                        <a14:foregroundMark x1="74840" y1="50403" x2="74840" y2="50403"/>
                        <a14:foregroundMark x1="75481" y1="51208" x2="75481" y2="51208"/>
                        <a14:foregroundMark x1="76122" y1="51852" x2="76122" y2="51852"/>
                        <a14:foregroundMark x1="74199" y1="49597" x2="74199" y2="49597"/>
                        <a14:foregroundMark x1="23878" y1="54106" x2="23878" y2="54106"/>
                        <a14:foregroundMark x1="24359" y1="52174" x2="24359" y2="52174"/>
                        <a14:foregroundMark x1="24679" y1="51047" x2="24679" y2="51047"/>
                        <a14:foregroundMark x1="25160" y1="50403" x2="25160" y2="50403"/>
                        <a14:foregroundMark x1="25962" y1="49919" x2="25962" y2="49919"/>
                        <a14:foregroundMark x1="20994" y1="52496" x2="20994" y2="52496"/>
                        <a14:foregroundMark x1="21474" y1="54106" x2="21474" y2="54106"/>
                        <a14:foregroundMark x1="26603" y1="42673" x2="26603" y2="42673"/>
                        <a14:foregroundMark x1="69551" y1="33333" x2="69551" y2="33333"/>
                        <a14:foregroundMark x1="66667" y1="33977" x2="66667" y2="33977"/>
                        <a14:foregroundMark x1="68429" y1="32528" x2="68429" y2="32528"/>
                        <a14:foregroundMark x1="66186" y1="33816" x2="66186" y2="33816"/>
                        <a14:foregroundMark x1="29647" y1="33333" x2="29647" y2="33333"/>
                        <a14:foregroundMark x1="32853" y1="33977" x2="32853" y2="33977"/>
                        <a14:foregroundMark x1="30449" y1="33172" x2="30449" y2="33172"/>
                        <a14:foregroundMark x1="50801" y1="32850" x2="50801" y2="32850"/>
                        <a14:foregroundMark x1="43429" y1="35910" x2="43429" y2="35910"/>
                        <a14:foregroundMark x1="42308" y1="34783" x2="42308" y2="34783"/>
                        <a14:foregroundMark x1="40705" y1="36393" x2="40705" y2="36393"/>
                        <a14:foregroundMark x1="58173" y1="36071" x2="58173" y2="36071"/>
                        <a14:foregroundMark x1="59455" y1="36232" x2="59455" y2="36232"/>
                        <a14:foregroundMark x1="58173" y1="34783" x2="58173" y2="34783"/>
                        <a14:foregroundMark x1="58654" y1="33333" x2="58654" y2="33333"/>
                        <a14:foregroundMark x1="59615" y1="33977" x2="59615" y2="33977"/>
                        <a14:foregroundMark x1="60897" y1="34138" x2="60897" y2="34138"/>
                        <a14:foregroundMark x1="63622" y1="39775" x2="63622" y2="39775"/>
                        <a14:foregroundMark x1="59615" y1="40419" x2="59615" y2="40419"/>
                        <a14:foregroundMark x1="62019" y1="39452" x2="62019" y2="39452"/>
                        <a14:foregroundMark x1="65224" y1="39614" x2="65224" y2="39614"/>
                        <a14:foregroundMark x1="56731" y1="41224" x2="56731" y2="41224"/>
                        <a14:foregroundMark x1="45513" y1="39452" x2="45513" y2="39452"/>
                        <a14:foregroundMark x1="38782" y1="40741" x2="38782" y2="40741"/>
                        <a14:foregroundMark x1="41026" y1="39452" x2="41026" y2="39452"/>
                        <a14:foregroundMark x1="34615" y1="40902" x2="34615" y2="40902"/>
                        <a14:foregroundMark x1="55128" y1="42029" x2="55128" y2="42029"/>
                        <a14:foregroundMark x1="57212" y1="39614" x2="57212" y2="39614"/>
                        <a14:foregroundMark x1="23718" y1="56200" x2="23718" y2="56200"/>
                        <a14:foregroundMark x1="47276" y1="80032" x2="41186" y2="77617"/>
                        <a14:foregroundMark x1="41186" y1="77617" x2="34295" y2="72303"/>
                        <a14:foregroundMark x1="34936" y1="72786" x2="29647" y2="67472"/>
                        <a14:foregroundMark x1="29647" y1="67472" x2="25000" y2="59742"/>
                        <a14:foregroundMark x1="25000" y1="59742" x2="24038" y2="55556"/>
                        <a14:foregroundMark x1="24038" y1="55556" x2="24679" y2="50886"/>
                        <a14:foregroundMark x1="26603" y1="60064" x2="27404" y2="56683"/>
                        <a14:foregroundMark x1="27404" y1="56683" x2="26442" y2="53945"/>
                        <a14:foregroundMark x1="21795" y1="57166" x2="20513" y2="54106"/>
                        <a14:foregroundMark x1="32051" y1="67794" x2="30449" y2="63607"/>
                        <a14:foregroundMark x1="37019" y1="74718" x2="33173" y2="74074"/>
                        <a14:foregroundMark x1="53846" y1="80193" x2="62500" y2="75201"/>
                        <a14:foregroundMark x1="62500" y1="75201" x2="68750" y2="69243"/>
                        <a14:foregroundMark x1="68750" y1="69243" x2="68109" y2="65056"/>
                        <a14:foregroundMark x1="68590" y1="65217" x2="69551" y2="62963"/>
                        <a14:foregroundMark x1="74519" y1="61353" x2="75801" y2="56683"/>
                        <a14:foregroundMark x1="75801" y1="56683" x2="75641" y2="52496"/>
                        <a14:foregroundMark x1="63942" y1="71337" x2="65545" y2="70209"/>
                        <a14:foregroundMark x1="59615" y1="77617" x2="64423" y2="73913"/>
                        <a14:foregroundMark x1="36859" y1="42029" x2="36859" y2="42029"/>
                        <a14:foregroundMark x1="68286" y1="20344" x2="68286" y2="20344"/>
                        <a14:foregroundMark x1="69429" y1="19198" x2="69429" y2="19198"/>
                        <a14:foregroundMark x1="69429" y1="14900" x2="69429" y2="14900"/>
                        <a14:foregroundMark x1="80857" y1="25501" x2="80857" y2="25501"/>
                        <a14:foregroundMark x1="70000" y1="57593" x2="70000" y2="57593"/>
                        <a14:foregroundMark x1="72571" y1="57307" x2="72571" y2="57307"/>
                        <a14:foregroundMark x1="73143" y1="54441" x2="73143" y2="54441"/>
                        <a14:foregroundMark x1="78000" y1="57020" x2="78000" y2="57020"/>
                        <a14:foregroundMark x1="55143" y1="40115" x2="55143" y2="40115"/>
                        <a14:foregroundMark x1="43429" y1="39828" x2="43429" y2="39828"/>
                        <a14:foregroundMark x1="43143" y1="41834" x2="43143" y2="41834"/>
                        <a14:foregroundMark x1="40286" y1="40974" x2="40286" y2="40974"/>
                        <a14:foregroundMark x1="32857" y1="48997" x2="32857" y2="48997"/>
                        <a14:foregroundMark x1="33143" y1="47278" x2="33143" y2="61605"/>
                        <a14:foregroundMark x1="52857" y1="47278" x2="52857" y2="63897"/>
                        <a14:foregroundMark x1="57429" y1="47851" x2="57429" y2="63610"/>
                        <a14:foregroundMark x1="25429" y1="65330" x2="25429" y2="65330"/>
                        <a14:foregroundMark x1="23429" y1="62178" x2="23429" y2="62178"/>
                        <a14:foregroundMark x1="28286" y1="69914" x2="28286" y2="69914"/>
                        <a14:foregroundMark x1="27714" y1="69054" x2="27714" y2="69054"/>
                        <a14:foregroundMark x1="24571" y1="64470" x2="24571" y2="64470"/>
                        <a14:foregroundMark x1="24000" y1="63897" x2="24000" y2="63897"/>
                        <a14:foregroundMark x1="18000" y1="73352" x2="18000" y2="73352"/>
                        <a14:foregroundMark x1="25429" y1="74499" x2="25429" y2="74499"/>
                        <a14:foregroundMark x1="24286" y1="79943" x2="24286" y2="79943"/>
                        <a14:foregroundMark x1="26857" y1="76791" x2="26857" y2="76791"/>
                        <a14:foregroundMark x1="49143" y1="85387" x2="49143" y2="85387"/>
                        <a14:foregroundMark x1="46571" y1="84241" x2="46571" y2="84241"/>
                        <a14:foregroundMark x1="47714" y1="84241" x2="47714" y2="84241"/>
                        <a14:foregroundMark x1="55143" y1="84241" x2="55143" y2="84241"/>
                        <a14:foregroundMark x1="72000" y1="83095" x2="72000" y2="83095"/>
                        <a14:foregroundMark x1="77143" y1="70774" x2="77143" y2="70774"/>
                        <a14:foregroundMark x1="80857" y1="74785" x2="80857" y2="74785"/>
                        <a14:foregroundMark x1="52857" y1="10029" x2="52857" y2="10029"/>
                        <a14:foregroundMark x1="50857" y1="9742" x2="50857" y2="9742"/>
                        <a14:foregroundMark x1="40857" y1="10888" x2="40857" y2="10888"/>
                        <a14:foregroundMark x1="42286" y1="16332" x2="42286" y2="16332"/>
                        <a14:foregroundMark x1="29143" y1="16046" x2="29143" y2="16046"/>
                        <a14:foregroundMark x1="22286" y1="21203" x2="22286" y2="21203"/>
                        <a14:foregroundMark x1="18571" y1="25501" x2="18571" y2="25501"/>
                        <a14:foregroundMark x1="70857" y1="18625" x2="70857" y2="18625"/>
                        <a14:foregroundMark x1="75714" y1="26648" x2="75714" y2="26648"/>
                        <a14:foregroundMark x1="83714" y1="33811" x2="83714" y2="33811"/>
                        <a14:foregroundMark x1="84286" y1="45559" x2="84286" y2="45559"/>
                        <a14:foregroundMark x1="86857" y1="45272" x2="86857" y2="45272"/>
                        <a14:foregroundMark x1="89429" y1="51003" x2="89429" y2="51003"/>
                        <a14:foregroundMark x1="88000" y1="60172" x2="88000" y2="60172"/>
                        <a14:foregroundMark x1="87429" y1="63037" x2="87429" y2="63037"/>
                        <a14:foregroundMark x1="84571" y1="69628" x2="84571" y2="69628"/>
                        <a14:foregroundMark x1="11714" y1="59599" x2="11714" y2="59599"/>
                        <a14:foregroundMark x1="10571" y1="52149" x2="10571" y2="52149"/>
                        <a14:foregroundMark x1="15429" y1="50716" x2="15429" y2="50716"/>
                        <a14:foregroundMark x1="16000" y1="52436" x2="16000" y2="52436"/>
                        <a14:foregroundMark x1="16571" y1="39828" x2="16571" y2="39828"/>
                        <a14:foregroundMark x1="14000" y1="34097" x2="14000" y2="34097"/>
                        <a14:foregroundMark x1="28000" y1="35244" x2="28000" y2="35244"/>
                        <a14:foregroundMark x1="30286" y1="35244" x2="30286" y2="35244"/>
                        <a14:foregroundMark x1="35714" y1="35530" x2="41143" y2="33524"/>
                        <a14:foregroundMark x1="38000" y1="36103" x2="38000" y2="36103"/>
                        <a14:foregroundMark x1="39714" y1="35244" x2="39714" y2="35244"/>
                        <a14:foregroundMark x1="40857" y1="34670" x2="40857" y2="34670"/>
                        <a14:foregroundMark x1="43143" y1="34384" x2="43143" y2="34384"/>
                        <a14:foregroundMark x1="60571" y1="36963" x2="53429" y2="37249"/>
                        <a14:foregroundMark x1="58857" y1="37249" x2="58857" y2="37249"/>
                        <a14:foregroundMark x1="58571" y1="36103" x2="55714" y2="35817"/>
                        <a14:foregroundMark x1="62857" y1="36676" x2="59143" y2="34957"/>
                        <a14:foregroundMark x1="64857" y1="35817" x2="58000" y2="32951"/>
                        <a14:foregroundMark x1="68857" y1="34957" x2="71714" y2="35244"/>
                        <a14:foregroundMark x1="39429" y1="41834" x2="39429" y2="41834"/>
                        <a14:foregroundMark x1="56571" y1="42407" x2="56571" y2="42407"/>
                        <a14:foregroundMark x1="55714" y1="42407" x2="55714" y2="42407"/>
                        <a14:foregroundMark x1="66857" y1="47851" x2="66857" y2="61605"/>
                        <a14:foregroundMark x1="37714" y1="47278" x2="37714" y2="68481"/>
                        <a14:foregroundMark x1="42571" y1="74212" x2="42571" y2="46991"/>
                        <a14:foregroundMark x1="47143" y1="47851" x2="47143" y2="74785"/>
                        <a14:foregroundMark x1="52857" y1="64756" x2="52857" y2="68481"/>
                        <a14:foregroundMark x1="57429" y1="63897" x2="57429" y2="74785"/>
                        <a14:foregroundMark x1="62286" y1="47278" x2="62571" y2="69341"/>
                        <a14:foregroundMark x1="52857" y1="70201" x2="52857" y2="70201"/>
                        <a14:foregroundMark x1="52857" y1="72493" x2="52857" y2="72493"/>
                        <a14:foregroundMark x1="52857" y1="74499" x2="52857" y2="74499"/>
                        <a14:foregroundMark x1="52857" y1="77364" x2="52857" y2="71060"/>
                        <a14:foregroundMark x1="47143" y1="77937" x2="47143" y2="75358"/>
                        <a14:foregroundMark x1="17714" y1="38682" x2="17714" y2="38682"/>
                        <a14:foregroundMark x1="42000" y1="32951" x2="42571" y2="32665"/>
                        <a14:foregroundMark x1="57714" y1="33238" x2="57143" y2="32665"/>
                        <a14:foregroundMark x1="56286" y1="34384" x2="56286" y2="34384"/>
                        <a14:foregroundMark x1="55429" y1="33811" x2="55429" y2="33811"/>
                        <a14:backgroundMark x1="40064" y1="25443" x2="40064" y2="25443"/>
                        <a14:backgroundMark x1="41026" y1="29952" x2="41026" y2="29952"/>
                        <a14:backgroundMark x1="41667" y1="13527" x2="41667" y2="13527"/>
                        <a14:backgroundMark x1="31410" y1="14815" x2="31410" y2="14815"/>
                        <a14:backgroundMark x1="77564" y1="46699" x2="77564" y2="46699"/>
                        <a14:backgroundMark x1="23718" y1="46377" x2="23718" y2="46377"/>
                        <a14:backgroundMark x1="31090" y1="52818" x2="31090" y2="52818"/>
                        <a14:backgroundMark x1="70192" y1="47665" x2="70192" y2="47665"/>
                        <a14:backgroundMark x1="70833" y1="42512" x2="70833" y2="42512"/>
                        <a14:backgroundMark x1="30769" y1="41868" x2="30769" y2="41868"/>
                        <a14:backgroundMark x1="30128" y1="40580" x2="30128" y2="40580"/>
                        <a14:backgroundMark x1="41987" y1="41546" x2="41987" y2="41546"/>
                        <a14:backgroundMark x1="50000" y1="41868" x2="50000" y2="41868"/>
                        <a14:backgroundMark x1="55769" y1="30274" x2="55769" y2="30274"/>
                        <a14:backgroundMark x1="36378" y1="17874" x2="36378" y2="17874"/>
                        <a14:backgroundMark x1="22596" y1="39291" x2="22436" y2="45250"/>
                        <a14:backgroundMark x1="34295" y1="13043" x2="36378" y2="15620"/>
                        <a14:backgroundMark x1="55609" y1="10145" x2="57051" y2="10467"/>
                        <a14:backgroundMark x1="24840" y1="23671" x2="24840" y2="23671"/>
                        <a14:backgroundMark x1="21154" y1="20451" x2="21154" y2="20451"/>
                        <a14:backgroundMark x1="20513" y1="29308" x2="20513" y2="29308"/>
                        <a14:backgroundMark x1="13622" y1="31562" x2="13622" y2="31562"/>
                        <a14:backgroundMark x1="11538" y1="39614" x2="11538" y2="39614"/>
                        <a14:backgroundMark x1="8814" y1="49919" x2="8814" y2="49919"/>
                        <a14:backgroundMark x1="16186" y1="45572" x2="16186" y2="45572"/>
                        <a14:backgroundMark x1="12019" y1="45894" x2="12019" y2="45894"/>
                        <a14:backgroundMark x1="13141" y1="50564" x2="13141" y2="50564"/>
                        <a14:backgroundMark x1="16827" y1="51369" x2="16827" y2="51369"/>
                        <a14:backgroundMark x1="15705" y1="58776" x2="15705" y2="58776"/>
                        <a14:backgroundMark x1="9455" y1="57166" x2="9455" y2="57166"/>
                        <a14:backgroundMark x1="13942" y1="61997" x2="13942" y2="61997"/>
                        <a14:backgroundMark x1="44712" y1="84219" x2="44712" y2="84219"/>
                        <a14:backgroundMark x1="71635" y1="77617" x2="71635" y2="77617"/>
                        <a14:backgroundMark x1="78846" y1="77295" x2="78846" y2="77295"/>
                        <a14:backgroundMark x1="83494" y1="73913" x2="83494" y2="73913"/>
                        <a14:backgroundMark x1="80449" y1="73752" x2="80449" y2="73752"/>
                        <a14:backgroundMark x1="82051" y1="68116" x2="82051" y2="68116"/>
                        <a14:backgroundMark x1="84776" y1="63124" x2="84776" y2="63124"/>
                        <a14:backgroundMark x1="90385" y1="54267" x2="90385" y2="54267"/>
                        <a14:backgroundMark x1="90545" y1="47343" x2="90545" y2="47343"/>
                        <a14:backgroundMark x1="86699" y1="43961" x2="86699" y2="43961"/>
                        <a14:backgroundMark x1="85577" y1="38325" x2="85577" y2="38325"/>
                        <a14:backgroundMark x1="81410" y1="33494" x2="81410" y2="33494"/>
                        <a14:backgroundMark x1="84455" y1="32528" x2="84455" y2="32528"/>
                        <a14:backgroundMark x1="47596" y1="85185" x2="47596" y2="85185"/>
                        <a14:backgroundMark x1="46795" y1="89372" x2="46795" y2="89372"/>
                        <a14:backgroundMark x1="54167" y1="88567" x2="54167" y2="88567"/>
                        <a14:backgroundMark x1="75160" y1="21900" x2="75160" y2="21900"/>
                        <a14:backgroundMark x1="71474" y1="19163" x2="71474" y2="19163"/>
                        <a14:backgroundMark x1="58654" y1="31240" x2="58654" y2="31240"/>
                        <a14:backgroundMark x1="64423" y1="34138" x2="64423" y2="34138"/>
                        <a14:backgroundMark x1="65705" y1="34944" x2="65705" y2="34944"/>
                        <a14:backgroundMark x1="68910" y1="33655" x2="68910" y2="33655"/>
                        <a14:backgroundMark x1="71635" y1="34622" x2="71635" y2="34622"/>
                        <a14:backgroundMark x1="70353" y1="32045" x2="70353" y2="32045"/>
                        <a14:backgroundMark x1="28846" y1="31562" x2="28846" y2="31562"/>
                        <a14:backgroundMark x1="43910" y1="33333" x2="43910" y2="33333"/>
                        <a14:backgroundMark x1="45833" y1="34461" x2="45833" y2="34461"/>
                        <a14:backgroundMark x1="36218" y1="36232" x2="36218" y2="36232"/>
                        <a14:backgroundMark x1="27083" y1="34783" x2="27083" y2="34783"/>
                        <a14:backgroundMark x1="40385" y1="34622" x2="40385" y2="34622"/>
                        <a14:backgroundMark x1="37500" y1="35749" x2="37500" y2="35749"/>
                        <a14:backgroundMark x1="36859" y1="35910" x2="35897" y2="36232"/>
                        <a14:backgroundMark x1="38782" y1="36393" x2="41186" y2="35427"/>
                        <a14:backgroundMark x1="48718" y1="36232" x2="48718" y2="36232"/>
                        <a14:backgroundMark x1="53686" y1="36071" x2="53686" y2="36071"/>
                        <a14:backgroundMark x1="61058" y1="36393" x2="58654" y2="35266"/>
                        <a14:backgroundMark x1="64103" y1="36232" x2="58814" y2="33977"/>
                        <a14:backgroundMark x1="58974" y1="36715" x2="53686" y2="36232"/>
                        <a14:backgroundMark x1="58333" y1="40902" x2="58333" y2="40902"/>
                        <a14:backgroundMark x1="39904" y1="40741" x2="39904" y2="40741"/>
                        <a14:backgroundMark x1="44231" y1="42351" x2="44231" y2="42351"/>
                        <a14:backgroundMark x1="22436" y1="54267" x2="22436" y2="54267"/>
                        <a14:backgroundMark x1="25962" y1="53784" x2="25962" y2="53784"/>
                        <a14:backgroundMark x1="25641" y1="56361" x2="25641" y2="56361"/>
                        <a14:backgroundMark x1="26923" y1="52335" x2="25962" y2="52335"/>
                        <a14:backgroundMark x1="20032" y1="55556" x2="20673" y2="57649"/>
                        <a14:backgroundMark x1="28365" y1="60064" x2="29006" y2="60225"/>
                        <a14:backgroundMark x1="33013" y1="66184" x2="33494" y2="67472"/>
                        <a14:backgroundMark x1="24199" y1="66184" x2="24679" y2="66828"/>
                        <a14:backgroundMark x1="31410" y1="71498" x2="31731" y2="71659"/>
                        <a14:backgroundMark x1="35256" y1="76006" x2="36058" y2="76329"/>
                        <a14:backgroundMark x1="61378" y1="78261" x2="63301" y2="76812"/>
                        <a14:backgroundMark x1="64583" y1="76329" x2="64583" y2="76329"/>
                        <a14:backgroundMark x1="59615" y1="79066" x2="59615" y2="79066"/>
                        <a14:backgroundMark x1="52244" y1="80676" x2="52244" y2="80676"/>
                        <a14:backgroundMark x1="48397" y1="80515" x2="48397" y2="80515"/>
                        <a14:backgroundMark x1="56731" y1="76973" x2="56731" y2="76973"/>
                        <a14:backgroundMark x1="64904" y1="68760" x2="64904" y2="68760"/>
                        <a14:backgroundMark x1="74519" y1="67633" x2="74519" y2="67633"/>
                        <a14:backgroundMark x1="66987" y1="65862" x2="66987" y2="65862"/>
                        <a14:backgroundMark x1="71314" y1="58937" x2="70673" y2="59903"/>
                        <a14:backgroundMark x1="74359" y1="54428" x2="74359" y2="55072"/>
                        <a14:backgroundMark x1="36699" y1="40258" x2="36699" y2="40258"/>
                        <a14:backgroundMark x1="44551" y1="39936" x2="44551" y2="39936"/>
                        <a14:backgroundMark x1="55609" y1="42673" x2="55609" y2="42673"/>
                        <a14:backgroundMark x1="56571" y1="40258" x2="56571" y2="40258"/>
                        <a14:backgroundMark x1="21154" y1="58454" x2="21154" y2="58454"/>
                        <a14:backgroundMark x1="25321" y1="55556" x2="25321" y2="55556"/>
                        <a14:backgroundMark x1="25321" y1="55556" x2="25481" y2="57005"/>
                        <a14:backgroundMark x1="25641" y1="57649" x2="25641" y2="57649"/>
                        <a14:backgroundMark x1="22756" y1="55395" x2="22756" y2="55395"/>
                        <a14:backgroundMark x1="21474" y1="60870" x2="21474" y2="60870"/>
                        <a14:backgroundMark x1="25962" y1="68277" x2="25962" y2="68277"/>
                        <a14:backgroundMark x1="23077" y1="63929" x2="23077" y2="63929"/>
                        <a14:backgroundMark x1="24679" y1="62641" x2="24679" y2="62641"/>
                        <a14:backgroundMark x1="26923" y1="61192" x2="26923" y2="61192"/>
                        <a14:backgroundMark x1="28526" y1="68760" x2="28526" y2="68760"/>
                        <a14:backgroundMark x1="29808" y1="66345" x2="29808" y2="66345"/>
                        <a14:backgroundMark x1="33494" y1="75362" x2="33494" y2="75362"/>
                        <a14:backgroundMark x1="58654" y1="75684" x2="57692" y2="76006"/>
                        <a14:backgroundMark x1="58974" y1="79388" x2="58013" y2="79549"/>
                        <a14:backgroundMark x1="36378" y1="77134" x2="40224" y2="78744"/>
                        <a14:backgroundMark x1="40865" y1="75040" x2="41667" y2="75684"/>
                        <a14:backgroundMark x1="65865" y1="68921" x2="66667" y2="67472"/>
                        <a14:backgroundMark x1="69551" y1="61353" x2="70833" y2="59581"/>
                        <a14:backgroundMark x1="68750" y1="62480" x2="68269" y2="63285"/>
                        <a14:backgroundMark x1="73077" y1="51691" x2="74038" y2="52979"/>
                        <a14:backgroundMark x1="77724" y1="53784" x2="77244" y2="51852"/>
                        <a14:backgroundMark x1="79327" y1="57327" x2="79167" y2="58454"/>
                        <a14:backgroundMark x1="74519" y1="67633" x2="75641" y2="66345"/>
                        <a14:backgroundMark x1="32532" y1="33333" x2="32532" y2="33333"/>
                        <a14:backgroundMark x1="76571" y1="26074" x2="76571" y2="26074"/>
                        <a14:backgroundMark x1="79714" y1="24642" x2="79714" y2="24642"/>
                        <a14:backgroundMark x1="32857" y1="35530" x2="32857" y2="35530"/>
                        <a14:backgroundMark x1="32286" y1="36103" x2="35714" y2="33811"/>
                        <a14:backgroundMark x1="35429" y1="34097" x2="40000" y2="32665"/>
                        <a14:backgroundMark x1="31429" y1="36103" x2="28286" y2="36103"/>
                        <a14:backgroundMark x1="68857" y1="31519" x2="67429" y2="31805"/>
                        <a14:backgroundMark x1="67143" y1="32665" x2="68000" y2="33238"/>
                        <a14:backgroundMark x1="65714" y1="34670" x2="68000" y2="35817"/>
                        <a14:backgroundMark x1="71143" y1="36103" x2="71143" y2="36103"/>
                        <a14:backgroundMark x1="70571" y1="34384" x2="70571" y2="34384"/>
                        <a14:backgroundMark x1="42000" y1="34097" x2="42000" y2="34097"/>
                        <a14:backgroundMark x1="43143" y1="35244" x2="43143" y2="35244"/>
                        <a14:backgroundMark x1="38286" y1="42407" x2="38286" y2="42407"/>
                        <a14:backgroundMark x1="61143" y1="41261" x2="61143" y2="41261"/>
                        <a14:backgroundMark x1="55714" y1="41834" x2="55714" y2="41834"/>
                        <a14:backgroundMark x1="40571" y1="48711" x2="40286" y2="66476"/>
                        <a14:backgroundMark x1="50286" y1="50430" x2="49714" y2="67335"/>
                        <a14:backgroundMark x1="60571" y1="50143" x2="60571" y2="66189"/>
                        <a14:backgroundMark x1="39429" y1="67908" x2="39429" y2="67908"/>
                        <a14:backgroundMark x1="41714" y1="72493" x2="38857" y2="69628"/>
                        <a14:backgroundMark x1="48286" y1="51289" x2="48286" y2="47278"/>
                        <a14:backgroundMark x1="48857" y1="67908" x2="50000" y2="75072"/>
                        <a14:backgroundMark x1="59429" y1="69628" x2="58571" y2="66476"/>
                        <a14:backgroundMark x1="58286" y1="72493" x2="58857" y2="69914"/>
                        <a14:backgroundMark x1="49714" y1="76791" x2="49714" y2="76791"/>
                        <a14:backgroundMark x1="29143" y1="58739" x2="29143" y2="58739"/>
                        <a14:backgroundMark x1="34000" y1="68768" x2="34000" y2="68768"/>
                        <a14:backgroundMark x1="18571" y1="63324" x2="18571" y2="63324"/>
                        <a14:backgroundMark x1="66000" y1="75358" x2="66000" y2="75358"/>
                        <a14:backgroundMark x1="73714" y1="68195" x2="73714" y2="68195"/>
                        <a14:backgroundMark x1="16571" y1="38109" x2="16571" y2="38109"/>
                        <a14:backgroundMark x1="53143" y1="33811" x2="53143" y2="33811"/>
                        <a14:backgroundMark x1="55429" y1="32665" x2="56571" y2="33238"/>
                        <a14:backgroundMark x1="55143" y1="34670" x2="56857" y2="35244"/>
                      </a14:backgroundRemoval>
                    </a14:imgEffect>
                  </a14:imgLayer>
                </a14:imgProps>
              </a:ext>
              <a:ext uri="{28A0092B-C50C-407E-A947-70E740481C1C}">
                <a14:useLocalDpi xmlns:a14="http://schemas.microsoft.com/office/drawing/2010/main" val="0"/>
              </a:ext>
            </a:extLst>
          </a:blip>
          <a:srcRect/>
          <a:stretch>
            <a:fillRect/>
          </a:stretch>
        </p:blipFill>
        <p:spPr bwMode="auto">
          <a:xfrm>
            <a:off x="31961" y="0"/>
            <a:ext cx="486973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3223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21" r:id="rId5"/>
  </p:sldLayoutIdLst>
  <p:txStyles>
    <p:titleStyle>
      <a:lvl1pPr algn="ctr" rtl="0" eaLnBrk="1" fontAlgn="base" hangingPunct="1">
        <a:spcBef>
          <a:spcPct val="0"/>
        </a:spcBef>
        <a:spcAft>
          <a:spcPct val="0"/>
        </a:spcAft>
        <a:defRPr sz="12000" baseline="0">
          <a:solidFill>
            <a:srgbClr val="FFFFFF"/>
          </a:solidFill>
          <a:latin typeface="Arial" pitchFamily="34" charset="0"/>
          <a:ea typeface="+mj-ea"/>
          <a:cs typeface="+mj-cs"/>
        </a:defRPr>
      </a:lvl1pPr>
      <a:lvl2pPr algn="ctr" rtl="0" eaLnBrk="1" fontAlgn="base" hangingPunct="1">
        <a:spcBef>
          <a:spcPct val="0"/>
        </a:spcBef>
        <a:spcAft>
          <a:spcPct val="0"/>
        </a:spcAft>
        <a:defRPr sz="8698">
          <a:solidFill>
            <a:srgbClr val="FFFFFF"/>
          </a:solidFill>
          <a:latin typeface="Arial Black" pitchFamily="34" charset="0"/>
        </a:defRPr>
      </a:lvl2pPr>
      <a:lvl3pPr algn="ctr" rtl="0" eaLnBrk="1" fontAlgn="base" hangingPunct="1">
        <a:spcBef>
          <a:spcPct val="0"/>
        </a:spcBef>
        <a:spcAft>
          <a:spcPct val="0"/>
        </a:spcAft>
        <a:defRPr sz="8698">
          <a:solidFill>
            <a:srgbClr val="FFFFFF"/>
          </a:solidFill>
          <a:latin typeface="Arial Black" pitchFamily="34" charset="0"/>
        </a:defRPr>
      </a:lvl3pPr>
      <a:lvl4pPr algn="ctr" rtl="0" eaLnBrk="1" fontAlgn="base" hangingPunct="1">
        <a:spcBef>
          <a:spcPct val="0"/>
        </a:spcBef>
        <a:spcAft>
          <a:spcPct val="0"/>
        </a:spcAft>
        <a:defRPr sz="8698">
          <a:solidFill>
            <a:srgbClr val="FFFFFF"/>
          </a:solidFill>
          <a:latin typeface="Arial Black" pitchFamily="34" charset="0"/>
        </a:defRPr>
      </a:lvl4pPr>
      <a:lvl5pPr algn="ctr" rtl="0" eaLnBrk="1" fontAlgn="base" hangingPunct="1">
        <a:spcBef>
          <a:spcPct val="0"/>
        </a:spcBef>
        <a:spcAft>
          <a:spcPct val="0"/>
        </a:spcAft>
        <a:defRPr sz="8698">
          <a:solidFill>
            <a:srgbClr val="FFFFFF"/>
          </a:solidFill>
          <a:latin typeface="Arial Black" pitchFamily="34" charset="0"/>
        </a:defRPr>
      </a:lvl5pPr>
      <a:lvl6pPr marL="457080" algn="ctr" rtl="0" eaLnBrk="1" fontAlgn="base" hangingPunct="1">
        <a:spcBef>
          <a:spcPct val="0"/>
        </a:spcBef>
        <a:spcAft>
          <a:spcPct val="0"/>
        </a:spcAft>
        <a:defRPr sz="8698">
          <a:solidFill>
            <a:srgbClr val="FFFFFF"/>
          </a:solidFill>
          <a:latin typeface="Arial Black" pitchFamily="34" charset="0"/>
        </a:defRPr>
      </a:lvl6pPr>
      <a:lvl7pPr marL="914165" algn="ctr" rtl="0" eaLnBrk="1" fontAlgn="base" hangingPunct="1">
        <a:spcBef>
          <a:spcPct val="0"/>
        </a:spcBef>
        <a:spcAft>
          <a:spcPct val="0"/>
        </a:spcAft>
        <a:defRPr sz="8698">
          <a:solidFill>
            <a:srgbClr val="FFFFFF"/>
          </a:solidFill>
          <a:latin typeface="Arial Black" pitchFamily="34" charset="0"/>
        </a:defRPr>
      </a:lvl7pPr>
      <a:lvl8pPr marL="1371245" algn="ctr" rtl="0" eaLnBrk="1" fontAlgn="base" hangingPunct="1">
        <a:spcBef>
          <a:spcPct val="0"/>
        </a:spcBef>
        <a:spcAft>
          <a:spcPct val="0"/>
        </a:spcAft>
        <a:defRPr sz="8698">
          <a:solidFill>
            <a:srgbClr val="FFFFFF"/>
          </a:solidFill>
          <a:latin typeface="Arial Black" pitchFamily="34" charset="0"/>
        </a:defRPr>
      </a:lvl8pPr>
      <a:lvl9pPr marL="1828325" algn="ctr" rtl="0" eaLnBrk="1" fontAlgn="base" hangingPunct="1">
        <a:spcBef>
          <a:spcPct val="0"/>
        </a:spcBef>
        <a:spcAft>
          <a:spcPct val="0"/>
        </a:spcAft>
        <a:defRPr sz="8698">
          <a:solidFill>
            <a:srgbClr val="FFFFFF"/>
          </a:solidFill>
          <a:latin typeface="Arial Black" pitchFamily="34" charset="0"/>
        </a:defRPr>
      </a:lvl9pPr>
    </p:titleStyle>
    <p:bodyStyle>
      <a:lvl1pPr marL="342811" indent="-342811" algn="l" rtl="0" eaLnBrk="1" fontAlgn="base" hangingPunct="1">
        <a:spcBef>
          <a:spcPct val="20000"/>
        </a:spcBef>
        <a:spcAft>
          <a:spcPct val="0"/>
        </a:spcAft>
        <a:buChar char="•"/>
        <a:defRPr sz="3000">
          <a:solidFill>
            <a:schemeClr val="tx1"/>
          </a:solidFill>
          <a:latin typeface="+mn-lt"/>
          <a:ea typeface="+mn-ea"/>
          <a:cs typeface="+mn-cs"/>
        </a:defRPr>
      </a:lvl1pPr>
      <a:lvl2pPr marL="739584" indent="-282499" algn="l" rtl="0" eaLnBrk="1" fontAlgn="base" hangingPunct="1">
        <a:spcBef>
          <a:spcPct val="20000"/>
        </a:spcBef>
        <a:spcAft>
          <a:spcPct val="0"/>
        </a:spcAft>
        <a:buChar char="–"/>
        <a:defRPr sz="3000">
          <a:solidFill>
            <a:schemeClr val="tx1"/>
          </a:solidFill>
          <a:latin typeface="+mn-lt"/>
        </a:defRPr>
      </a:lvl2pPr>
      <a:lvl3pPr marL="1142702" indent="-228538" algn="l" rtl="0" eaLnBrk="1" fontAlgn="base" hangingPunct="1">
        <a:spcBef>
          <a:spcPct val="20000"/>
        </a:spcBef>
        <a:spcAft>
          <a:spcPct val="0"/>
        </a:spcAft>
        <a:buChar char="•"/>
        <a:defRPr sz="2400">
          <a:solidFill>
            <a:schemeClr val="tx1"/>
          </a:solidFill>
          <a:latin typeface="+mn-lt"/>
        </a:defRPr>
      </a:lvl3pPr>
      <a:lvl4pPr marL="1599787" indent="-228538" algn="l" rtl="0" eaLnBrk="1" fontAlgn="base" hangingPunct="1">
        <a:spcBef>
          <a:spcPct val="20000"/>
        </a:spcBef>
        <a:spcAft>
          <a:spcPct val="0"/>
        </a:spcAft>
        <a:buChar char="–"/>
        <a:defRPr sz="1800">
          <a:solidFill>
            <a:schemeClr val="tx1"/>
          </a:solidFill>
          <a:latin typeface="+mn-lt"/>
        </a:defRPr>
      </a:lvl4pPr>
      <a:lvl5pPr marL="2056862" indent="-228538" algn="l" rtl="0" eaLnBrk="1" fontAlgn="base" hangingPunct="1">
        <a:spcBef>
          <a:spcPct val="20000"/>
        </a:spcBef>
        <a:spcAft>
          <a:spcPct val="0"/>
        </a:spcAft>
        <a:buChar char="»"/>
        <a:defRPr sz="1800">
          <a:solidFill>
            <a:schemeClr val="tx1"/>
          </a:solidFill>
          <a:latin typeface="+mn-lt"/>
        </a:defRPr>
      </a:lvl5pPr>
      <a:lvl6pPr marL="2513947" indent="-228538" algn="l" rtl="0" eaLnBrk="1" fontAlgn="base" hangingPunct="1">
        <a:spcBef>
          <a:spcPct val="20000"/>
        </a:spcBef>
        <a:spcAft>
          <a:spcPct val="0"/>
        </a:spcAft>
        <a:buChar char="»"/>
        <a:defRPr sz="1800">
          <a:solidFill>
            <a:schemeClr val="tx1"/>
          </a:solidFill>
          <a:latin typeface="+mn-lt"/>
        </a:defRPr>
      </a:lvl6pPr>
      <a:lvl7pPr marL="2971027" indent="-228538" algn="l" rtl="0" eaLnBrk="1" fontAlgn="base" hangingPunct="1">
        <a:spcBef>
          <a:spcPct val="20000"/>
        </a:spcBef>
        <a:spcAft>
          <a:spcPct val="0"/>
        </a:spcAft>
        <a:buChar char="»"/>
        <a:defRPr sz="1800">
          <a:solidFill>
            <a:schemeClr val="tx1"/>
          </a:solidFill>
          <a:latin typeface="+mn-lt"/>
        </a:defRPr>
      </a:lvl7pPr>
      <a:lvl8pPr marL="3428107" indent="-228538" algn="l" rtl="0" eaLnBrk="1" fontAlgn="base" hangingPunct="1">
        <a:spcBef>
          <a:spcPct val="20000"/>
        </a:spcBef>
        <a:spcAft>
          <a:spcPct val="0"/>
        </a:spcAft>
        <a:buChar char="»"/>
        <a:defRPr sz="1800">
          <a:solidFill>
            <a:schemeClr val="tx1"/>
          </a:solidFill>
          <a:latin typeface="+mn-lt"/>
        </a:defRPr>
      </a:lvl8pPr>
      <a:lvl9pPr marL="3885187" indent="-228538" algn="l"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0"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45" algn="l" defTabSz="914165" rtl="0" eaLnBrk="1" latinLnBrk="0" hangingPunct="1">
        <a:defRPr sz="1800" kern="1200">
          <a:solidFill>
            <a:schemeClr val="tx1"/>
          </a:solidFill>
          <a:latin typeface="+mn-lt"/>
          <a:ea typeface="+mn-ea"/>
          <a:cs typeface="+mn-cs"/>
        </a:defRPr>
      </a:lvl4pPr>
      <a:lvl5pPr marL="1828325" algn="l" defTabSz="914165" rtl="0" eaLnBrk="1" latinLnBrk="0" hangingPunct="1">
        <a:defRPr sz="1800" kern="1200">
          <a:solidFill>
            <a:schemeClr val="tx1"/>
          </a:solidFill>
          <a:latin typeface="+mn-lt"/>
          <a:ea typeface="+mn-ea"/>
          <a:cs typeface="+mn-cs"/>
        </a:defRPr>
      </a:lvl5pPr>
      <a:lvl6pPr marL="2285405" algn="l" defTabSz="914165" rtl="0" eaLnBrk="1" latinLnBrk="0" hangingPunct="1">
        <a:defRPr sz="1800" kern="1200">
          <a:solidFill>
            <a:schemeClr val="tx1"/>
          </a:solidFill>
          <a:latin typeface="+mn-lt"/>
          <a:ea typeface="+mn-ea"/>
          <a:cs typeface="+mn-cs"/>
        </a:defRPr>
      </a:lvl6pPr>
      <a:lvl7pPr marL="2742490" algn="l" defTabSz="914165" rtl="0" eaLnBrk="1" latinLnBrk="0" hangingPunct="1">
        <a:defRPr sz="1800" kern="1200">
          <a:solidFill>
            <a:schemeClr val="tx1"/>
          </a:solidFill>
          <a:latin typeface="+mn-lt"/>
          <a:ea typeface="+mn-ea"/>
          <a:cs typeface="+mn-cs"/>
        </a:defRPr>
      </a:lvl7pPr>
      <a:lvl8pPr marL="3199565" algn="l" defTabSz="914165" rtl="0" eaLnBrk="1" latinLnBrk="0" hangingPunct="1">
        <a:defRPr sz="1800" kern="1200">
          <a:solidFill>
            <a:schemeClr val="tx1"/>
          </a:solidFill>
          <a:latin typeface="+mn-lt"/>
          <a:ea typeface="+mn-ea"/>
          <a:cs typeface="+mn-cs"/>
        </a:defRPr>
      </a:lvl8pPr>
      <a:lvl9pPr marL="3656650" algn="l" defTabSz="9141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Powerpoint-Poster-Slide-2.jpg"/>
          <p:cNvPicPr>
            <a:picLocks noChangeAspect="1"/>
          </p:cNvPicPr>
          <p:nvPr/>
        </p:nvPicPr>
        <p:blipFill>
          <a:blip r:embed="rId6" cstate="print"/>
          <a:stretch>
            <a:fillRect/>
          </a:stretch>
        </p:blipFill>
        <p:spPr>
          <a:xfrm>
            <a:off x="0" y="0"/>
            <a:ext cx="43891200" cy="32918400"/>
          </a:xfrm>
          <a:prstGeom prst="rect">
            <a:avLst/>
          </a:prstGeom>
        </p:spPr>
      </p:pic>
      <p:sp>
        <p:nvSpPr>
          <p:cNvPr id="14" name="Rectangle 13"/>
          <p:cNvSpPr/>
          <p:nvPr/>
        </p:nvSpPr>
        <p:spPr bwMode="auto">
          <a:xfrm>
            <a:off x="0" y="3755568"/>
            <a:ext cx="43891200" cy="1369477"/>
          </a:xfrm>
          <a:prstGeom prst="rect">
            <a:avLst/>
          </a:prstGeom>
          <a:solidFill>
            <a:srgbClr val="D7AC11"/>
          </a:solidFill>
          <a:ln w="9525" cap="flat" cmpd="sng" algn="ctr">
            <a:noFill/>
            <a:prstDash val="solid"/>
            <a:round/>
            <a:headEnd type="none" w="med" len="med"/>
            <a:tailEnd type="none" w="med" len="med"/>
          </a:ln>
          <a:effectLst/>
        </p:spPr>
        <p:txBody>
          <a:bodyPr vert="horz" wrap="square" lIns="457200" tIns="457200" rIns="457200" bIns="457200" numCol="1" rtlCol="0" anchor="t" anchorCtr="0" compatLnSpc="1">
            <a:prstTxWarp prst="textNoShape">
              <a:avLst/>
            </a:prstTxWarp>
            <a:spAutoFit/>
          </a:bodyPr>
          <a:lstStyle/>
          <a:p>
            <a:pPr marL="0" marR="0" indent="0" algn="l" defTabSz="4388736" rtl="0" eaLnBrk="1" fontAlgn="base" latinLnBrk="0" hangingPunct="1">
              <a:lnSpc>
                <a:spcPct val="100000"/>
              </a:lnSpc>
              <a:spcBef>
                <a:spcPct val="0"/>
              </a:spcBef>
              <a:spcAft>
                <a:spcPct val="0"/>
              </a:spcAft>
              <a:buClrTx/>
              <a:buSzTx/>
              <a:buFontTx/>
              <a:buNone/>
              <a:tabLst/>
            </a:pPr>
            <a:endParaRPr kumimoji="0" lang="en-US" sz="2899" b="0" i="0" u="none" strike="noStrike" cap="none" normalizeH="0" baseline="0" dirty="0" smtClean="0">
              <a:ln>
                <a:noFill/>
              </a:ln>
              <a:solidFill>
                <a:schemeClr val="tx1"/>
              </a:solidFill>
              <a:effectLst/>
              <a:latin typeface="Arial Narrow" pitchFamily="34" charset="0"/>
            </a:endParaRPr>
          </a:p>
        </p:txBody>
      </p:sp>
      <p:pic>
        <p:nvPicPr>
          <p:cNvPr id="13" name="Picture 12" descr="Masthead-for-Poster.jpg"/>
          <p:cNvPicPr>
            <a:picLocks noChangeAspect="1"/>
          </p:cNvPicPr>
          <p:nvPr/>
        </p:nvPicPr>
        <p:blipFill>
          <a:blip r:embed="rId7" cstate="print"/>
          <a:stretch>
            <a:fillRect/>
          </a:stretch>
        </p:blipFill>
        <p:spPr>
          <a:xfrm>
            <a:off x="0" y="-15240"/>
            <a:ext cx="43891200" cy="4815840"/>
          </a:xfrm>
          <a:prstGeom prst="rect">
            <a:avLst/>
          </a:prstGeom>
        </p:spPr>
      </p:pic>
      <p:sp>
        <p:nvSpPr>
          <p:cNvPr id="86049" name="Rectangle 33"/>
          <p:cNvSpPr>
            <a:spLocks noChangeArrowheads="1"/>
          </p:cNvSpPr>
          <p:nvPr/>
        </p:nvSpPr>
        <p:spPr bwMode="auto">
          <a:xfrm>
            <a:off x="693742" y="5638803"/>
            <a:ext cx="9974261" cy="24492859"/>
          </a:xfrm>
          <a:prstGeom prst="rect">
            <a:avLst/>
          </a:prstGeom>
          <a:solidFill>
            <a:srgbClr val="FFFFFF"/>
          </a:solidFill>
          <a:ln w="9525">
            <a:solidFill>
              <a:schemeClr val="tx1"/>
            </a:solidFill>
            <a:miter lim="800000"/>
            <a:headEnd/>
            <a:tailEnd/>
          </a:ln>
          <a:effectLst/>
        </p:spPr>
        <p:txBody>
          <a:bodyPr wrap="none" anchor="ctr"/>
          <a:lstStyle/>
          <a:p>
            <a:endParaRPr lang="en-US" sz="1790" dirty="0"/>
          </a:p>
        </p:txBody>
      </p:sp>
      <p:sp>
        <p:nvSpPr>
          <p:cNvPr id="86031" name="Rectangle 15"/>
          <p:cNvSpPr>
            <a:spLocks noGrp="1" noChangeArrowheads="1"/>
          </p:cNvSpPr>
          <p:nvPr>
            <p:ph type="title"/>
          </p:nvPr>
        </p:nvSpPr>
        <p:spPr bwMode="auto">
          <a:xfrm>
            <a:off x="960442" y="1273178"/>
            <a:ext cx="41924285" cy="2201861"/>
          </a:xfrm>
          <a:prstGeom prst="rect">
            <a:avLst/>
          </a:prstGeom>
          <a:noFill/>
          <a:ln w="9525">
            <a:noFill/>
            <a:miter lim="800000"/>
            <a:headEnd/>
            <a:tailEnd/>
          </a:ln>
          <a:effectLst/>
        </p:spPr>
        <p:txBody>
          <a:bodyPr vert="horz" wrap="square" lIns="91267" tIns="45624" rIns="91267" bIns="45624" numCol="1" anchor="ctr" anchorCtr="0" compatLnSpc="1">
            <a:prstTxWarp prst="textNoShape">
              <a:avLst/>
            </a:prstTxWarp>
          </a:bodyPr>
          <a:lstStyle/>
          <a:p>
            <a:pPr lvl="0"/>
            <a:r>
              <a:rPr lang="en-US" smtClean="0"/>
              <a:t>Click to edit Master title style</a:t>
            </a:r>
            <a:endParaRPr lang="en-US" dirty="0" smtClean="0"/>
          </a:p>
        </p:txBody>
      </p:sp>
      <p:sp>
        <p:nvSpPr>
          <p:cNvPr id="86032" name="Rectangle 16"/>
          <p:cNvSpPr>
            <a:spLocks noGrp="1" noChangeArrowheads="1"/>
          </p:cNvSpPr>
          <p:nvPr>
            <p:ph type="body" idx="1"/>
          </p:nvPr>
        </p:nvSpPr>
        <p:spPr bwMode="auto">
          <a:xfrm>
            <a:off x="693742" y="5638803"/>
            <a:ext cx="9974261" cy="24492859"/>
          </a:xfrm>
          <a:prstGeom prst="rect">
            <a:avLst/>
          </a:prstGeom>
          <a:noFill/>
          <a:ln w="9525">
            <a:noFill/>
            <a:miter lim="800000"/>
            <a:headEnd/>
            <a:tailEnd/>
          </a:ln>
          <a:effectLst/>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86041" name="Rectangle 25"/>
          <p:cNvSpPr>
            <a:spLocks noChangeArrowheads="1"/>
          </p:cNvSpPr>
          <p:nvPr/>
        </p:nvSpPr>
        <p:spPr bwMode="auto">
          <a:xfrm>
            <a:off x="0" y="0"/>
            <a:ext cx="43891200" cy="32918400"/>
          </a:xfrm>
          <a:prstGeom prst="rect">
            <a:avLst/>
          </a:prstGeom>
          <a:noFill/>
          <a:ln w="3175">
            <a:solidFill>
              <a:schemeClr val="tx2"/>
            </a:solidFill>
            <a:miter lim="800000"/>
            <a:headEnd/>
            <a:tailEnd/>
          </a:ln>
          <a:effectLst/>
        </p:spPr>
        <p:txBody>
          <a:bodyPr wrap="none" anchor="ctr"/>
          <a:lstStyle/>
          <a:p>
            <a:endParaRPr lang="en-US" sz="1790" dirty="0"/>
          </a:p>
        </p:txBody>
      </p:sp>
      <p:sp>
        <p:nvSpPr>
          <p:cNvPr id="86048" name="Rectangle 32"/>
          <p:cNvSpPr>
            <a:spLocks noChangeArrowheads="1"/>
          </p:cNvSpPr>
          <p:nvPr/>
        </p:nvSpPr>
        <p:spPr bwMode="auto">
          <a:xfrm>
            <a:off x="11490329" y="5638803"/>
            <a:ext cx="9982200" cy="24492859"/>
          </a:xfrm>
          <a:prstGeom prst="rect">
            <a:avLst/>
          </a:prstGeom>
          <a:solidFill>
            <a:srgbClr val="FFFFFF"/>
          </a:solidFill>
          <a:ln w="9525">
            <a:solidFill>
              <a:schemeClr val="tx1"/>
            </a:solidFill>
            <a:miter lim="800000"/>
            <a:headEnd/>
            <a:tailEnd/>
          </a:ln>
          <a:effectLst/>
        </p:spPr>
        <p:txBody>
          <a:bodyPr wrap="none" anchor="ctr"/>
          <a:lstStyle/>
          <a:p>
            <a:endParaRPr lang="en-US" sz="1790" dirty="0"/>
          </a:p>
        </p:txBody>
      </p:sp>
      <p:sp>
        <p:nvSpPr>
          <p:cNvPr id="86050" name="Rectangle 34"/>
          <p:cNvSpPr>
            <a:spLocks noChangeArrowheads="1"/>
          </p:cNvSpPr>
          <p:nvPr/>
        </p:nvSpPr>
        <p:spPr bwMode="auto">
          <a:xfrm>
            <a:off x="22272626" y="5638803"/>
            <a:ext cx="9982200" cy="24492859"/>
          </a:xfrm>
          <a:prstGeom prst="rect">
            <a:avLst/>
          </a:prstGeom>
          <a:solidFill>
            <a:srgbClr val="FFFFFF"/>
          </a:solidFill>
          <a:ln w="9525">
            <a:solidFill>
              <a:schemeClr val="tx1"/>
            </a:solidFill>
            <a:miter lim="800000"/>
            <a:headEnd/>
            <a:tailEnd/>
          </a:ln>
          <a:effectLst/>
        </p:spPr>
        <p:txBody>
          <a:bodyPr wrap="none" anchor="ctr"/>
          <a:lstStyle/>
          <a:p>
            <a:endParaRPr lang="en-US" sz="1790" dirty="0"/>
          </a:p>
        </p:txBody>
      </p:sp>
      <p:sp>
        <p:nvSpPr>
          <p:cNvPr id="86051" name="Rectangle 35"/>
          <p:cNvSpPr>
            <a:spLocks noChangeArrowheads="1"/>
          </p:cNvSpPr>
          <p:nvPr/>
        </p:nvSpPr>
        <p:spPr bwMode="auto">
          <a:xfrm>
            <a:off x="33078742" y="5638803"/>
            <a:ext cx="9982200" cy="24492859"/>
          </a:xfrm>
          <a:prstGeom prst="rect">
            <a:avLst/>
          </a:prstGeom>
          <a:solidFill>
            <a:srgbClr val="FFFFFF"/>
          </a:solidFill>
          <a:ln w="9525">
            <a:solidFill>
              <a:schemeClr val="tx1"/>
            </a:solidFill>
            <a:miter lim="800000"/>
            <a:headEnd/>
            <a:tailEnd/>
          </a:ln>
          <a:effectLst/>
        </p:spPr>
        <p:txBody>
          <a:bodyPr wrap="none" anchor="ctr"/>
          <a:lstStyle/>
          <a:p>
            <a:endParaRPr lang="en-US" sz="1790" dirty="0"/>
          </a:p>
        </p:txBody>
      </p:sp>
      <p:pic>
        <p:nvPicPr>
          <p:cNvPr id="15"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1230" y="30424586"/>
            <a:ext cx="16136472" cy="24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C:\Users\Zachary Neale\Downloads\mse_logos\MSE_UW_rev.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5043" y="30852427"/>
            <a:ext cx="14946557" cy="18165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831" b="93720" l="5449" r="94872">
                        <a14:foregroundMark x1="44712" y1="13043" x2="44712" y2="13043"/>
                        <a14:foregroundMark x1="38622" y1="14654" x2="38622" y2="14654"/>
                        <a14:foregroundMark x1="48718" y1="11916" x2="48718" y2="11916"/>
                        <a14:foregroundMark x1="57372" y1="13849" x2="57372" y2="13849"/>
                        <a14:foregroundMark x1="33814" y1="16425" x2="33814" y2="16425"/>
                        <a14:foregroundMark x1="38782" y1="8213" x2="38782" y2="8213"/>
                        <a14:foregroundMark x1="28205" y1="20290" x2="28205" y2="20290"/>
                        <a14:foregroundMark x1="21314" y1="24960" x2="21314" y2="24960"/>
                        <a14:foregroundMark x1="16346" y1="30274" x2="16346" y2="30274"/>
                        <a14:foregroundMark x1="16506" y1="35910" x2="16506" y2="35910"/>
                        <a14:foregroundMark x1="13942" y1="45411" x2="13942" y2="45411"/>
                        <a14:foregroundMark x1="13622" y1="55717" x2="13622" y2="55717"/>
                        <a14:foregroundMark x1="15545" y1="62480" x2="15545" y2="62480"/>
                        <a14:foregroundMark x1="17949" y1="67472" x2="17949" y2="67472"/>
                        <a14:foregroundMark x1="21635" y1="76167" x2="21635" y2="76167"/>
                        <a14:foregroundMark x1="31090" y1="80676" x2="31090" y2="80676"/>
                        <a14:foregroundMark x1="35577" y1="85024" x2="35577" y2="85024"/>
                        <a14:foregroundMark x1="41506" y1="86312" x2="41506" y2="86312"/>
                        <a14:foregroundMark x1="49038" y1="88889" x2="49038" y2="88889"/>
                        <a14:foregroundMark x1="55929" y1="87118" x2="55929" y2="87118"/>
                        <a14:foregroundMark x1="60417" y1="87118" x2="60417" y2="87118"/>
                        <a14:foregroundMark x1="65385" y1="83897" x2="65385" y2="83897"/>
                        <a14:foregroundMark x1="71314" y1="79388" x2="71314" y2="79388"/>
                        <a14:foregroundMark x1="77885" y1="75040" x2="77885" y2="75040"/>
                        <a14:foregroundMark x1="84135" y1="65217" x2="84135" y2="65217"/>
                        <a14:foregroundMark x1="86058" y1="54428" x2="86058" y2="54428"/>
                        <a14:foregroundMark x1="86218" y1="49275" x2="86218" y2="49275"/>
                        <a14:foregroundMark x1="85737" y1="40741" x2="85737" y2="40741"/>
                        <a14:foregroundMark x1="81891" y1="31079" x2="81891" y2="31079"/>
                        <a14:foregroundMark x1="78846" y1="26892" x2="78846" y2="26892"/>
                        <a14:foregroundMark x1="72436" y1="21417" x2="72436" y2="21417"/>
                        <a14:foregroundMark x1="66186" y1="15942" x2="66186" y2="15942"/>
                        <a14:foregroundMark x1="44551" y1="41224" x2="44551" y2="41224"/>
                        <a14:foregroundMark x1="51763" y1="40580" x2="51763" y2="40580"/>
                        <a14:foregroundMark x1="48397" y1="40741" x2="48397" y2="40741"/>
                        <a14:foregroundMark x1="79167" y1="53462" x2="79167" y2="53462"/>
                        <a14:foregroundMark x1="79006" y1="52496" x2="79006" y2="52496"/>
                        <a14:foregroundMark x1="74840" y1="50403" x2="74840" y2="50403"/>
                        <a14:foregroundMark x1="75481" y1="51208" x2="75481" y2="51208"/>
                        <a14:foregroundMark x1="76122" y1="51852" x2="76122" y2="51852"/>
                        <a14:foregroundMark x1="74199" y1="49597" x2="74199" y2="49597"/>
                        <a14:foregroundMark x1="23878" y1="54106" x2="23878" y2="54106"/>
                        <a14:foregroundMark x1="24359" y1="52174" x2="24359" y2="52174"/>
                        <a14:foregroundMark x1="24679" y1="51047" x2="24679" y2="51047"/>
                        <a14:foregroundMark x1="25160" y1="50403" x2="25160" y2="50403"/>
                        <a14:foregroundMark x1="25962" y1="49919" x2="25962" y2="49919"/>
                        <a14:foregroundMark x1="20994" y1="52496" x2="20994" y2="52496"/>
                        <a14:foregroundMark x1="21474" y1="54106" x2="21474" y2="54106"/>
                        <a14:foregroundMark x1="26603" y1="42673" x2="26603" y2="42673"/>
                        <a14:foregroundMark x1="69551" y1="33333" x2="69551" y2="33333"/>
                        <a14:foregroundMark x1="66667" y1="33977" x2="66667" y2="33977"/>
                        <a14:foregroundMark x1="68429" y1="32528" x2="68429" y2="32528"/>
                        <a14:foregroundMark x1="66186" y1="33816" x2="66186" y2="33816"/>
                        <a14:foregroundMark x1="29647" y1="33333" x2="29647" y2="33333"/>
                        <a14:foregroundMark x1="32853" y1="33977" x2="32853" y2="33977"/>
                        <a14:foregroundMark x1="30449" y1="33172" x2="30449" y2="33172"/>
                        <a14:foregroundMark x1="50801" y1="32850" x2="50801" y2="32850"/>
                        <a14:foregroundMark x1="43429" y1="35910" x2="43429" y2="35910"/>
                        <a14:foregroundMark x1="42308" y1="34783" x2="42308" y2="34783"/>
                        <a14:foregroundMark x1="40705" y1="36393" x2="40705" y2="36393"/>
                        <a14:foregroundMark x1="58173" y1="36071" x2="58173" y2="36071"/>
                        <a14:foregroundMark x1="59455" y1="36232" x2="59455" y2="36232"/>
                        <a14:foregroundMark x1="58173" y1="34783" x2="58173" y2="34783"/>
                        <a14:foregroundMark x1="58654" y1="33333" x2="58654" y2="33333"/>
                        <a14:foregroundMark x1="59615" y1="33977" x2="59615" y2="33977"/>
                        <a14:foregroundMark x1="60897" y1="34138" x2="60897" y2="34138"/>
                        <a14:foregroundMark x1="63622" y1="39775" x2="63622" y2="39775"/>
                        <a14:foregroundMark x1="59615" y1="40419" x2="59615" y2="40419"/>
                        <a14:foregroundMark x1="62019" y1="39452" x2="62019" y2="39452"/>
                        <a14:foregroundMark x1="65224" y1="39614" x2="65224" y2="39614"/>
                        <a14:foregroundMark x1="56731" y1="41224" x2="56731" y2="41224"/>
                        <a14:foregroundMark x1="45513" y1="39452" x2="45513" y2="39452"/>
                        <a14:foregroundMark x1="38782" y1="40741" x2="38782" y2="40741"/>
                        <a14:foregroundMark x1="41026" y1="39452" x2="41026" y2="39452"/>
                        <a14:foregroundMark x1="34615" y1="40902" x2="34615" y2="40902"/>
                        <a14:foregroundMark x1="55128" y1="42029" x2="55128" y2="42029"/>
                        <a14:foregroundMark x1="57212" y1="39614" x2="57212" y2="39614"/>
                        <a14:foregroundMark x1="23718" y1="56200" x2="23718" y2="56200"/>
                        <a14:foregroundMark x1="47276" y1="80032" x2="41186" y2="77617"/>
                        <a14:foregroundMark x1="41186" y1="77617" x2="34295" y2="72303"/>
                        <a14:foregroundMark x1="34936" y1="72786" x2="29647" y2="67472"/>
                        <a14:foregroundMark x1="29647" y1="67472" x2="25000" y2="59742"/>
                        <a14:foregroundMark x1="25000" y1="59742" x2="24038" y2="55556"/>
                        <a14:foregroundMark x1="24038" y1="55556" x2="24679" y2="50886"/>
                        <a14:foregroundMark x1="26603" y1="60064" x2="27404" y2="56683"/>
                        <a14:foregroundMark x1="27404" y1="56683" x2="26442" y2="53945"/>
                        <a14:foregroundMark x1="21795" y1="57166" x2="20513" y2="54106"/>
                        <a14:foregroundMark x1="32051" y1="67794" x2="30449" y2="63607"/>
                        <a14:foregroundMark x1="37019" y1="74718" x2="33173" y2="74074"/>
                        <a14:foregroundMark x1="53846" y1="80193" x2="62500" y2="75201"/>
                        <a14:foregroundMark x1="62500" y1="75201" x2="68750" y2="69243"/>
                        <a14:foregroundMark x1="68750" y1="69243" x2="68109" y2="65056"/>
                        <a14:foregroundMark x1="68590" y1="65217" x2="69551" y2="62963"/>
                        <a14:foregroundMark x1="74519" y1="61353" x2="75801" y2="56683"/>
                        <a14:foregroundMark x1="75801" y1="56683" x2="75641" y2="52496"/>
                        <a14:foregroundMark x1="63942" y1="71337" x2="65545" y2="70209"/>
                        <a14:foregroundMark x1="59615" y1="77617" x2="64423" y2="73913"/>
                        <a14:foregroundMark x1="36859" y1="42029" x2="36859" y2="42029"/>
                        <a14:foregroundMark x1="68286" y1="20344" x2="68286" y2="20344"/>
                        <a14:foregroundMark x1="69429" y1="19198" x2="69429" y2="19198"/>
                        <a14:foregroundMark x1="69429" y1="14900" x2="69429" y2="14900"/>
                        <a14:foregroundMark x1="80857" y1="25501" x2="80857" y2="25501"/>
                        <a14:foregroundMark x1="70000" y1="57593" x2="70000" y2="57593"/>
                        <a14:foregroundMark x1="72571" y1="57307" x2="72571" y2="57307"/>
                        <a14:foregroundMark x1="73143" y1="54441" x2="73143" y2="54441"/>
                        <a14:foregroundMark x1="78000" y1="57020" x2="78000" y2="57020"/>
                        <a14:foregroundMark x1="55143" y1="40115" x2="55143" y2="40115"/>
                        <a14:foregroundMark x1="43429" y1="39828" x2="43429" y2="39828"/>
                        <a14:foregroundMark x1="43143" y1="41834" x2="43143" y2="41834"/>
                        <a14:foregroundMark x1="40286" y1="40974" x2="40286" y2="40974"/>
                        <a14:foregroundMark x1="32857" y1="48997" x2="32857" y2="48997"/>
                        <a14:foregroundMark x1="33143" y1="47278" x2="33143" y2="61605"/>
                        <a14:foregroundMark x1="52857" y1="47278" x2="52857" y2="63897"/>
                        <a14:foregroundMark x1="57429" y1="47851" x2="57429" y2="63610"/>
                        <a14:foregroundMark x1="25429" y1="65330" x2="25429" y2="65330"/>
                        <a14:foregroundMark x1="23429" y1="62178" x2="23429" y2="62178"/>
                        <a14:foregroundMark x1="28286" y1="69914" x2="28286" y2="69914"/>
                        <a14:foregroundMark x1="27714" y1="69054" x2="27714" y2="69054"/>
                        <a14:foregroundMark x1="24571" y1="64470" x2="24571" y2="64470"/>
                        <a14:foregroundMark x1="24000" y1="63897" x2="24000" y2="63897"/>
                        <a14:foregroundMark x1="18000" y1="73352" x2="18000" y2="73352"/>
                        <a14:foregroundMark x1="25429" y1="74499" x2="25429" y2="74499"/>
                        <a14:foregroundMark x1="24286" y1="79943" x2="24286" y2="79943"/>
                        <a14:foregroundMark x1="26857" y1="76791" x2="26857" y2="76791"/>
                        <a14:foregroundMark x1="49143" y1="85387" x2="49143" y2="85387"/>
                        <a14:foregroundMark x1="46571" y1="84241" x2="46571" y2="84241"/>
                        <a14:foregroundMark x1="47714" y1="84241" x2="47714" y2="84241"/>
                        <a14:foregroundMark x1="55143" y1="84241" x2="55143" y2="84241"/>
                        <a14:foregroundMark x1="72000" y1="83095" x2="72000" y2="83095"/>
                        <a14:foregroundMark x1="77143" y1="70774" x2="77143" y2="70774"/>
                        <a14:foregroundMark x1="80857" y1="74785" x2="80857" y2="74785"/>
                        <a14:foregroundMark x1="52857" y1="10029" x2="52857" y2="10029"/>
                        <a14:foregroundMark x1="50857" y1="9742" x2="50857" y2="9742"/>
                        <a14:foregroundMark x1="40857" y1="10888" x2="40857" y2="10888"/>
                        <a14:foregroundMark x1="42286" y1="16332" x2="42286" y2="16332"/>
                        <a14:foregroundMark x1="29143" y1="16046" x2="29143" y2="16046"/>
                        <a14:foregroundMark x1="22286" y1="21203" x2="22286" y2="21203"/>
                        <a14:foregroundMark x1="18571" y1="25501" x2="18571" y2="25501"/>
                        <a14:foregroundMark x1="70857" y1="18625" x2="70857" y2="18625"/>
                        <a14:foregroundMark x1="75714" y1="26648" x2="75714" y2="26648"/>
                        <a14:foregroundMark x1="83714" y1="33811" x2="83714" y2="33811"/>
                        <a14:foregroundMark x1="84286" y1="45559" x2="84286" y2="45559"/>
                        <a14:foregroundMark x1="86857" y1="45272" x2="86857" y2="45272"/>
                        <a14:foregroundMark x1="89429" y1="51003" x2="89429" y2="51003"/>
                        <a14:foregroundMark x1="88000" y1="60172" x2="88000" y2="60172"/>
                        <a14:foregroundMark x1="87429" y1="63037" x2="87429" y2="63037"/>
                        <a14:foregroundMark x1="84571" y1="69628" x2="84571" y2="69628"/>
                        <a14:foregroundMark x1="11714" y1="59599" x2="11714" y2="59599"/>
                        <a14:foregroundMark x1="10571" y1="52149" x2="10571" y2="52149"/>
                        <a14:foregroundMark x1="15429" y1="50716" x2="15429" y2="50716"/>
                        <a14:foregroundMark x1="16000" y1="52436" x2="16000" y2="52436"/>
                        <a14:foregroundMark x1="16571" y1="39828" x2="16571" y2="39828"/>
                        <a14:foregroundMark x1="14000" y1="34097" x2="14000" y2="34097"/>
                        <a14:foregroundMark x1="28000" y1="35244" x2="28000" y2="35244"/>
                        <a14:foregroundMark x1="30286" y1="35244" x2="30286" y2="35244"/>
                        <a14:foregroundMark x1="35714" y1="35530" x2="41143" y2="33524"/>
                        <a14:foregroundMark x1="38000" y1="36103" x2="38000" y2="36103"/>
                        <a14:foregroundMark x1="39714" y1="35244" x2="39714" y2="35244"/>
                        <a14:foregroundMark x1="40857" y1="34670" x2="40857" y2="34670"/>
                        <a14:foregroundMark x1="43143" y1="34384" x2="43143" y2="34384"/>
                        <a14:foregroundMark x1="60571" y1="36963" x2="53429" y2="37249"/>
                        <a14:foregroundMark x1="58857" y1="37249" x2="58857" y2="37249"/>
                        <a14:foregroundMark x1="58571" y1="36103" x2="55714" y2="35817"/>
                        <a14:foregroundMark x1="62857" y1="36676" x2="59143" y2="34957"/>
                        <a14:foregroundMark x1="64857" y1="35817" x2="58000" y2="32951"/>
                        <a14:foregroundMark x1="68857" y1="34957" x2="71714" y2="35244"/>
                        <a14:foregroundMark x1="39429" y1="41834" x2="39429" y2="41834"/>
                        <a14:foregroundMark x1="56571" y1="42407" x2="56571" y2="42407"/>
                        <a14:foregroundMark x1="55714" y1="42407" x2="55714" y2="42407"/>
                        <a14:foregroundMark x1="66857" y1="47851" x2="66857" y2="61605"/>
                        <a14:foregroundMark x1="37714" y1="47278" x2="37714" y2="68481"/>
                        <a14:foregroundMark x1="42571" y1="74212" x2="42571" y2="46991"/>
                        <a14:foregroundMark x1="47143" y1="47851" x2="47143" y2="74785"/>
                        <a14:foregroundMark x1="52857" y1="64756" x2="52857" y2="68481"/>
                        <a14:foregroundMark x1="57429" y1="63897" x2="57429" y2="74785"/>
                        <a14:foregroundMark x1="62286" y1="47278" x2="62571" y2="69341"/>
                        <a14:foregroundMark x1="52857" y1="70201" x2="52857" y2="70201"/>
                        <a14:foregroundMark x1="52857" y1="72493" x2="52857" y2="72493"/>
                        <a14:foregroundMark x1="52857" y1="74499" x2="52857" y2="74499"/>
                        <a14:foregroundMark x1="52857" y1="77364" x2="52857" y2="71060"/>
                        <a14:foregroundMark x1="47143" y1="77937" x2="47143" y2="75358"/>
                        <a14:foregroundMark x1="17714" y1="38682" x2="17714" y2="38682"/>
                        <a14:foregroundMark x1="42000" y1="32951" x2="42571" y2="32665"/>
                        <a14:foregroundMark x1="57714" y1="33238" x2="57143" y2="32665"/>
                        <a14:foregroundMark x1="56286" y1="34384" x2="56286" y2="34384"/>
                        <a14:foregroundMark x1="55429" y1="33811" x2="55429" y2="33811"/>
                        <a14:backgroundMark x1="40064" y1="25443" x2="40064" y2="25443"/>
                        <a14:backgroundMark x1="41026" y1="29952" x2="41026" y2="29952"/>
                        <a14:backgroundMark x1="41667" y1="13527" x2="41667" y2="13527"/>
                        <a14:backgroundMark x1="31410" y1="14815" x2="31410" y2="14815"/>
                        <a14:backgroundMark x1="77564" y1="46699" x2="77564" y2="46699"/>
                        <a14:backgroundMark x1="23718" y1="46377" x2="23718" y2="46377"/>
                        <a14:backgroundMark x1="31090" y1="52818" x2="31090" y2="52818"/>
                        <a14:backgroundMark x1="70192" y1="47665" x2="70192" y2="47665"/>
                        <a14:backgroundMark x1="70833" y1="42512" x2="70833" y2="42512"/>
                        <a14:backgroundMark x1="30769" y1="41868" x2="30769" y2="41868"/>
                        <a14:backgroundMark x1="30128" y1="40580" x2="30128" y2="40580"/>
                        <a14:backgroundMark x1="41987" y1="41546" x2="41987" y2="41546"/>
                        <a14:backgroundMark x1="50000" y1="41868" x2="50000" y2="41868"/>
                        <a14:backgroundMark x1="55769" y1="30274" x2="55769" y2="30274"/>
                        <a14:backgroundMark x1="36378" y1="17874" x2="36378" y2="17874"/>
                        <a14:backgroundMark x1="22596" y1="39291" x2="22436" y2="45250"/>
                        <a14:backgroundMark x1="34295" y1="13043" x2="36378" y2="15620"/>
                        <a14:backgroundMark x1="55609" y1="10145" x2="57051" y2="10467"/>
                        <a14:backgroundMark x1="24840" y1="23671" x2="24840" y2="23671"/>
                        <a14:backgroundMark x1="21154" y1="20451" x2="21154" y2="20451"/>
                        <a14:backgroundMark x1="20513" y1="29308" x2="20513" y2="29308"/>
                        <a14:backgroundMark x1="13622" y1="31562" x2="13622" y2="31562"/>
                        <a14:backgroundMark x1="11538" y1="39614" x2="11538" y2="39614"/>
                        <a14:backgroundMark x1="8814" y1="49919" x2="8814" y2="49919"/>
                        <a14:backgroundMark x1="16186" y1="45572" x2="16186" y2="45572"/>
                        <a14:backgroundMark x1="12019" y1="45894" x2="12019" y2="45894"/>
                        <a14:backgroundMark x1="13141" y1="50564" x2="13141" y2="50564"/>
                        <a14:backgroundMark x1="16827" y1="51369" x2="16827" y2="51369"/>
                        <a14:backgroundMark x1="15705" y1="58776" x2="15705" y2="58776"/>
                        <a14:backgroundMark x1="9455" y1="57166" x2="9455" y2="57166"/>
                        <a14:backgroundMark x1="13942" y1="61997" x2="13942" y2="61997"/>
                        <a14:backgroundMark x1="44712" y1="84219" x2="44712" y2="84219"/>
                        <a14:backgroundMark x1="71635" y1="77617" x2="71635" y2="77617"/>
                        <a14:backgroundMark x1="78846" y1="77295" x2="78846" y2="77295"/>
                        <a14:backgroundMark x1="83494" y1="73913" x2="83494" y2="73913"/>
                        <a14:backgroundMark x1="80449" y1="73752" x2="80449" y2="73752"/>
                        <a14:backgroundMark x1="82051" y1="68116" x2="82051" y2="68116"/>
                        <a14:backgroundMark x1="84776" y1="63124" x2="84776" y2="63124"/>
                        <a14:backgroundMark x1="90385" y1="54267" x2="90385" y2="54267"/>
                        <a14:backgroundMark x1="90545" y1="47343" x2="90545" y2="47343"/>
                        <a14:backgroundMark x1="86699" y1="43961" x2="86699" y2="43961"/>
                        <a14:backgroundMark x1="85577" y1="38325" x2="85577" y2="38325"/>
                        <a14:backgroundMark x1="81410" y1="33494" x2="81410" y2="33494"/>
                        <a14:backgroundMark x1="84455" y1="32528" x2="84455" y2="32528"/>
                        <a14:backgroundMark x1="47596" y1="85185" x2="47596" y2="85185"/>
                        <a14:backgroundMark x1="46795" y1="89372" x2="46795" y2="89372"/>
                        <a14:backgroundMark x1="54167" y1="88567" x2="54167" y2="88567"/>
                        <a14:backgroundMark x1="75160" y1="21900" x2="75160" y2="21900"/>
                        <a14:backgroundMark x1="71474" y1="19163" x2="71474" y2="19163"/>
                        <a14:backgroundMark x1="58654" y1="31240" x2="58654" y2="31240"/>
                        <a14:backgroundMark x1="64423" y1="34138" x2="64423" y2="34138"/>
                        <a14:backgroundMark x1="65705" y1="34944" x2="65705" y2="34944"/>
                        <a14:backgroundMark x1="68910" y1="33655" x2="68910" y2="33655"/>
                        <a14:backgroundMark x1="71635" y1="34622" x2="71635" y2="34622"/>
                        <a14:backgroundMark x1="70353" y1="32045" x2="70353" y2="32045"/>
                        <a14:backgroundMark x1="28846" y1="31562" x2="28846" y2="31562"/>
                        <a14:backgroundMark x1="43910" y1="33333" x2="43910" y2="33333"/>
                        <a14:backgroundMark x1="45833" y1="34461" x2="45833" y2="34461"/>
                        <a14:backgroundMark x1="36218" y1="36232" x2="36218" y2="36232"/>
                        <a14:backgroundMark x1="27083" y1="34783" x2="27083" y2="34783"/>
                        <a14:backgroundMark x1="40385" y1="34622" x2="40385" y2="34622"/>
                        <a14:backgroundMark x1="37500" y1="35749" x2="37500" y2="35749"/>
                        <a14:backgroundMark x1="36859" y1="35910" x2="35897" y2="36232"/>
                        <a14:backgroundMark x1="38782" y1="36393" x2="41186" y2="35427"/>
                        <a14:backgroundMark x1="48718" y1="36232" x2="48718" y2="36232"/>
                        <a14:backgroundMark x1="53686" y1="36071" x2="53686" y2="36071"/>
                        <a14:backgroundMark x1="61058" y1="36393" x2="58654" y2="35266"/>
                        <a14:backgroundMark x1="64103" y1="36232" x2="58814" y2="33977"/>
                        <a14:backgroundMark x1="58974" y1="36715" x2="53686" y2="36232"/>
                        <a14:backgroundMark x1="58333" y1="40902" x2="58333" y2="40902"/>
                        <a14:backgroundMark x1="39904" y1="40741" x2="39904" y2="40741"/>
                        <a14:backgroundMark x1="44231" y1="42351" x2="44231" y2="42351"/>
                        <a14:backgroundMark x1="22436" y1="54267" x2="22436" y2="54267"/>
                        <a14:backgroundMark x1="25962" y1="53784" x2="25962" y2="53784"/>
                        <a14:backgroundMark x1="25641" y1="56361" x2="25641" y2="56361"/>
                        <a14:backgroundMark x1="26923" y1="52335" x2="25962" y2="52335"/>
                        <a14:backgroundMark x1="20032" y1="55556" x2="20673" y2="57649"/>
                        <a14:backgroundMark x1="28365" y1="60064" x2="29006" y2="60225"/>
                        <a14:backgroundMark x1="33013" y1="66184" x2="33494" y2="67472"/>
                        <a14:backgroundMark x1="24199" y1="66184" x2="24679" y2="66828"/>
                        <a14:backgroundMark x1="31410" y1="71498" x2="31731" y2="71659"/>
                        <a14:backgroundMark x1="35256" y1="76006" x2="36058" y2="76329"/>
                        <a14:backgroundMark x1="61378" y1="78261" x2="63301" y2="76812"/>
                        <a14:backgroundMark x1="64583" y1="76329" x2="64583" y2="76329"/>
                        <a14:backgroundMark x1="59615" y1="79066" x2="59615" y2="79066"/>
                        <a14:backgroundMark x1="52244" y1="80676" x2="52244" y2="80676"/>
                        <a14:backgroundMark x1="48397" y1="80515" x2="48397" y2="80515"/>
                        <a14:backgroundMark x1="56731" y1="76973" x2="56731" y2="76973"/>
                        <a14:backgroundMark x1="64904" y1="68760" x2="64904" y2="68760"/>
                        <a14:backgroundMark x1="74519" y1="67633" x2="74519" y2="67633"/>
                        <a14:backgroundMark x1="66987" y1="65862" x2="66987" y2="65862"/>
                        <a14:backgroundMark x1="71314" y1="58937" x2="70673" y2="59903"/>
                        <a14:backgroundMark x1="74359" y1="54428" x2="74359" y2="55072"/>
                        <a14:backgroundMark x1="36699" y1="40258" x2="36699" y2="40258"/>
                        <a14:backgroundMark x1="44551" y1="39936" x2="44551" y2="39936"/>
                        <a14:backgroundMark x1="55609" y1="42673" x2="55609" y2="42673"/>
                        <a14:backgroundMark x1="56571" y1="40258" x2="56571" y2="40258"/>
                        <a14:backgroundMark x1="21154" y1="58454" x2="21154" y2="58454"/>
                        <a14:backgroundMark x1="25321" y1="55556" x2="25321" y2="55556"/>
                        <a14:backgroundMark x1="25321" y1="55556" x2="25481" y2="57005"/>
                        <a14:backgroundMark x1="25641" y1="57649" x2="25641" y2="57649"/>
                        <a14:backgroundMark x1="22756" y1="55395" x2="22756" y2="55395"/>
                        <a14:backgroundMark x1="21474" y1="60870" x2="21474" y2="60870"/>
                        <a14:backgroundMark x1="25962" y1="68277" x2="25962" y2="68277"/>
                        <a14:backgroundMark x1="23077" y1="63929" x2="23077" y2="63929"/>
                        <a14:backgroundMark x1="24679" y1="62641" x2="24679" y2="62641"/>
                        <a14:backgroundMark x1="26923" y1="61192" x2="26923" y2="61192"/>
                        <a14:backgroundMark x1="28526" y1="68760" x2="28526" y2="68760"/>
                        <a14:backgroundMark x1="29808" y1="66345" x2="29808" y2="66345"/>
                        <a14:backgroundMark x1="33494" y1="75362" x2="33494" y2="75362"/>
                        <a14:backgroundMark x1="58654" y1="75684" x2="57692" y2="76006"/>
                        <a14:backgroundMark x1="58974" y1="79388" x2="58013" y2="79549"/>
                        <a14:backgroundMark x1="36378" y1="77134" x2="40224" y2="78744"/>
                        <a14:backgroundMark x1="40865" y1="75040" x2="41667" y2="75684"/>
                        <a14:backgroundMark x1="65865" y1="68921" x2="66667" y2="67472"/>
                        <a14:backgroundMark x1="69551" y1="61353" x2="70833" y2="59581"/>
                        <a14:backgroundMark x1="68750" y1="62480" x2="68269" y2="63285"/>
                        <a14:backgroundMark x1="73077" y1="51691" x2="74038" y2="52979"/>
                        <a14:backgroundMark x1="77724" y1="53784" x2="77244" y2="51852"/>
                        <a14:backgroundMark x1="79327" y1="57327" x2="79167" y2="58454"/>
                        <a14:backgroundMark x1="74519" y1="67633" x2="75641" y2="66345"/>
                        <a14:backgroundMark x1="32532" y1="33333" x2="32532" y2="33333"/>
                        <a14:backgroundMark x1="76571" y1="26074" x2="76571" y2="26074"/>
                        <a14:backgroundMark x1="79714" y1="24642" x2="79714" y2="24642"/>
                        <a14:backgroundMark x1="32857" y1="35530" x2="32857" y2="35530"/>
                        <a14:backgroundMark x1="32286" y1="36103" x2="35714" y2="33811"/>
                        <a14:backgroundMark x1="35429" y1="34097" x2="40000" y2="32665"/>
                        <a14:backgroundMark x1="31429" y1="36103" x2="28286" y2="36103"/>
                        <a14:backgroundMark x1="68857" y1="31519" x2="67429" y2="31805"/>
                        <a14:backgroundMark x1="67143" y1="32665" x2="68000" y2="33238"/>
                        <a14:backgroundMark x1="65714" y1="34670" x2="68000" y2="35817"/>
                        <a14:backgroundMark x1="71143" y1="36103" x2="71143" y2="36103"/>
                        <a14:backgroundMark x1="70571" y1="34384" x2="70571" y2="34384"/>
                        <a14:backgroundMark x1="42000" y1="34097" x2="42000" y2="34097"/>
                        <a14:backgroundMark x1="43143" y1="35244" x2="43143" y2="35244"/>
                        <a14:backgroundMark x1="38286" y1="42407" x2="38286" y2="42407"/>
                        <a14:backgroundMark x1="61143" y1="41261" x2="61143" y2="41261"/>
                        <a14:backgroundMark x1="55714" y1="41834" x2="55714" y2="41834"/>
                        <a14:backgroundMark x1="40571" y1="48711" x2="40286" y2="66476"/>
                        <a14:backgroundMark x1="50286" y1="50430" x2="49714" y2="67335"/>
                        <a14:backgroundMark x1="60571" y1="50143" x2="60571" y2="66189"/>
                        <a14:backgroundMark x1="39429" y1="67908" x2="39429" y2="67908"/>
                        <a14:backgroundMark x1="41714" y1="72493" x2="38857" y2="69628"/>
                        <a14:backgroundMark x1="48286" y1="51289" x2="48286" y2="47278"/>
                        <a14:backgroundMark x1="48857" y1="67908" x2="50000" y2="75072"/>
                        <a14:backgroundMark x1="59429" y1="69628" x2="58571" y2="66476"/>
                        <a14:backgroundMark x1="58286" y1="72493" x2="58857" y2="69914"/>
                        <a14:backgroundMark x1="49714" y1="76791" x2="49714" y2="76791"/>
                        <a14:backgroundMark x1="29143" y1="58739" x2="29143" y2="58739"/>
                        <a14:backgroundMark x1="34000" y1="68768" x2="34000" y2="68768"/>
                        <a14:backgroundMark x1="18571" y1="63324" x2="18571" y2="63324"/>
                        <a14:backgroundMark x1="66000" y1="75358" x2="66000" y2="75358"/>
                        <a14:backgroundMark x1="73714" y1="68195" x2="73714" y2="68195"/>
                        <a14:backgroundMark x1="16571" y1="38109" x2="16571" y2="38109"/>
                        <a14:backgroundMark x1="53143" y1="33811" x2="53143" y2="33811"/>
                        <a14:backgroundMark x1="55429" y1="32665" x2="56571" y2="33238"/>
                        <a14:backgroundMark x1="55143" y1="34670" x2="56857" y2="35244"/>
                      </a14:backgroundRemoval>
                    </a14:imgEffect>
                  </a14:imgLayer>
                </a14:imgProps>
              </a:ext>
              <a:ext uri="{28A0092B-C50C-407E-A947-70E740481C1C}">
                <a14:useLocalDpi xmlns:a14="http://schemas.microsoft.com/office/drawing/2010/main" val="0"/>
              </a:ext>
            </a:extLst>
          </a:blip>
          <a:srcRect/>
          <a:stretch>
            <a:fillRect/>
          </a:stretch>
        </p:blipFill>
        <p:spPr bwMode="auto">
          <a:xfrm>
            <a:off x="31961" y="0"/>
            <a:ext cx="486973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17220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22" r:id="rId4"/>
  </p:sldLayoutIdLst>
  <p:txStyles>
    <p:titleStyle>
      <a:lvl1pPr algn="ctr" rtl="0" eaLnBrk="1" fontAlgn="base" hangingPunct="1">
        <a:spcBef>
          <a:spcPct val="0"/>
        </a:spcBef>
        <a:spcAft>
          <a:spcPct val="0"/>
        </a:spcAft>
        <a:defRPr sz="12000" baseline="0">
          <a:solidFill>
            <a:srgbClr val="FFFFFF"/>
          </a:solidFill>
          <a:latin typeface="Arial" pitchFamily="34" charset="0"/>
          <a:ea typeface="+mj-ea"/>
          <a:cs typeface="+mj-cs"/>
        </a:defRPr>
      </a:lvl1pPr>
      <a:lvl2pPr algn="ctr" rtl="0" eaLnBrk="1" fontAlgn="base" hangingPunct="1">
        <a:spcBef>
          <a:spcPct val="0"/>
        </a:spcBef>
        <a:spcAft>
          <a:spcPct val="0"/>
        </a:spcAft>
        <a:defRPr sz="8597">
          <a:solidFill>
            <a:srgbClr val="FFFFFF"/>
          </a:solidFill>
          <a:latin typeface="Arial Black" pitchFamily="34" charset="0"/>
        </a:defRPr>
      </a:lvl2pPr>
      <a:lvl3pPr algn="ctr" rtl="0" eaLnBrk="1" fontAlgn="base" hangingPunct="1">
        <a:spcBef>
          <a:spcPct val="0"/>
        </a:spcBef>
        <a:spcAft>
          <a:spcPct val="0"/>
        </a:spcAft>
        <a:defRPr sz="8597">
          <a:solidFill>
            <a:srgbClr val="FFFFFF"/>
          </a:solidFill>
          <a:latin typeface="Arial Black" pitchFamily="34" charset="0"/>
        </a:defRPr>
      </a:lvl3pPr>
      <a:lvl4pPr algn="ctr" rtl="0" eaLnBrk="1" fontAlgn="base" hangingPunct="1">
        <a:spcBef>
          <a:spcPct val="0"/>
        </a:spcBef>
        <a:spcAft>
          <a:spcPct val="0"/>
        </a:spcAft>
        <a:defRPr sz="8597">
          <a:solidFill>
            <a:srgbClr val="FFFFFF"/>
          </a:solidFill>
          <a:latin typeface="Arial Black" pitchFamily="34" charset="0"/>
        </a:defRPr>
      </a:lvl4pPr>
      <a:lvl5pPr algn="ctr" rtl="0" eaLnBrk="1" fontAlgn="base" hangingPunct="1">
        <a:spcBef>
          <a:spcPct val="0"/>
        </a:spcBef>
        <a:spcAft>
          <a:spcPct val="0"/>
        </a:spcAft>
        <a:defRPr sz="8597">
          <a:solidFill>
            <a:srgbClr val="FFFFFF"/>
          </a:solidFill>
          <a:latin typeface="Arial Black" pitchFamily="34" charset="0"/>
        </a:defRPr>
      </a:lvl5pPr>
      <a:lvl6pPr marL="457128" algn="ctr" rtl="0" eaLnBrk="1" fontAlgn="base" hangingPunct="1">
        <a:spcBef>
          <a:spcPct val="0"/>
        </a:spcBef>
        <a:spcAft>
          <a:spcPct val="0"/>
        </a:spcAft>
        <a:defRPr sz="8597">
          <a:solidFill>
            <a:srgbClr val="FFFFFF"/>
          </a:solidFill>
          <a:latin typeface="Arial Black" pitchFamily="34" charset="0"/>
        </a:defRPr>
      </a:lvl6pPr>
      <a:lvl7pPr marL="914256" algn="ctr" rtl="0" eaLnBrk="1" fontAlgn="base" hangingPunct="1">
        <a:spcBef>
          <a:spcPct val="0"/>
        </a:spcBef>
        <a:spcAft>
          <a:spcPct val="0"/>
        </a:spcAft>
        <a:defRPr sz="8597">
          <a:solidFill>
            <a:srgbClr val="FFFFFF"/>
          </a:solidFill>
          <a:latin typeface="Arial Black" pitchFamily="34" charset="0"/>
        </a:defRPr>
      </a:lvl7pPr>
      <a:lvl8pPr marL="1371379" algn="ctr" rtl="0" eaLnBrk="1" fontAlgn="base" hangingPunct="1">
        <a:spcBef>
          <a:spcPct val="0"/>
        </a:spcBef>
        <a:spcAft>
          <a:spcPct val="0"/>
        </a:spcAft>
        <a:defRPr sz="8597">
          <a:solidFill>
            <a:srgbClr val="FFFFFF"/>
          </a:solidFill>
          <a:latin typeface="Arial Black" pitchFamily="34" charset="0"/>
        </a:defRPr>
      </a:lvl8pPr>
      <a:lvl9pPr marL="1828507" algn="ctr" rtl="0" eaLnBrk="1" fontAlgn="base" hangingPunct="1">
        <a:spcBef>
          <a:spcPct val="0"/>
        </a:spcBef>
        <a:spcAft>
          <a:spcPct val="0"/>
        </a:spcAft>
        <a:defRPr sz="8597">
          <a:solidFill>
            <a:srgbClr val="FFFFFF"/>
          </a:solidFill>
          <a:latin typeface="Arial Black" pitchFamily="34" charset="0"/>
        </a:defRPr>
      </a:lvl9pPr>
    </p:titleStyle>
    <p:bodyStyle>
      <a:lvl1pPr marL="342845" indent="-342845" algn="l" rtl="0" eaLnBrk="1" fontAlgn="base" hangingPunct="1">
        <a:spcBef>
          <a:spcPct val="20000"/>
        </a:spcBef>
        <a:spcAft>
          <a:spcPct val="0"/>
        </a:spcAft>
        <a:buChar char="•"/>
        <a:defRPr sz="2899">
          <a:solidFill>
            <a:schemeClr val="tx1"/>
          </a:solidFill>
          <a:latin typeface="+mn-lt"/>
          <a:ea typeface="+mn-ea"/>
          <a:cs typeface="+mn-cs"/>
        </a:defRPr>
      </a:lvl1pPr>
      <a:lvl2pPr marL="739656" indent="-282528" algn="l" rtl="0" eaLnBrk="1" fontAlgn="base" hangingPunct="1">
        <a:spcBef>
          <a:spcPct val="20000"/>
        </a:spcBef>
        <a:spcAft>
          <a:spcPct val="0"/>
        </a:spcAft>
        <a:buChar char="–"/>
        <a:defRPr sz="2899">
          <a:solidFill>
            <a:schemeClr val="tx1"/>
          </a:solidFill>
          <a:latin typeface="+mn-lt"/>
        </a:defRPr>
      </a:lvl2pPr>
      <a:lvl3pPr marL="1142818" indent="-228562" algn="l" rtl="0" eaLnBrk="1" fontAlgn="base" hangingPunct="1">
        <a:spcBef>
          <a:spcPct val="20000"/>
        </a:spcBef>
        <a:spcAft>
          <a:spcPct val="0"/>
        </a:spcAft>
        <a:buChar char="•"/>
        <a:defRPr sz="2400">
          <a:solidFill>
            <a:schemeClr val="tx1"/>
          </a:solidFill>
          <a:latin typeface="+mn-lt"/>
        </a:defRPr>
      </a:lvl3pPr>
      <a:lvl4pPr marL="1599946" indent="-228562" algn="l" rtl="0" eaLnBrk="1" fontAlgn="base" hangingPunct="1">
        <a:spcBef>
          <a:spcPct val="20000"/>
        </a:spcBef>
        <a:spcAft>
          <a:spcPct val="0"/>
        </a:spcAft>
        <a:buChar char="–"/>
        <a:defRPr sz="1901">
          <a:solidFill>
            <a:schemeClr val="tx1"/>
          </a:solidFill>
          <a:latin typeface="+mn-lt"/>
        </a:defRPr>
      </a:lvl4pPr>
      <a:lvl5pPr marL="2057069" indent="-228562" algn="l" rtl="0" eaLnBrk="1" fontAlgn="base" hangingPunct="1">
        <a:spcBef>
          <a:spcPct val="20000"/>
        </a:spcBef>
        <a:spcAft>
          <a:spcPct val="0"/>
        </a:spcAft>
        <a:buChar char="»"/>
        <a:defRPr sz="1901">
          <a:solidFill>
            <a:schemeClr val="tx1"/>
          </a:solidFill>
          <a:latin typeface="+mn-lt"/>
        </a:defRPr>
      </a:lvl5pPr>
      <a:lvl6pPr marL="2514197" indent="-228562" algn="l" rtl="0" eaLnBrk="1" fontAlgn="base" hangingPunct="1">
        <a:spcBef>
          <a:spcPct val="20000"/>
        </a:spcBef>
        <a:spcAft>
          <a:spcPct val="0"/>
        </a:spcAft>
        <a:buChar char="»"/>
        <a:defRPr sz="1901">
          <a:solidFill>
            <a:schemeClr val="tx1"/>
          </a:solidFill>
          <a:latin typeface="+mn-lt"/>
        </a:defRPr>
      </a:lvl6pPr>
      <a:lvl7pPr marL="2971325" indent="-228562" algn="l" rtl="0" eaLnBrk="1" fontAlgn="base" hangingPunct="1">
        <a:spcBef>
          <a:spcPct val="20000"/>
        </a:spcBef>
        <a:spcAft>
          <a:spcPct val="0"/>
        </a:spcAft>
        <a:buChar char="»"/>
        <a:defRPr sz="1901">
          <a:solidFill>
            <a:schemeClr val="tx1"/>
          </a:solidFill>
          <a:latin typeface="+mn-lt"/>
        </a:defRPr>
      </a:lvl7pPr>
      <a:lvl8pPr marL="3428453" indent="-228562" algn="l" rtl="0" eaLnBrk="1" fontAlgn="base" hangingPunct="1">
        <a:spcBef>
          <a:spcPct val="20000"/>
        </a:spcBef>
        <a:spcAft>
          <a:spcPct val="0"/>
        </a:spcAft>
        <a:buChar char="»"/>
        <a:defRPr sz="1901">
          <a:solidFill>
            <a:schemeClr val="tx1"/>
          </a:solidFill>
          <a:latin typeface="+mn-lt"/>
        </a:defRPr>
      </a:lvl8pPr>
      <a:lvl9pPr marL="3885576" indent="-228562" algn="l" rtl="0" eaLnBrk="1" fontAlgn="base" hangingPunct="1">
        <a:spcBef>
          <a:spcPct val="20000"/>
        </a:spcBef>
        <a:spcAft>
          <a:spcPct val="0"/>
        </a:spcAft>
        <a:buChar char="»"/>
        <a:defRPr sz="1901">
          <a:solidFill>
            <a:schemeClr val="tx1"/>
          </a:solidFill>
          <a:latin typeface="+mn-lt"/>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79" algn="l" defTabSz="914256" rtl="0" eaLnBrk="1" latinLnBrk="0" hangingPunct="1">
        <a:defRPr sz="1800" kern="1200">
          <a:solidFill>
            <a:schemeClr val="tx1"/>
          </a:solidFill>
          <a:latin typeface="+mn-lt"/>
          <a:ea typeface="+mn-ea"/>
          <a:cs typeface="+mn-cs"/>
        </a:defRPr>
      </a:lvl4pPr>
      <a:lvl5pPr marL="1828507" algn="l" defTabSz="914256" rtl="0" eaLnBrk="1" latinLnBrk="0" hangingPunct="1">
        <a:defRPr sz="1800" kern="1200">
          <a:solidFill>
            <a:schemeClr val="tx1"/>
          </a:solidFill>
          <a:latin typeface="+mn-lt"/>
          <a:ea typeface="+mn-ea"/>
          <a:cs typeface="+mn-cs"/>
        </a:defRPr>
      </a:lvl5pPr>
      <a:lvl6pPr marL="2285635" algn="l" defTabSz="914256" rtl="0" eaLnBrk="1" latinLnBrk="0" hangingPunct="1">
        <a:defRPr sz="1800" kern="1200">
          <a:solidFill>
            <a:schemeClr val="tx1"/>
          </a:solidFill>
          <a:latin typeface="+mn-lt"/>
          <a:ea typeface="+mn-ea"/>
          <a:cs typeface="+mn-cs"/>
        </a:defRPr>
      </a:lvl6pPr>
      <a:lvl7pPr marL="2742763" algn="l" defTabSz="914256" rtl="0" eaLnBrk="1" latinLnBrk="0" hangingPunct="1">
        <a:defRPr sz="1800" kern="1200">
          <a:solidFill>
            <a:schemeClr val="tx1"/>
          </a:solidFill>
          <a:latin typeface="+mn-lt"/>
          <a:ea typeface="+mn-ea"/>
          <a:cs typeface="+mn-cs"/>
        </a:defRPr>
      </a:lvl7pPr>
      <a:lvl8pPr marL="3199886" algn="l" defTabSz="914256" rtl="0" eaLnBrk="1" latinLnBrk="0" hangingPunct="1">
        <a:defRPr sz="1800" kern="1200">
          <a:solidFill>
            <a:schemeClr val="tx1"/>
          </a:solidFill>
          <a:latin typeface="+mn-lt"/>
          <a:ea typeface="+mn-ea"/>
          <a:cs typeface="+mn-cs"/>
        </a:defRPr>
      </a:lvl8pPr>
      <a:lvl9pPr marL="3657014" algn="l" defTabSz="91425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Powerpoint-Poster-Slide-2.jpg"/>
          <p:cNvPicPr>
            <a:picLocks noChangeAspect="1"/>
          </p:cNvPicPr>
          <p:nvPr/>
        </p:nvPicPr>
        <p:blipFill>
          <a:blip r:embed="rId5" cstate="print"/>
          <a:stretch>
            <a:fillRect/>
          </a:stretch>
        </p:blipFill>
        <p:spPr>
          <a:xfrm>
            <a:off x="0" y="0"/>
            <a:ext cx="43891200" cy="32918400"/>
          </a:xfrm>
          <a:prstGeom prst="rect">
            <a:avLst/>
          </a:prstGeom>
        </p:spPr>
      </p:pic>
      <p:pic>
        <p:nvPicPr>
          <p:cNvPr id="13" name="Picture 12" descr="Masthead-for-Poster.jpg"/>
          <p:cNvPicPr>
            <a:picLocks noChangeAspect="1"/>
          </p:cNvPicPr>
          <p:nvPr/>
        </p:nvPicPr>
        <p:blipFill>
          <a:blip r:embed="rId6" cstate="print"/>
          <a:stretch>
            <a:fillRect/>
          </a:stretch>
        </p:blipFill>
        <p:spPr>
          <a:xfrm>
            <a:off x="0" y="-15238"/>
            <a:ext cx="43891200" cy="30190440"/>
          </a:xfrm>
          <a:prstGeom prst="rect">
            <a:avLst/>
          </a:prstGeom>
        </p:spPr>
      </p:pic>
      <p:sp>
        <p:nvSpPr>
          <p:cNvPr id="86031" name="Rectangle 15"/>
          <p:cNvSpPr>
            <a:spLocks noGrp="1" noChangeArrowheads="1"/>
          </p:cNvSpPr>
          <p:nvPr>
            <p:ph type="title"/>
          </p:nvPr>
        </p:nvSpPr>
        <p:spPr bwMode="auto">
          <a:xfrm>
            <a:off x="960442" y="1273178"/>
            <a:ext cx="41924285" cy="2201861"/>
          </a:xfrm>
          <a:prstGeom prst="rect">
            <a:avLst/>
          </a:prstGeom>
          <a:noFill/>
          <a:ln w="9525">
            <a:noFill/>
            <a:miter lim="800000"/>
            <a:headEnd/>
            <a:tailEnd/>
          </a:ln>
          <a:effectLst/>
        </p:spPr>
        <p:txBody>
          <a:bodyPr vert="horz" wrap="square" lIns="91267" tIns="45624" rIns="91267" bIns="45624" numCol="1" anchor="ctr" anchorCtr="0" compatLnSpc="1">
            <a:prstTxWarp prst="textNoShape">
              <a:avLst/>
            </a:prstTxWarp>
          </a:bodyPr>
          <a:lstStyle/>
          <a:p>
            <a:pPr lvl="0"/>
            <a:r>
              <a:rPr lang="en-US" smtClean="0"/>
              <a:t>Click to edit Master title style</a:t>
            </a:r>
            <a:endParaRPr lang="en-US" dirty="0" smtClean="0"/>
          </a:p>
        </p:txBody>
      </p:sp>
      <p:sp>
        <p:nvSpPr>
          <p:cNvPr id="86041" name="Rectangle 25"/>
          <p:cNvSpPr>
            <a:spLocks noChangeArrowheads="1"/>
          </p:cNvSpPr>
          <p:nvPr/>
        </p:nvSpPr>
        <p:spPr bwMode="auto">
          <a:xfrm>
            <a:off x="0" y="0"/>
            <a:ext cx="43891200" cy="32918400"/>
          </a:xfrm>
          <a:prstGeom prst="rect">
            <a:avLst/>
          </a:prstGeom>
          <a:noFill/>
          <a:ln w="3175">
            <a:solidFill>
              <a:schemeClr val="tx2"/>
            </a:solidFill>
            <a:miter lim="800000"/>
            <a:headEnd/>
            <a:tailEnd/>
          </a:ln>
          <a:effectLst/>
        </p:spPr>
        <p:txBody>
          <a:bodyPr wrap="none" anchor="ctr"/>
          <a:lstStyle/>
          <a:p>
            <a:endParaRPr lang="en-US" sz="1790" dirty="0"/>
          </a:p>
        </p:txBody>
      </p:sp>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1230" y="30424586"/>
            <a:ext cx="16136472" cy="24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C:\Users\Zachary Neale\Downloads\mse_logos\MSE_UW_rev.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75043" y="30852427"/>
            <a:ext cx="14946557" cy="18165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831" b="93720" l="5449" r="94872">
                        <a14:foregroundMark x1="44712" y1="13043" x2="44712" y2="13043"/>
                        <a14:foregroundMark x1="38622" y1="14654" x2="38622" y2="14654"/>
                        <a14:foregroundMark x1="48718" y1="11916" x2="48718" y2="11916"/>
                        <a14:foregroundMark x1="57372" y1="13849" x2="57372" y2="13849"/>
                        <a14:foregroundMark x1="33814" y1="16425" x2="33814" y2="16425"/>
                        <a14:foregroundMark x1="38782" y1="8213" x2="38782" y2="8213"/>
                        <a14:foregroundMark x1="28205" y1="20290" x2="28205" y2="20290"/>
                        <a14:foregroundMark x1="21314" y1="24960" x2="21314" y2="24960"/>
                        <a14:foregroundMark x1="16346" y1="30274" x2="16346" y2="30274"/>
                        <a14:foregroundMark x1="16506" y1="35910" x2="16506" y2="35910"/>
                        <a14:foregroundMark x1="13942" y1="45411" x2="13942" y2="45411"/>
                        <a14:foregroundMark x1="13622" y1="55717" x2="13622" y2="55717"/>
                        <a14:foregroundMark x1="15545" y1="62480" x2="15545" y2="62480"/>
                        <a14:foregroundMark x1="17949" y1="67472" x2="17949" y2="67472"/>
                        <a14:foregroundMark x1="21635" y1="76167" x2="21635" y2="76167"/>
                        <a14:foregroundMark x1="31090" y1="80676" x2="31090" y2="80676"/>
                        <a14:foregroundMark x1="35577" y1="85024" x2="35577" y2="85024"/>
                        <a14:foregroundMark x1="41506" y1="86312" x2="41506" y2="86312"/>
                        <a14:foregroundMark x1="49038" y1="88889" x2="49038" y2="88889"/>
                        <a14:foregroundMark x1="55929" y1="87118" x2="55929" y2="87118"/>
                        <a14:foregroundMark x1="60417" y1="87118" x2="60417" y2="87118"/>
                        <a14:foregroundMark x1="65385" y1="83897" x2="65385" y2="83897"/>
                        <a14:foregroundMark x1="71314" y1="79388" x2="71314" y2="79388"/>
                        <a14:foregroundMark x1="77885" y1="75040" x2="77885" y2="75040"/>
                        <a14:foregroundMark x1="84135" y1="65217" x2="84135" y2="65217"/>
                        <a14:foregroundMark x1="86058" y1="54428" x2="86058" y2="54428"/>
                        <a14:foregroundMark x1="86218" y1="49275" x2="86218" y2="49275"/>
                        <a14:foregroundMark x1="85737" y1="40741" x2="85737" y2="40741"/>
                        <a14:foregroundMark x1="81891" y1="31079" x2="81891" y2="31079"/>
                        <a14:foregroundMark x1="78846" y1="26892" x2="78846" y2="26892"/>
                        <a14:foregroundMark x1="72436" y1="21417" x2="72436" y2="21417"/>
                        <a14:foregroundMark x1="66186" y1="15942" x2="66186" y2="15942"/>
                        <a14:foregroundMark x1="44551" y1="41224" x2="44551" y2="41224"/>
                        <a14:foregroundMark x1="51763" y1="40580" x2="51763" y2="40580"/>
                        <a14:foregroundMark x1="48397" y1="40741" x2="48397" y2="40741"/>
                        <a14:foregroundMark x1="79167" y1="53462" x2="79167" y2="53462"/>
                        <a14:foregroundMark x1="79006" y1="52496" x2="79006" y2="52496"/>
                        <a14:foregroundMark x1="74840" y1="50403" x2="74840" y2="50403"/>
                        <a14:foregroundMark x1="75481" y1="51208" x2="75481" y2="51208"/>
                        <a14:foregroundMark x1="76122" y1="51852" x2="76122" y2="51852"/>
                        <a14:foregroundMark x1="74199" y1="49597" x2="74199" y2="49597"/>
                        <a14:foregroundMark x1="23878" y1="54106" x2="23878" y2="54106"/>
                        <a14:foregroundMark x1="24359" y1="52174" x2="24359" y2="52174"/>
                        <a14:foregroundMark x1="24679" y1="51047" x2="24679" y2="51047"/>
                        <a14:foregroundMark x1="25160" y1="50403" x2="25160" y2="50403"/>
                        <a14:foregroundMark x1="25962" y1="49919" x2="25962" y2="49919"/>
                        <a14:foregroundMark x1="20994" y1="52496" x2="20994" y2="52496"/>
                        <a14:foregroundMark x1="21474" y1="54106" x2="21474" y2="54106"/>
                        <a14:foregroundMark x1="26603" y1="42673" x2="26603" y2="42673"/>
                        <a14:foregroundMark x1="69551" y1="33333" x2="69551" y2="33333"/>
                        <a14:foregroundMark x1="66667" y1="33977" x2="66667" y2="33977"/>
                        <a14:foregroundMark x1="68429" y1="32528" x2="68429" y2="32528"/>
                        <a14:foregroundMark x1="66186" y1="33816" x2="66186" y2="33816"/>
                        <a14:foregroundMark x1="29647" y1="33333" x2="29647" y2="33333"/>
                        <a14:foregroundMark x1="32853" y1="33977" x2="32853" y2="33977"/>
                        <a14:foregroundMark x1="30449" y1="33172" x2="30449" y2="33172"/>
                        <a14:foregroundMark x1="50801" y1="32850" x2="50801" y2="32850"/>
                        <a14:foregroundMark x1="43429" y1="35910" x2="43429" y2="35910"/>
                        <a14:foregroundMark x1="42308" y1="34783" x2="42308" y2="34783"/>
                        <a14:foregroundMark x1="40705" y1="36393" x2="40705" y2="36393"/>
                        <a14:foregroundMark x1="58173" y1="36071" x2="58173" y2="36071"/>
                        <a14:foregroundMark x1="59455" y1="36232" x2="59455" y2="36232"/>
                        <a14:foregroundMark x1="58173" y1="34783" x2="58173" y2="34783"/>
                        <a14:foregroundMark x1="58654" y1="33333" x2="58654" y2="33333"/>
                        <a14:foregroundMark x1="59615" y1="33977" x2="59615" y2="33977"/>
                        <a14:foregroundMark x1="60897" y1="34138" x2="60897" y2="34138"/>
                        <a14:foregroundMark x1="63622" y1="39775" x2="63622" y2="39775"/>
                        <a14:foregroundMark x1="59615" y1="40419" x2="59615" y2="40419"/>
                        <a14:foregroundMark x1="62019" y1="39452" x2="62019" y2="39452"/>
                        <a14:foregroundMark x1="65224" y1="39614" x2="65224" y2="39614"/>
                        <a14:foregroundMark x1="56731" y1="41224" x2="56731" y2="41224"/>
                        <a14:foregroundMark x1="45513" y1="39452" x2="45513" y2="39452"/>
                        <a14:foregroundMark x1="38782" y1="40741" x2="38782" y2="40741"/>
                        <a14:foregroundMark x1="41026" y1="39452" x2="41026" y2="39452"/>
                        <a14:foregroundMark x1="34615" y1="40902" x2="34615" y2="40902"/>
                        <a14:foregroundMark x1="55128" y1="42029" x2="55128" y2="42029"/>
                        <a14:foregroundMark x1="57212" y1="39614" x2="57212" y2="39614"/>
                        <a14:foregroundMark x1="23718" y1="56200" x2="23718" y2="56200"/>
                        <a14:foregroundMark x1="47276" y1="80032" x2="41186" y2="77617"/>
                        <a14:foregroundMark x1="41186" y1="77617" x2="34295" y2="72303"/>
                        <a14:foregroundMark x1="34936" y1="72786" x2="29647" y2="67472"/>
                        <a14:foregroundMark x1="29647" y1="67472" x2="25000" y2="59742"/>
                        <a14:foregroundMark x1="25000" y1="59742" x2="24038" y2="55556"/>
                        <a14:foregroundMark x1="24038" y1="55556" x2="24679" y2="50886"/>
                        <a14:foregroundMark x1="26603" y1="60064" x2="27404" y2="56683"/>
                        <a14:foregroundMark x1="27404" y1="56683" x2="26442" y2="53945"/>
                        <a14:foregroundMark x1="21795" y1="57166" x2="20513" y2="54106"/>
                        <a14:foregroundMark x1="32051" y1="67794" x2="30449" y2="63607"/>
                        <a14:foregroundMark x1="37019" y1="74718" x2="33173" y2="74074"/>
                        <a14:foregroundMark x1="53846" y1="80193" x2="62500" y2="75201"/>
                        <a14:foregroundMark x1="62500" y1="75201" x2="68750" y2="69243"/>
                        <a14:foregroundMark x1="68750" y1="69243" x2="68109" y2="65056"/>
                        <a14:foregroundMark x1="68590" y1="65217" x2="69551" y2="62963"/>
                        <a14:foregroundMark x1="74519" y1="61353" x2="75801" y2="56683"/>
                        <a14:foregroundMark x1="75801" y1="56683" x2="75641" y2="52496"/>
                        <a14:foregroundMark x1="63942" y1="71337" x2="65545" y2="70209"/>
                        <a14:foregroundMark x1="59615" y1="77617" x2="64423" y2="73913"/>
                        <a14:foregroundMark x1="36859" y1="42029" x2="36859" y2="42029"/>
                        <a14:foregroundMark x1="68286" y1="20344" x2="68286" y2="20344"/>
                        <a14:foregroundMark x1="69429" y1="19198" x2="69429" y2="19198"/>
                        <a14:foregroundMark x1="69429" y1="14900" x2="69429" y2="14900"/>
                        <a14:foregroundMark x1="80857" y1="25501" x2="80857" y2="25501"/>
                        <a14:foregroundMark x1="70000" y1="57593" x2="70000" y2="57593"/>
                        <a14:foregroundMark x1="72571" y1="57307" x2="72571" y2="57307"/>
                        <a14:foregroundMark x1="73143" y1="54441" x2="73143" y2="54441"/>
                        <a14:foregroundMark x1="78000" y1="57020" x2="78000" y2="57020"/>
                        <a14:foregroundMark x1="55143" y1="40115" x2="55143" y2="40115"/>
                        <a14:foregroundMark x1="43429" y1="39828" x2="43429" y2="39828"/>
                        <a14:foregroundMark x1="43143" y1="41834" x2="43143" y2="41834"/>
                        <a14:foregroundMark x1="40286" y1="40974" x2="40286" y2="40974"/>
                        <a14:foregroundMark x1="32857" y1="48997" x2="32857" y2="48997"/>
                        <a14:foregroundMark x1="33143" y1="47278" x2="33143" y2="61605"/>
                        <a14:foregroundMark x1="52857" y1="47278" x2="52857" y2="63897"/>
                        <a14:foregroundMark x1="57429" y1="47851" x2="57429" y2="63610"/>
                        <a14:foregroundMark x1="25429" y1="65330" x2="25429" y2="65330"/>
                        <a14:foregroundMark x1="23429" y1="62178" x2="23429" y2="62178"/>
                        <a14:foregroundMark x1="28286" y1="69914" x2="28286" y2="69914"/>
                        <a14:foregroundMark x1="27714" y1="69054" x2="27714" y2="69054"/>
                        <a14:foregroundMark x1="24571" y1="64470" x2="24571" y2="64470"/>
                        <a14:foregroundMark x1="24000" y1="63897" x2="24000" y2="63897"/>
                        <a14:foregroundMark x1="18000" y1="73352" x2="18000" y2="73352"/>
                        <a14:foregroundMark x1="25429" y1="74499" x2="25429" y2="74499"/>
                        <a14:foregroundMark x1="24286" y1="79943" x2="24286" y2="79943"/>
                        <a14:foregroundMark x1="26857" y1="76791" x2="26857" y2="76791"/>
                        <a14:foregroundMark x1="49143" y1="85387" x2="49143" y2="85387"/>
                        <a14:foregroundMark x1="46571" y1="84241" x2="46571" y2="84241"/>
                        <a14:foregroundMark x1="47714" y1="84241" x2="47714" y2="84241"/>
                        <a14:foregroundMark x1="55143" y1="84241" x2="55143" y2="84241"/>
                        <a14:foregroundMark x1="72000" y1="83095" x2="72000" y2="83095"/>
                        <a14:foregroundMark x1="77143" y1="70774" x2="77143" y2="70774"/>
                        <a14:foregroundMark x1="80857" y1="74785" x2="80857" y2="74785"/>
                        <a14:foregroundMark x1="52857" y1="10029" x2="52857" y2="10029"/>
                        <a14:foregroundMark x1="50857" y1="9742" x2="50857" y2="9742"/>
                        <a14:foregroundMark x1="40857" y1="10888" x2="40857" y2="10888"/>
                        <a14:foregroundMark x1="42286" y1="16332" x2="42286" y2="16332"/>
                        <a14:foregroundMark x1="29143" y1="16046" x2="29143" y2="16046"/>
                        <a14:foregroundMark x1="22286" y1="21203" x2="22286" y2="21203"/>
                        <a14:foregroundMark x1="18571" y1="25501" x2="18571" y2="25501"/>
                        <a14:foregroundMark x1="70857" y1="18625" x2="70857" y2="18625"/>
                        <a14:foregroundMark x1="75714" y1="26648" x2="75714" y2="26648"/>
                        <a14:foregroundMark x1="83714" y1="33811" x2="83714" y2="33811"/>
                        <a14:foregroundMark x1="84286" y1="45559" x2="84286" y2="45559"/>
                        <a14:foregroundMark x1="86857" y1="45272" x2="86857" y2="45272"/>
                        <a14:foregroundMark x1="89429" y1="51003" x2="89429" y2="51003"/>
                        <a14:foregroundMark x1="88000" y1="60172" x2="88000" y2="60172"/>
                        <a14:foregroundMark x1="87429" y1="63037" x2="87429" y2="63037"/>
                        <a14:foregroundMark x1="84571" y1="69628" x2="84571" y2="69628"/>
                        <a14:foregroundMark x1="11714" y1="59599" x2="11714" y2="59599"/>
                        <a14:foregroundMark x1="10571" y1="52149" x2="10571" y2="52149"/>
                        <a14:foregroundMark x1="15429" y1="50716" x2="15429" y2="50716"/>
                        <a14:foregroundMark x1="16000" y1="52436" x2="16000" y2="52436"/>
                        <a14:foregroundMark x1="16571" y1="39828" x2="16571" y2="39828"/>
                        <a14:foregroundMark x1="14000" y1="34097" x2="14000" y2="34097"/>
                        <a14:foregroundMark x1="28000" y1="35244" x2="28000" y2="35244"/>
                        <a14:foregroundMark x1="30286" y1="35244" x2="30286" y2="35244"/>
                        <a14:foregroundMark x1="35714" y1="35530" x2="41143" y2="33524"/>
                        <a14:foregroundMark x1="38000" y1="36103" x2="38000" y2="36103"/>
                        <a14:foregroundMark x1="39714" y1="35244" x2="39714" y2="35244"/>
                        <a14:foregroundMark x1="40857" y1="34670" x2="40857" y2="34670"/>
                        <a14:foregroundMark x1="43143" y1="34384" x2="43143" y2="34384"/>
                        <a14:foregroundMark x1="60571" y1="36963" x2="53429" y2="37249"/>
                        <a14:foregroundMark x1="58857" y1="37249" x2="58857" y2="37249"/>
                        <a14:foregroundMark x1="58571" y1="36103" x2="55714" y2="35817"/>
                        <a14:foregroundMark x1="62857" y1="36676" x2="59143" y2="34957"/>
                        <a14:foregroundMark x1="64857" y1="35817" x2="58000" y2="32951"/>
                        <a14:foregroundMark x1="68857" y1="34957" x2="71714" y2="35244"/>
                        <a14:foregroundMark x1="39429" y1="41834" x2="39429" y2="41834"/>
                        <a14:foregroundMark x1="56571" y1="42407" x2="56571" y2="42407"/>
                        <a14:foregroundMark x1="55714" y1="42407" x2="55714" y2="42407"/>
                        <a14:foregroundMark x1="66857" y1="47851" x2="66857" y2="61605"/>
                        <a14:foregroundMark x1="37714" y1="47278" x2="37714" y2="68481"/>
                        <a14:foregroundMark x1="42571" y1="74212" x2="42571" y2="46991"/>
                        <a14:foregroundMark x1="47143" y1="47851" x2="47143" y2="74785"/>
                        <a14:foregroundMark x1="52857" y1="64756" x2="52857" y2="68481"/>
                        <a14:foregroundMark x1="57429" y1="63897" x2="57429" y2="74785"/>
                        <a14:foregroundMark x1="62286" y1="47278" x2="62571" y2="69341"/>
                        <a14:foregroundMark x1="52857" y1="70201" x2="52857" y2="70201"/>
                        <a14:foregroundMark x1="52857" y1="72493" x2="52857" y2="72493"/>
                        <a14:foregroundMark x1="52857" y1="74499" x2="52857" y2="74499"/>
                        <a14:foregroundMark x1="52857" y1="77364" x2="52857" y2="71060"/>
                        <a14:foregroundMark x1="47143" y1="77937" x2="47143" y2="75358"/>
                        <a14:foregroundMark x1="17714" y1="38682" x2="17714" y2="38682"/>
                        <a14:foregroundMark x1="42000" y1="32951" x2="42571" y2="32665"/>
                        <a14:foregroundMark x1="57714" y1="33238" x2="57143" y2="32665"/>
                        <a14:foregroundMark x1="56286" y1="34384" x2="56286" y2="34384"/>
                        <a14:foregroundMark x1="55429" y1="33811" x2="55429" y2="33811"/>
                        <a14:backgroundMark x1="40064" y1="25443" x2="40064" y2="25443"/>
                        <a14:backgroundMark x1="41026" y1="29952" x2="41026" y2="29952"/>
                        <a14:backgroundMark x1="41667" y1="13527" x2="41667" y2="13527"/>
                        <a14:backgroundMark x1="31410" y1="14815" x2="31410" y2="14815"/>
                        <a14:backgroundMark x1="77564" y1="46699" x2="77564" y2="46699"/>
                        <a14:backgroundMark x1="23718" y1="46377" x2="23718" y2="46377"/>
                        <a14:backgroundMark x1="31090" y1="52818" x2="31090" y2="52818"/>
                        <a14:backgroundMark x1="70192" y1="47665" x2="70192" y2="47665"/>
                        <a14:backgroundMark x1="70833" y1="42512" x2="70833" y2="42512"/>
                        <a14:backgroundMark x1="30769" y1="41868" x2="30769" y2="41868"/>
                        <a14:backgroundMark x1="30128" y1="40580" x2="30128" y2="40580"/>
                        <a14:backgroundMark x1="41987" y1="41546" x2="41987" y2="41546"/>
                        <a14:backgroundMark x1="50000" y1="41868" x2="50000" y2="41868"/>
                        <a14:backgroundMark x1="55769" y1="30274" x2="55769" y2="30274"/>
                        <a14:backgroundMark x1="36378" y1="17874" x2="36378" y2="17874"/>
                        <a14:backgroundMark x1="22596" y1="39291" x2="22436" y2="45250"/>
                        <a14:backgroundMark x1="34295" y1="13043" x2="36378" y2="15620"/>
                        <a14:backgroundMark x1="55609" y1="10145" x2="57051" y2="10467"/>
                        <a14:backgroundMark x1="24840" y1="23671" x2="24840" y2="23671"/>
                        <a14:backgroundMark x1="21154" y1="20451" x2="21154" y2="20451"/>
                        <a14:backgroundMark x1="20513" y1="29308" x2="20513" y2="29308"/>
                        <a14:backgroundMark x1="13622" y1="31562" x2="13622" y2="31562"/>
                        <a14:backgroundMark x1="11538" y1="39614" x2="11538" y2="39614"/>
                        <a14:backgroundMark x1="8814" y1="49919" x2="8814" y2="49919"/>
                        <a14:backgroundMark x1="16186" y1="45572" x2="16186" y2="45572"/>
                        <a14:backgroundMark x1="12019" y1="45894" x2="12019" y2="45894"/>
                        <a14:backgroundMark x1="13141" y1="50564" x2="13141" y2="50564"/>
                        <a14:backgroundMark x1="16827" y1="51369" x2="16827" y2="51369"/>
                        <a14:backgroundMark x1="15705" y1="58776" x2="15705" y2="58776"/>
                        <a14:backgroundMark x1="9455" y1="57166" x2="9455" y2="57166"/>
                        <a14:backgroundMark x1="13942" y1="61997" x2="13942" y2="61997"/>
                        <a14:backgroundMark x1="44712" y1="84219" x2="44712" y2="84219"/>
                        <a14:backgroundMark x1="71635" y1="77617" x2="71635" y2="77617"/>
                        <a14:backgroundMark x1="78846" y1="77295" x2="78846" y2="77295"/>
                        <a14:backgroundMark x1="83494" y1="73913" x2="83494" y2="73913"/>
                        <a14:backgroundMark x1="80449" y1="73752" x2="80449" y2="73752"/>
                        <a14:backgroundMark x1="82051" y1="68116" x2="82051" y2="68116"/>
                        <a14:backgroundMark x1="84776" y1="63124" x2="84776" y2="63124"/>
                        <a14:backgroundMark x1="90385" y1="54267" x2="90385" y2="54267"/>
                        <a14:backgroundMark x1="90545" y1="47343" x2="90545" y2="47343"/>
                        <a14:backgroundMark x1="86699" y1="43961" x2="86699" y2="43961"/>
                        <a14:backgroundMark x1="85577" y1="38325" x2="85577" y2="38325"/>
                        <a14:backgroundMark x1="81410" y1="33494" x2="81410" y2="33494"/>
                        <a14:backgroundMark x1="84455" y1="32528" x2="84455" y2="32528"/>
                        <a14:backgroundMark x1="47596" y1="85185" x2="47596" y2="85185"/>
                        <a14:backgroundMark x1="46795" y1="89372" x2="46795" y2="89372"/>
                        <a14:backgroundMark x1="54167" y1="88567" x2="54167" y2="88567"/>
                        <a14:backgroundMark x1="75160" y1="21900" x2="75160" y2="21900"/>
                        <a14:backgroundMark x1="71474" y1="19163" x2="71474" y2="19163"/>
                        <a14:backgroundMark x1="58654" y1="31240" x2="58654" y2="31240"/>
                        <a14:backgroundMark x1="64423" y1="34138" x2="64423" y2="34138"/>
                        <a14:backgroundMark x1="65705" y1="34944" x2="65705" y2="34944"/>
                        <a14:backgroundMark x1="68910" y1="33655" x2="68910" y2="33655"/>
                        <a14:backgroundMark x1="71635" y1="34622" x2="71635" y2="34622"/>
                        <a14:backgroundMark x1="70353" y1="32045" x2="70353" y2="32045"/>
                        <a14:backgroundMark x1="28846" y1="31562" x2="28846" y2="31562"/>
                        <a14:backgroundMark x1="43910" y1="33333" x2="43910" y2="33333"/>
                        <a14:backgroundMark x1="45833" y1="34461" x2="45833" y2="34461"/>
                        <a14:backgroundMark x1="36218" y1="36232" x2="36218" y2="36232"/>
                        <a14:backgroundMark x1="27083" y1="34783" x2="27083" y2="34783"/>
                        <a14:backgroundMark x1="40385" y1="34622" x2="40385" y2="34622"/>
                        <a14:backgroundMark x1="37500" y1="35749" x2="37500" y2="35749"/>
                        <a14:backgroundMark x1="36859" y1="35910" x2="35897" y2="36232"/>
                        <a14:backgroundMark x1="38782" y1="36393" x2="41186" y2="35427"/>
                        <a14:backgroundMark x1="48718" y1="36232" x2="48718" y2="36232"/>
                        <a14:backgroundMark x1="53686" y1="36071" x2="53686" y2="36071"/>
                        <a14:backgroundMark x1="61058" y1="36393" x2="58654" y2="35266"/>
                        <a14:backgroundMark x1="64103" y1="36232" x2="58814" y2="33977"/>
                        <a14:backgroundMark x1="58974" y1="36715" x2="53686" y2="36232"/>
                        <a14:backgroundMark x1="58333" y1="40902" x2="58333" y2="40902"/>
                        <a14:backgroundMark x1="39904" y1="40741" x2="39904" y2="40741"/>
                        <a14:backgroundMark x1="44231" y1="42351" x2="44231" y2="42351"/>
                        <a14:backgroundMark x1="22436" y1="54267" x2="22436" y2="54267"/>
                        <a14:backgroundMark x1="25962" y1="53784" x2="25962" y2="53784"/>
                        <a14:backgroundMark x1="25641" y1="56361" x2="25641" y2="56361"/>
                        <a14:backgroundMark x1="26923" y1="52335" x2="25962" y2="52335"/>
                        <a14:backgroundMark x1="20032" y1="55556" x2="20673" y2="57649"/>
                        <a14:backgroundMark x1="28365" y1="60064" x2="29006" y2="60225"/>
                        <a14:backgroundMark x1="33013" y1="66184" x2="33494" y2="67472"/>
                        <a14:backgroundMark x1="24199" y1="66184" x2="24679" y2="66828"/>
                        <a14:backgroundMark x1="31410" y1="71498" x2="31731" y2="71659"/>
                        <a14:backgroundMark x1="35256" y1="76006" x2="36058" y2="76329"/>
                        <a14:backgroundMark x1="61378" y1="78261" x2="63301" y2="76812"/>
                        <a14:backgroundMark x1="64583" y1="76329" x2="64583" y2="76329"/>
                        <a14:backgroundMark x1="59615" y1="79066" x2="59615" y2="79066"/>
                        <a14:backgroundMark x1="52244" y1="80676" x2="52244" y2="80676"/>
                        <a14:backgroundMark x1="48397" y1="80515" x2="48397" y2="80515"/>
                        <a14:backgroundMark x1="56731" y1="76973" x2="56731" y2="76973"/>
                        <a14:backgroundMark x1="64904" y1="68760" x2="64904" y2="68760"/>
                        <a14:backgroundMark x1="74519" y1="67633" x2="74519" y2="67633"/>
                        <a14:backgroundMark x1="66987" y1="65862" x2="66987" y2="65862"/>
                        <a14:backgroundMark x1="71314" y1="58937" x2="70673" y2="59903"/>
                        <a14:backgroundMark x1="74359" y1="54428" x2="74359" y2="55072"/>
                        <a14:backgroundMark x1="36699" y1="40258" x2="36699" y2="40258"/>
                        <a14:backgroundMark x1="44551" y1="39936" x2="44551" y2="39936"/>
                        <a14:backgroundMark x1="55609" y1="42673" x2="55609" y2="42673"/>
                        <a14:backgroundMark x1="56571" y1="40258" x2="56571" y2="40258"/>
                        <a14:backgroundMark x1="21154" y1="58454" x2="21154" y2="58454"/>
                        <a14:backgroundMark x1="25321" y1="55556" x2="25321" y2="55556"/>
                        <a14:backgroundMark x1="25321" y1="55556" x2="25481" y2="57005"/>
                        <a14:backgroundMark x1="25641" y1="57649" x2="25641" y2="57649"/>
                        <a14:backgroundMark x1="22756" y1="55395" x2="22756" y2="55395"/>
                        <a14:backgroundMark x1="21474" y1="60870" x2="21474" y2="60870"/>
                        <a14:backgroundMark x1="25962" y1="68277" x2="25962" y2="68277"/>
                        <a14:backgroundMark x1="23077" y1="63929" x2="23077" y2="63929"/>
                        <a14:backgroundMark x1="24679" y1="62641" x2="24679" y2="62641"/>
                        <a14:backgroundMark x1="26923" y1="61192" x2="26923" y2="61192"/>
                        <a14:backgroundMark x1="28526" y1="68760" x2="28526" y2="68760"/>
                        <a14:backgroundMark x1="29808" y1="66345" x2="29808" y2="66345"/>
                        <a14:backgroundMark x1="33494" y1="75362" x2="33494" y2="75362"/>
                        <a14:backgroundMark x1="58654" y1="75684" x2="57692" y2="76006"/>
                        <a14:backgroundMark x1="58974" y1="79388" x2="58013" y2="79549"/>
                        <a14:backgroundMark x1="36378" y1="77134" x2="40224" y2="78744"/>
                        <a14:backgroundMark x1="40865" y1="75040" x2="41667" y2="75684"/>
                        <a14:backgroundMark x1="65865" y1="68921" x2="66667" y2="67472"/>
                        <a14:backgroundMark x1="69551" y1="61353" x2="70833" y2="59581"/>
                        <a14:backgroundMark x1="68750" y1="62480" x2="68269" y2="63285"/>
                        <a14:backgroundMark x1="73077" y1="51691" x2="74038" y2="52979"/>
                        <a14:backgroundMark x1="77724" y1="53784" x2="77244" y2="51852"/>
                        <a14:backgroundMark x1="79327" y1="57327" x2="79167" y2="58454"/>
                        <a14:backgroundMark x1="74519" y1="67633" x2="75641" y2="66345"/>
                        <a14:backgroundMark x1="32532" y1="33333" x2="32532" y2="33333"/>
                        <a14:backgroundMark x1="76571" y1="26074" x2="76571" y2="26074"/>
                        <a14:backgroundMark x1="79714" y1="24642" x2="79714" y2="24642"/>
                        <a14:backgroundMark x1="32857" y1="35530" x2="32857" y2="35530"/>
                        <a14:backgroundMark x1="32286" y1="36103" x2="35714" y2="33811"/>
                        <a14:backgroundMark x1="35429" y1="34097" x2="40000" y2="32665"/>
                        <a14:backgroundMark x1="31429" y1="36103" x2="28286" y2="36103"/>
                        <a14:backgroundMark x1="68857" y1="31519" x2="67429" y2="31805"/>
                        <a14:backgroundMark x1="67143" y1="32665" x2="68000" y2="33238"/>
                        <a14:backgroundMark x1="65714" y1="34670" x2="68000" y2="35817"/>
                        <a14:backgroundMark x1="71143" y1="36103" x2="71143" y2="36103"/>
                        <a14:backgroundMark x1="70571" y1="34384" x2="70571" y2="34384"/>
                        <a14:backgroundMark x1="42000" y1="34097" x2="42000" y2="34097"/>
                        <a14:backgroundMark x1="43143" y1="35244" x2="43143" y2="35244"/>
                        <a14:backgroundMark x1="38286" y1="42407" x2="38286" y2="42407"/>
                        <a14:backgroundMark x1="61143" y1="41261" x2="61143" y2="41261"/>
                        <a14:backgroundMark x1="55714" y1="41834" x2="55714" y2="41834"/>
                        <a14:backgroundMark x1="40571" y1="48711" x2="40286" y2="66476"/>
                        <a14:backgroundMark x1="50286" y1="50430" x2="49714" y2="67335"/>
                        <a14:backgroundMark x1="60571" y1="50143" x2="60571" y2="66189"/>
                        <a14:backgroundMark x1="39429" y1="67908" x2="39429" y2="67908"/>
                        <a14:backgroundMark x1="41714" y1="72493" x2="38857" y2="69628"/>
                        <a14:backgroundMark x1="48286" y1="51289" x2="48286" y2="47278"/>
                        <a14:backgroundMark x1="48857" y1="67908" x2="50000" y2="75072"/>
                        <a14:backgroundMark x1="59429" y1="69628" x2="58571" y2="66476"/>
                        <a14:backgroundMark x1="58286" y1="72493" x2="58857" y2="69914"/>
                        <a14:backgroundMark x1="49714" y1="76791" x2="49714" y2="76791"/>
                        <a14:backgroundMark x1="29143" y1="58739" x2="29143" y2="58739"/>
                        <a14:backgroundMark x1="34000" y1="68768" x2="34000" y2="68768"/>
                        <a14:backgroundMark x1="18571" y1="63324" x2="18571" y2="63324"/>
                        <a14:backgroundMark x1="66000" y1="75358" x2="66000" y2="75358"/>
                        <a14:backgroundMark x1="73714" y1="68195" x2="73714" y2="68195"/>
                        <a14:backgroundMark x1="16571" y1="38109" x2="16571" y2="38109"/>
                        <a14:backgroundMark x1="53143" y1="33811" x2="53143" y2="33811"/>
                        <a14:backgroundMark x1="55429" y1="32665" x2="56571" y2="33238"/>
                        <a14:backgroundMark x1="55143" y1="34670" x2="56857" y2="35244"/>
                      </a14:backgroundRemoval>
                    </a14:imgEffect>
                  </a14:imgLayer>
                </a14:imgProps>
              </a:ext>
              <a:ext uri="{28A0092B-C50C-407E-A947-70E740481C1C}">
                <a14:useLocalDpi xmlns:a14="http://schemas.microsoft.com/office/drawing/2010/main" val="0"/>
              </a:ext>
            </a:extLst>
          </a:blip>
          <a:srcRect/>
          <a:stretch>
            <a:fillRect/>
          </a:stretch>
        </p:blipFill>
        <p:spPr bwMode="auto">
          <a:xfrm>
            <a:off x="31961" y="0"/>
            <a:ext cx="486973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1325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txStyles>
    <p:titleStyle>
      <a:lvl1pPr algn="ctr" rtl="0" eaLnBrk="1" fontAlgn="base" hangingPunct="1">
        <a:spcBef>
          <a:spcPct val="0"/>
        </a:spcBef>
        <a:spcAft>
          <a:spcPct val="0"/>
        </a:spcAft>
        <a:defRPr sz="12000" baseline="0">
          <a:solidFill>
            <a:srgbClr val="FFFFFF"/>
          </a:solidFill>
          <a:latin typeface="Arial" pitchFamily="34" charset="0"/>
          <a:ea typeface="+mj-ea"/>
          <a:cs typeface="+mj-cs"/>
        </a:defRPr>
      </a:lvl1pPr>
      <a:lvl2pPr algn="ctr" rtl="0" eaLnBrk="1" fontAlgn="base" hangingPunct="1">
        <a:spcBef>
          <a:spcPct val="0"/>
        </a:spcBef>
        <a:spcAft>
          <a:spcPct val="0"/>
        </a:spcAft>
        <a:defRPr sz="8597">
          <a:solidFill>
            <a:srgbClr val="FFFFFF"/>
          </a:solidFill>
          <a:latin typeface="Arial Black" pitchFamily="34" charset="0"/>
        </a:defRPr>
      </a:lvl2pPr>
      <a:lvl3pPr algn="ctr" rtl="0" eaLnBrk="1" fontAlgn="base" hangingPunct="1">
        <a:spcBef>
          <a:spcPct val="0"/>
        </a:spcBef>
        <a:spcAft>
          <a:spcPct val="0"/>
        </a:spcAft>
        <a:defRPr sz="8597">
          <a:solidFill>
            <a:srgbClr val="FFFFFF"/>
          </a:solidFill>
          <a:latin typeface="Arial Black" pitchFamily="34" charset="0"/>
        </a:defRPr>
      </a:lvl3pPr>
      <a:lvl4pPr algn="ctr" rtl="0" eaLnBrk="1" fontAlgn="base" hangingPunct="1">
        <a:spcBef>
          <a:spcPct val="0"/>
        </a:spcBef>
        <a:spcAft>
          <a:spcPct val="0"/>
        </a:spcAft>
        <a:defRPr sz="8597">
          <a:solidFill>
            <a:srgbClr val="FFFFFF"/>
          </a:solidFill>
          <a:latin typeface="Arial Black" pitchFamily="34" charset="0"/>
        </a:defRPr>
      </a:lvl4pPr>
      <a:lvl5pPr algn="ctr" rtl="0" eaLnBrk="1" fontAlgn="base" hangingPunct="1">
        <a:spcBef>
          <a:spcPct val="0"/>
        </a:spcBef>
        <a:spcAft>
          <a:spcPct val="0"/>
        </a:spcAft>
        <a:defRPr sz="8597">
          <a:solidFill>
            <a:srgbClr val="FFFFFF"/>
          </a:solidFill>
          <a:latin typeface="Arial Black" pitchFamily="34" charset="0"/>
        </a:defRPr>
      </a:lvl5pPr>
      <a:lvl6pPr marL="457128" algn="ctr" rtl="0" eaLnBrk="1" fontAlgn="base" hangingPunct="1">
        <a:spcBef>
          <a:spcPct val="0"/>
        </a:spcBef>
        <a:spcAft>
          <a:spcPct val="0"/>
        </a:spcAft>
        <a:defRPr sz="8597">
          <a:solidFill>
            <a:srgbClr val="FFFFFF"/>
          </a:solidFill>
          <a:latin typeface="Arial Black" pitchFamily="34" charset="0"/>
        </a:defRPr>
      </a:lvl6pPr>
      <a:lvl7pPr marL="914256" algn="ctr" rtl="0" eaLnBrk="1" fontAlgn="base" hangingPunct="1">
        <a:spcBef>
          <a:spcPct val="0"/>
        </a:spcBef>
        <a:spcAft>
          <a:spcPct val="0"/>
        </a:spcAft>
        <a:defRPr sz="8597">
          <a:solidFill>
            <a:srgbClr val="FFFFFF"/>
          </a:solidFill>
          <a:latin typeface="Arial Black" pitchFamily="34" charset="0"/>
        </a:defRPr>
      </a:lvl7pPr>
      <a:lvl8pPr marL="1371379" algn="ctr" rtl="0" eaLnBrk="1" fontAlgn="base" hangingPunct="1">
        <a:spcBef>
          <a:spcPct val="0"/>
        </a:spcBef>
        <a:spcAft>
          <a:spcPct val="0"/>
        </a:spcAft>
        <a:defRPr sz="8597">
          <a:solidFill>
            <a:srgbClr val="FFFFFF"/>
          </a:solidFill>
          <a:latin typeface="Arial Black" pitchFamily="34" charset="0"/>
        </a:defRPr>
      </a:lvl8pPr>
      <a:lvl9pPr marL="1828507" algn="ctr" rtl="0" eaLnBrk="1" fontAlgn="base" hangingPunct="1">
        <a:spcBef>
          <a:spcPct val="0"/>
        </a:spcBef>
        <a:spcAft>
          <a:spcPct val="0"/>
        </a:spcAft>
        <a:defRPr sz="8597">
          <a:solidFill>
            <a:srgbClr val="FFFFFF"/>
          </a:solidFill>
          <a:latin typeface="Arial Black" pitchFamily="34" charset="0"/>
        </a:defRPr>
      </a:lvl9pPr>
    </p:titleStyle>
    <p:bodyStyle>
      <a:lvl1pPr marL="342845" indent="-342845" algn="l" rtl="0" eaLnBrk="1" fontAlgn="base" hangingPunct="1">
        <a:spcBef>
          <a:spcPct val="20000"/>
        </a:spcBef>
        <a:spcAft>
          <a:spcPct val="0"/>
        </a:spcAft>
        <a:buChar char="•"/>
        <a:defRPr sz="2899">
          <a:solidFill>
            <a:schemeClr val="tx1"/>
          </a:solidFill>
          <a:latin typeface="+mn-lt"/>
          <a:ea typeface="+mn-ea"/>
          <a:cs typeface="+mn-cs"/>
        </a:defRPr>
      </a:lvl1pPr>
      <a:lvl2pPr marL="739656" indent="-282528" algn="l" rtl="0" eaLnBrk="1" fontAlgn="base" hangingPunct="1">
        <a:spcBef>
          <a:spcPct val="20000"/>
        </a:spcBef>
        <a:spcAft>
          <a:spcPct val="0"/>
        </a:spcAft>
        <a:buChar char="–"/>
        <a:defRPr sz="2899">
          <a:solidFill>
            <a:schemeClr val="tx1"/>
          </a:solidFill>
          <a:latin typeface="+mn-lt"/>
        </a:defRPr>
      </a:lvl2pPr>
      <a:lvl3pPr marL="1142818" indent="-228562" algn="l" rtl="0" eaLnBrk="1" fontAlgn="base" hangingPunct="1">
        <a:spcBef>
          <a:spcPct val="20000"/>
        </a:spcBef>
        <a:spcAft>
          <a:spcPct val="0"/>
        </a:spcAft>
        <a:buChar char="•"/>
        <a:defRPr sz="2400">
          <a:solidFill>
            <a:schemeClr val="tx1"/>
          </a:solidFill>
          <a:latin typeface="+mn-lt"/>
        </a:defRPr>
      </a:lvl3pPr>
      <a:lvl4pPr marL="1599946" indent="-228562" algn="l" rtl="0" eaLnBrk="1" fontAlgn="base" hangingPunct="1">
        <a:spcBef>
          <a:spcPct val="20000"/>
        </a:spcBef>
        <a:spcAft>
          <a:spcPct val="0"/>
        </a:spcAft>
        <a:buChar char="–"/>
        <a:defRPr sz="1901">
          <a:solidFill>
            <a:schemeClr val="tx1"/>
          </a:solidFill>
          <a:latin typeface="+mn-lt"/>
        </a:defRPr>
      </a:lvl4pPr>
      <a:lvl5pPr marL="2057069" indent="-228562" algn="l" rtl="0" eaLnBrk="1" fontAlgn="base" hangingPunct="1">
        <a:spcBef>
          <a:spcPct val="20000"/>
        </a:spcBef>
        <a:spcAft>
          <a:spcPct val="0"/>
        </a:spcAft>
        <a:buChar char="»"/>
        <a:defRPr sz="1901">
          <a:solidFill>
            <a:schemeClr val="tx1"/>
          </a:solidFill>
          <a:latin typeface="+mn-lt"/>
        </a:defRPr>
      </a:lvl5pPr>
      <a:lvl6pPr marL="2514197" indent="-228562" algn="l" rtl="0" eaLnBrk="1" fontAlgn="base" hangingPunct="1">
        <a:spcBef>
          <a:spcPct val="20000"/>
        </a:spcBef>
        <a:spcAft>
          <a:spcPct val="0"/>
        </a:spcAft>
        <a:buChar char="»"/>
        <a:defRPr sz="1901">
          <a:solidFill>
            <a:schemeClr val="tx1"/>
          </a:solidFill>
          <a:latin typeface="+mn-lt"/>
        </a:defRPr>
      </a:lvl6pPr>
      <a:lvl7pPr marL="2971325" indent="-228562" algn="l" rtl="0" eaLnBrk="1" fontAlgn="base" hangingPunct="1">
        <a:spcBef>
          <a:spcPct val="20000"/>
        </a:spcBef>
        <a:spcAft>
          <a:spcPct val="0"/>
        </a:spcAft>
        <a:buChar char="»"/>
        <a:defRPr sz="1901">
          <a:solidFill>
            <a:schemeClr val="tx1"/>
          </a:solidFill>
          <a:latin typeface="+mn-lt"/>
        </a:defRPr>
      </a:lvl7pPr>
      <a:lvl8pPr marL="3428453" indent="-228562" algn="l" rtl="0" eaLnBrk="1" fontAlgn="base" hangingPunct="1">
        <a:spcBef>
          <a:spcPct val="20000"/>
        </a:spcBef>
        <a:spcAft>
          <a:spcPct val="0"/>
        </a:spcAft>
        <a:buChar char="»"/>
        <a:defRPr sz="1901">
          <a:solidFill>
            <a:schemeClr val="tx1"/>
          </a:solidFill>
          <a:latin typeface="+mn-lt"/>
        </a:defRPr>
      </a:lvl8pPr>
      <a:lvl9pPr marL="3885576" indent="-228562" algn="l" rtl="0" eaLnBrk="1" fontAlgn="base" hangingPunct="1">
        <a:spcBef>
          <a:spcPct val="20000"/>
        </a:spcBef>
        <a:spcAft>
          <a:spcPct val="0"/>
        </a:spcAft>
        <a:buChar char="»"/>
        <a:defRPr sz="1901">
          <a:solidFill>
            <a:schemeClr val="tx1"/>
          </a:solidFill>
          <a:latin typeface="+mn-lt"/>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79" algn="l" defTabSz="914256" rtl="0" eaLnBrk="1" latinLnBrk="0" hangingPunct="1">
        <a:defRPr sz="1800" kern="1200">
          <a:solidFill>
            <a:schemeClr val="tx1"/>
          </a:solidFill>
          <a:latin typeface="+mn-lt"/>
          <a:ea typeface="+mn-ea"/>
          <a:cs typeface="+mn-cs"/>
        </a:defRPr>
      </a:lvl4pPr>
      <a:lvl5pPr marL="1828507" algn="l" defTabSz="914256" rtl="0" eaLnBrk="1" latinLnBrk="0" hangingPunct="1">
        <a:defRPr sz="1800" kern="1200">
          <a:solidFill>
            <a:schemeClr val="tx1"/>
          </a:solidFill>
          <a:latin typeface="+mn-lt"/>
          <a:ea typeface="+mn-ea"/>
          <a:cs typeface="+mn-cs"/>
        </a:defRPr>
      </a:lvl5pPr>
      <a:lvl6pPr marL="2285635" algn="l" defTabSz="914256" rtl="0" eaLnBrk="1" latinLnBrk="0" hangingPunct="1">
        <a:defRPr sz="1800" kern="1200">
          <a:solidFill>
            <a:schemeClr val="tx1"/>
          </a:solidFill>
          <a:latin typeface="+mn-lt"/>
          <a:ea typeface="+mn-ea"/>
          <a:cs typeface="+mn-cs"/>
        </a:defRPr>
      </a:lvl6pPr>
      <a:lvl7pPr marL="2742763" algn="l" defTabSz="914256" rtl="0" eaLnBrk="1" latinLnBrk="0" hangingPunct="1">
        <a:defRPr sz="1800" kern="1200">
          <a:solidFill>
            <a:schemeClr val="tx1"/>
          </a:solidFill>
          <a:latin typeface="+mn-lt"/>
          <a:ea typeface="+mn-ea"/>
          <a:cs typeface="+mn-cs"/>
        </a:defRPr>
      </a:lvl7pPr>
      <a:lvl8pPr marL="3199886" algn="l" defTabSz="914256" rtl="0" eaLnBrk="1" latinLnBrk="0" hangingPunct="1">
        <a:defRPr sz="1800" kern="1200">
          <a:solidFill>
            <a:schemeClr val="tx1"/>
          </a:solidFill>
          <a:latin typeface="+mn-lt"/>
          <a:ea typeface="+mn-ea"/>
          <a:cs typeface="+mn-cs"/>
        </a:defRPr>
      </a:lvl8pPr>
      <a:lvl9pPr marL="3657014" algn="l" defTabSz="9142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chart" Target="../charts/chart2.xml"/><Relationship Id="rId12" Type="http://schemas.openxmlformats.org/officeDocument/2006/relationships/chart" Target="../charts/chart3.xml"/><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jpeg"/><Relationship Id="rId1" Type="http://schemas.openxmlformats.org/officeDocument/2006/relationships/slideLayout" Target="../slideLayouts/slideLayout25.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chart" Target="../charts/chart1.xml"/><Relationship Id="rId9" Type="http://schemas.openxmlformats.org/officeDocument/2006/relationships/image" Target="../media/image10.png"/><Relationship Id="rId10"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srcRect b="4020"/>
          <a:stretch/>
        </p:blipFill>
        <p:spPr>
          <a:xfrm>
            <a:off x="11843532" y="22189735"/>
            <a:ext cx="9267878" cy="6671511"/>
          </a:xfrm>
          <a:prstGeom prst="rect">
            <a:avLst/>
          </a:prstGeom>
        </p:spPr>
      </p:pic>
      <p:pic>
        <p:nvPicPr>
          <p:cNvPr id="72" name="Picture 71"/>
          <p:cNvPicPr>
            <a:picLocks noChangeAspect="1"/>
          </p:cNvPicPr>
          <p:nvPr/>
        </p:nvPicPr>
        <p:blipFill rotWithShape="1">
          <a:blip r:embed="rId4"/>
          <a:srcRect t="6868" b="9925"/>
          <a:stretch/>
        </p:blipFill>
        <p:spPr>
          <a:xfrm>
            <a:off x="949117" y="24946800"/>
            <a:ext cx="9624718" cy="4437777"/>
          </a:xfrm>
          <a:prstGeom prst="rect">
            <a:avLst/>
          </a:prstGeom>
        </p:spPr>
      </p:pic>
      <p:sp>
        <p:nvSpPr>
          <p:cNvPr id="4" name="Title 3"/>
          <p:cNvSpPr>
            <a:spLocks noGrp="1"/>
          </p:cNvSpPr>
          <p:nvPr>
            <p:ph type="title"/>
          </p:nvPr>
        </p:nvSpPr>
        <p:spPr>
          <a:xfrm>
            <a:off x="7610007" y="1379949"/>
            <a:ext cx="28671186" cy="2039223"/>
          </a:xfrm>
        </p:spPr>
        <p:txBody>
          <a:bodyPr/>
          <a:lstStyle/>
          <a:p>
            <a:r>
              <a:rPr lang="en-US" dirty="0" smtClean="0">
                <a:latin typeface="Times New Roman" panose="02020603050405020304" pitchFamily="18" charset="0"/>
                <a:cs typeface="Times New Roman" panose="02020603050405020304" pitchFamily="18" charset="0"/>
              </a:rPr>
              <a:t>Hydrothermal Growth of Co</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O</a:t>
            </a:r>
            <a:r>
              <a:rPr lang="en-US" baseline="-25000" dirty="0" smtClean="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 Nanoparticles as Catalysts for Lithium-air Batteries</a:t>
            </a:r>
            <a:endParaRPr lang="en-US" dirty="0"/>
          </a:p>
        </p:txBody>
      </p:sp>
      <p:sp>
        <p:nvSpPr>
          <p:cNvPr id="7" name="Text Box 7"/>
          <p:cNvSpPr txBox="1">
            <a:spLocks noChangeArrowheads="1"/>
          </p:cNvSpPr>
          <p:nvPr/>
        </p:nvSpPr>
        <p:spPr bwMode="auto">
          <a:xfrm>
            <a:off x="691501" y="5638797"/>
            <a:ext cx="9979636" cy="1199717"/>
          </a:xfrm>
          <a:prstGeom prst="rect">
            <a:avLst/>
          </a:prstGeom>
          <a:solidFill>
            <a:srgbClr val="39275B"/>
          </a:solidFill>
          <a:ln w="9525">
            <a:noFill/>
            <a:miter lim="800000"/>
            <a:headEnd/>
            <a:tailEnd/>
          </a:ln>
          <a:effectLst/>
        </p:spPr>
        <p:txBody>
          <a:bodyPr wrap="square" lIns="273774" tIns="136857" rIns="273774" bIns="136857">
            <a:spAutoFit/>
          </a:bodyPr>
          <a:lstStyle/>
          <a:p>
            <a:pPr algn="ctr" defTabSz="4387800" eaLnBrk="0" hangingPunct="0">
              <a:spcBef>
                <a:spcPct val="50000"/>
              </a:spcBef>
            </a:pPr>
            <a:r>
              <a:rPr lang="en-US" sz="6000" b="1" dirty="0" smtClean="0">
                <a:solidFill>
                  <a:srgbClr val="F8F8F8"/>
                </a:solidFill>
                <a:latin typeface="Times New Roman" charset="0"/>
                <a:ea typeface="Times New Roman" charset="0"/>
                <a:cs typeface="Times New Roman" charset="0"/>
              </a:rPr>
              <a:t>Background</a:t>
            </a:r>
            <a:endParaRPr lang="en-US" sz="6000" b="1" dirty="0">
              <a:solidFill>
                <a:srgbClr val="F8F8F8"/>
              </a:solidFill>
              <a:latin typeface="Times New Roman" charset="0"/>
              <a:ea typeface="Times New Roman" charset="0"/>
              <a:cs typeface="Times New Roman" charset="0"/>
            </a:endParaRPr>
          </a:p>
        </p:txBody>
      </p:sp>
      <p:sp>
        <p:nvSpPr>
          <p:cNvPr id="8" name="Text Box 7"/>
          <p:cNvSpPr txBox="1">
            <a:spLocks noChangeArrowheads="1"/>
          </p:cNvSpPr>
          <p:nvPr/>
        </p:nvSpPr>
        <p:spPr bwMode="auto">
          <a:xfrm>
            <a:off x="11488366" y="5640402"/>
            <a:ext cx="9988139" cy="1199717"/>
          </a:xfrm>
          <a:prstGeom prst="rect">
            <a:avLst/>
          </a:prstGeom>
          <a:solidFill>
            <a:srgbClr val="39275B"/>
          </a:solidFill>
          <a:ln w="9525">
            <a:noFill/>
            <a:miter lim="800000"/>
            <a:headEnd/>
            <a:tailEnd/>
          </a:ln>
          <a:effectLst/>
        </p:spPr>
        <p:txBody>
          <a:bodyPr wrap="square" lIns="273774" tIns="136857" rIns="273774" bIns="136857">
            <a:spAutoFit/>
          </a:bodyPr>
          <a:lstStyle/>
          <a:p>
            <a:pPr algn="ctr" defTabSz="4387800" eaLnBrk="0" hangingPunct="0">
              <a:spcBef>
                <a:spcPct val="50000"/>
              </a:spcBef>
            </a:pPr>
            <a:r>
              <a:rPr lang="en-US" sz="6000" b="1" dirty="0" smtClean="0">
                <a:solidFill>
                  <a:srgbClr val="F8F8F8"/>
                </a:solidFill>
                <a:latin typeface="Times New Roman" charset="0"/>
                <a:ea typeface="Times New Roman" charset="0"/>
                <a:cs typeface="Times New Roman" charset="0"/>
              </a:rPr>
              <a:t>Challenges</a:t>
            </a:r>
            <a:endParaRPr lang="en-US" sz="6000" b="1" dirty="0">
              <a:solidFill>
                <a:srgbClr val="F8F8F8"/>
              </a:solidFill>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9" name="Rectangle 8"/>
              <p:cNvSpPr/>
              <p:nvPr/>
            </p:nvSpPr>
            <p:spPr>
              <a:xfrm>
                <a:off x="961754" y="7010081"/>
                <a:ext cx="9464170" cy="19790033"/>
              </a:xfrm>
              <a:prstGeom prst="rect">
                <a:avLst/>
              </a:prstGeom>
            </p:spPr>
            <p:txBody>
              <a:bodyPr wrap="square">
                <a:spAutoFit/>
              </a:bodyPr>
              <a:lstStyle/>
              <a:p>
                <a:pPr algn="just"/>
                <a:r>
                  <a:rPr lang="en-US" sz="2800" dirty="0" smtClean="0">
                    <a:latin typeface="Times New Roman" charset="0"/>
                    <a:ea typeface="Times New Roman" charset="0"/>
                    <a:cs typeface="Times New Roman" charset="0"/>
                  </a:rPr>
                  <a:t>Lithium-air batteries were first discovered in the 1970s </a:t>
                </a:r>
                <a:r>
                  <a:rPr lang="en-US" sz="2800" dirty="0">
                    <a:latin typeface="Times New Roman" charset="0"/>
                    <a:ea typeface="Times New Roman" charset="0"/>
                    <a:cs typeface="Times New Roman" charset="0"/>
                  </a:rPr>
                  <a:t>and since then they have attracted a lot of attention from </a:t>
                </a:r>
                <a:r>
                  <a:rPr lang="en-US" sz="2800" dirty="0" smtClean="0">
                    <a:latin typeface="Times New Roman" charset="0"/>
                    <a:ea typeface="Times New Roman" charset="0"/>
                    <a:cs typeface="Times New Roman" charset="0"/>
                  </a:rPr>
                  <a:t>academia </a:t>
                </a:r>
                <a:r>
                  <a:rPr lang="en-US" sz="2800" dirty="0">
                    <a:latin typeface="Times New Roman" charset="0"/>
                    <a:ea typeface="Times New Roman" charset="0"/>
                    <a:cs typeface="Times New Roman" charset="0"/>
                  </a:rPr>
                  <a:t>and </a:t>
                </a:r>
                <a:r>
                  <a:rPr lang="en-US" sz="2800" dirty="0" smtClean="0">
                    <a:latin typeface="Times New Roman" charset="0"/>
                    <a:ea typeface="Times New Roman" charset="0"/>
                    <a:cs typeface="Times New Roman" charset="0"/>
                  </a:rPr>
                  <a:t>research. They’re considered the </a:t>
                </a:r>
                <a:r>
                  <a:rPr lang="en-US" sz="2800" dirty="0">
                    <a:latin typeface="Times New Roman" charset="0"/>
                    <a:ea typeface="Times New Roman" charset="0"/>
                    <a:cs typeface="Times New Roman" charset="0"/>
                  </a:rPr>
                  <a:t>future of energy </a:t>
                </a:r>
                <a:r>
                  <a:rPr lang="en-US" sz="2800" dirty="0" smtClean="0">
                    <a:latin typeface="Times New Roman" charset="0"/>
                    <a:ea typeface="Times New Roman" charset="0"/>
                    <a:cs typeface="Times New Roman" charset="0"/>
                  </a:rPr>
                  <a:t>storage science </a:t>
                </a:r>
                <a:r>
                  <a:rPr lang="en-US" sz="2800" dirty="0">
                    <a:latin typeface="Times New Roman" charset="0"/>
                    <a:ea typeface="Times New Roman" charset="0"/>
                    <a:cs typeface="Times New Roman" charset="0"/>
                  </a:rPr>
                  <a:t>due to </a:t>
                </a:r>
                <a:r>
                  <a:rPr lang="en-US" sz="2800" dirty="0" smtClean="0">
                    <a:latin typeface="Times New Roman" charset="0"/>
                    <a:ea typeface="Times New Roman" charset="0"/>
                    <a:cs typeface="Times New Roman" charset="0"/>
                  </a:rPr>
                  <a:t>their extremely high </a:t>
                </a:r>
                <a:r>
                  <a:rPr lang="en-US" sz="2800" dirty="0">
                    <a:latin typeface="Times New Roman" charset="0"/>
                    <a:ea typeface="Times New Roman" charset="0"/>
                    <a:cs typeface="Times New Roman" charset="0"/>
                  </a:rPr>
                  <a:t>theoretical energy density which is comparable to </a:t>
                </a:r>
                <a:r>
                  <a:rPr lang="en-US" sz="2800" dirty="0" smtClean="0">
                    <a:latin typeface="Times New Roman" charset="0"/>
                    <a:ea typeface="Times New Roman" charset="0"/>
                    <a:cs typeface="Times New Roman" charset="0"/>
                  </a:rPr>
                  <a:t>that of gasoline. The max energy density was calculated around ~12 kWh/kg which is close to the specific energy of gasoline (~</a:t>
                </a:r>
                <a:r>
                  <a:rPr lang="en-US" sz="2800" dirty="0">
                    <a:latin typeface="Times New Roman" charset="0"/>
                    <a:ea typeface="Times New Roman" charset="0"/>
                    <a:cs typeface="Times New Roman" charset="0"/>
                  </a:rPr>
                  <a:t>13 </a:t>
                </a:r>
                <a:r>
                  <a:rPr lang="en-US" sz="2800" dirty="0" smtClean="0">
                    <a:latin typeface="Times New Roman" charset="0"/>
                    <a:ea typeface="Times New Roman" charset="0"/>
                    <a:cs typeface="Times New Roman" charset="0"/>
                  </a:rPr>
                  <a:t>kWh/kg).</a:t>
                </a:r>
              </a:p>
              <a:p>
                <a:pPr algn="just"/>
                <a:endParaRPr lang="en-US" sz="2800" dirty="0" smtClean="0">
                  <a:latin typeface="Times New Roman" charset="0"/>
                  <a:ea typeface="Times New Roman" charset="0"/>
                  <a:cs typeface="Times New Roman" charset="0"/>
                </a:endParaRPr>
              </a:p>
              <a:p>
                <a:pPr algn="just"/>
                <a:endParaRPr lang="en-US" sz="3200" dirty="0">
                  <a:latin typeface="Times New Roman" charset="0"/>
                  <a:ea typeface="Times New Roman" charset="0"/>
                  <a:cs typeface="Times New Roman" charset="0"/>
                </a:endParaRPr>
              </a:p>
              <a:p>
                <a:pPr algn="just"/>
                <a:endParaRPr lang="en-US" sz="3200" dirty="0" smtClean="0">
                  <a:latin typeface="Times New Roman" charset="0"/>
                  <a:ea typeface="Times New Roman" charset="0"/>
                  <a:cs typeface="Times New Roman" charset="0"/>
                </a:endParaRPr>
              </a:p>
              <a:p>
                <a:pPr algn="just"/>
                <a:endParaRPr lang="en-US" sz="3200" dirty="0">
                  <a:latin typeface="Times New Roman" charset="0"/>
                  <a:ea typeface="Times New Roman" charset="0"/>
                  <a:cs typeface="Times New Roman" charset="0"/>
                </a:endParaRPr>
              </a:p>
              <a:p>
                <a:pPr algn="just"/>
                <a:endParaRPr lang="en-US" sz="3200" dirty="0" smtClean="0">
                  <a:latin typeface="Times New Roman" charset="0"/>
                  <a:ea typeface="Times New Roman" charset="0"/>
                  <a:cs typeface="Times New Roman" charset="0"/>
                </a:endParaRPr>
              </a:p>
              <a:p>
                <a:pPr algn="just"/>
                <a:endParaRPr lang="en-US" sz="3200" dirty="0">
                  <a:latin typeface="Times New Roman" charset="0"/>
                  <a:ea typeface="Times New Roman" charset="0"/>
                  <a:cs typeface="Times New Roman" charset="0"/>
                </a:endParaRPr>
              </a:p>
              <a:p>
                <a:pPr algn="just"/>
                <a:endParaRPr lang="en-US" sz="3200" dirty="0" smtClean="0">
                  <a:latin typeface="Times New Roman" charset="0"/>
                  <a:ea typeface="Times New Roman" charset="0"/>
                  <a:cs typeface="Times New Roman" charset="0"/>
                </a:endParaRPr>
              </a:p>
              <a:p>
                <a:pPr algn="just"/>
                <a:endParaRPr lang="en-US" sz="3200" dirty="0">
                  <a:latin typeface="Times New Roman" charset="0"/>
                  <a:ea typeface="Times New Roman" charset="0"/>
                  <a:cs typeface="Times New Roman" charset="0"/>
                </a:endParaRPr>
              </a:p>
              <a:p>
                <a:pPr algn="just"/>
                <a:endParaRPr lang="en-US" sz="3200" dirty="0" smtClean="0">
                  <a:latin typeface="Times New Roman" charset="0"/>
                  <a:ea typeface="Times New Roman" charset="0"/>
                  <a:cs typeface="Times New Roman" charset="0"/>
                </a:endParaRPr>
              </a:p>
              <a:p>
                <a:pPr algn="just"/>
                <a:endParaRPr lang="en-US" sz="3200" dirty="0">
                  <a:latin typeface="Times New Roman" charset="0"/>
                  <a:ea typeface="Times New Roman" charset="0"/>
                  <a:cs typeface="Times New Roman" charset="0"/>
                </a:endParaRPr>
              </a:p>
              <a:p>
                <a:pPr algn="just"/>
                <a:endParaRPr lang="en-US" sz="3200" dirty="0" smtClean="0">
                  <a:latin typeface="Times New Roman" charset="0"/>
                  <a:ea typeface="Times New Roman" charset="0"/>
                  <a:cs typeface="Times New Roman" charset="0"/>
                </a:endParaRPr>
              </a:p>
              <a:p>
                <a:pPr algn="just"/>
                <a:endParaRPr lang="en-US" sz="3200" dirty="0">
                  <a:latin typeface="Times New Roman" charset="0"/>
                  <a:ea typeface="Times New Roman" charset="0"/>
                  <a:cs typeface="Times New Roman" charset="0"/>
                </a:endParaRPr>
              </a:p>
              <a:p>
                <a:pPr algn="just"/>
                <a:endParaRPr lang="en-US" sz="3200" dirty="0" smtClean="0">
                  <a:latin typeface="Times New Roman" charset="0"/>
                  <a:ea typeface="Times New Roman" charset="0"/>
                  <a:cs typeface="Times New Roman" charset="0"/>
                </a:endParaRPr>
              </a:p>
              <a:p>
                <a:pPr algn="just"/>
                <a:endParaRPr lang="en-US" sz="3200" dirty="0" smtClean="0">
                  <a:latin typeface="Times New Roman" charset="0"/>
                  <a:ea typeface="Times New Roman" charset="0"/>
                  <a:cs typeface="Times New Roman" charset="0"/>
                </a:endParaRPr>
              </a:p>
              <a:p>
                <a:pPr algn="just"/>
                <a:endParaRPr lang="en-US" sz="3200" dirty="0" smtClean="0">
                  <a:latin typeface="Times New Roman" charset="0"/>
                  <a:ea typeface="Times New Roman" charset="0"/>
                  <a:cs typeface="Times New Roman" charset="0"/>
                </a:endParaRPr>
              </a:p>
              <a:p>
                <a:pPr algn="just"/>
                <a:r>
                  <a:rPr lang="en-US" sz="3200" dirty="0" smtClean="0">
                    <a:latin typeface="Times New Roman" charset="0"/>
                    <a:ea typeface="Times New Roman" charset="0"/>
                    <a:cs typeface="Times New Roman" charset="0"/>
                  </a:rPr>
                  <a:t>The battery usually contains a lithium metal anode and open air cathode that will allow oxygen in the air get inside. Both </a:t>
                </a:r>
                <a:r>
                  <a:rPr lang="en-US" sz="3200" dirty="0">
                    <a:latin typeface="Times New Roman" charset="0"/>
                    <a:ea typeface="Times New Roman" charset="0"/>
                    <a:cs typeface="Times New Roman" charset="0"/>
                  </a:rPr>
                  <a:t>are connected by </a:t>
                </a:r>
                <a:r>
                  <a:rPr lang="en-US" sz="3200" dirty="0" smtClean="0">
                    <a:latin typeface="Times New Roman" charset="0"/>
                    <a:ea typeface="Times New Roman" charset="0"/>
                    <a:cs typeface="Times New Roman" charset="0"/>
                  </a:rPr>
                  <a:t>a non-aqueous electrolyte to allow the transport of lithium ions. The mechanism behind the secondary Li-air battery is the oxygen reduction reaction (ORR) and oxygen evolution reaction (OER) at the tri-phase boundary between oxygen, lithium ions, and conductive air cathode. During discharge the lithium ions from the anode, dissolved oxygen in the electrolyte,  along with two electrons from the cathode will react to produce lithium peroxide (Li</a:t>
                </a:r>
                <a:r>
                  <a:rPr lang="en-US" sz="3200" baseline="-25000" dirty="0" smtClean="0">
                    <a:latin typeface="Times New Roman" charset="0"/>
                    <a:ea typeface="Times New Roman" charset="0"/>
                    <a:cs typeface="Times New Roman" charset="0"/>
                  </a:rPr>
                  <a:t>2</a:t>
                </a:r>
                <a:r>
                  <a:rPr lang="en-US" sz="3200" dirty="0" smtClean="0">
                    <a:latin typeface="Times New Roman" charset="0"/>
                    <a:ea typeface="Times New Roman" charset="0"/>
                    <a:cs typeface="Times New Roman" charset="0"/>
                  </a:rPr>
                  <a:t>O</a:t>
                </a:r>
                <a:r>
                  <a:rPr lang="en-US" sz="3200" baseline="-25000" dirty="0" smtClean="0">
                    <a:latin typeface="Times New Roman" charset="0"/>
                    <a:ea typeface="Times New Roman" charset="0"/>
                    <a:cs typeface="Times New Roman" charset="0"/>
                  </a:rPr>
                  <a:t>2</a:t>
                </a:r>
                <a:r>
                  <a:rPr lang="en-US" sz="3200" dirty="0" smtClean="0">
                    <a:latin typeface="Times New Roman" charset="0"/>
                    <a:ea typeface="Times New Roman" charset="0"/>
                    <a:cs typeface="Times New Roman" charset="0"/>
                  </a:rPr>
                  <a:t>). </a:t>
                </a:r>
                <a:r>
                  <a:rPr lang="en-US" sz="3200" dirty="0">
                    <a:latin typeface="Times New Roman" charset="0"/>
                    <a:ea typeface="Times New Roman" charset="0"/>
                    <a:cs typeface="Times New Roman" charset="0"/>
                  </a:rPr>
                  <a:t>The process will take the opposite </a:t>
                </a:r>
                <a:r>
                  <a:rPr lang="en-US" sz="3200" dirty="0" smtClean="0">
                    <a:latin typeface="Times New Roman" charset="0"/>
                    <a:ea typeface="Times New Roman" charset="0"/>
                    <a:cs typeface="Times New Roman" charset="0"/>
                  </a:rPr>
                  <a:t>direction and release oxygen when the battery is recharged. </a:t>
                </a:r>
              </a:p>
              <a:p>
                <a:endParaRPr lang="en-US" sz="320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200" smtClean="0">
                          <a:latin typeface="Cambria Math" panose="02040503050406030204" pitchFamily="18" charset="0"/>
                        </a:rPr>
                        <m:t>2</m:t>
                      </m:r>
                      <m:sSup>
                        <m:sSupPr>
                          <m:ctrlPr>
                            <a:rPr lang="en-US" sz="3200" i="1">
                              <a:latin typeface="Cambria Math" charset="0"/>
                            </a:rPr>
                          </m:ctrlPr>
                        </m:sSupPr>
                        <m:e>
                          <m:r>
                            <m:rPr>
                              <m:sty m:val="p"/>
                            </m:rPr>
                            <a:rPr lang="en-US" sz="3200">
                              <a:latin typeface="Cambria Math" panose="02040503050406030204" pitchFamily="18" charset="0"/>
                            </a:rPr>
                            <m:t>Li</m:t>
                          </m:r>
                        </m:e>
                        <m:sup>
                          <m:r>
                            <a:rPr lang="en-US" sz="3200">
                              <a:latin typeface="Cambria Math" panose="02040503050406030204" pitchFamily="18" charset="0"/>
                            </a:rPr>
                            <m:t>+</m:t>
                          </m:r>
                        </m:sup>
                      </m:sSup>
                      <m:r>
                        <a:rPr lang="en-US" sz="3200">
                          <a:latin typeface="Cambria Math" panose="02040503050406030204" pitchFamily="18" charset="0"/>
                        </a:rPr>
                        <m:t>+2</m:t>
                      </m:r>
                      <m:sSup>
                        <m:sSupPr>
                          <m:ctrlPr>
                            <a:rPr lang="en-US" sz="3200" i="1">
                              <a:latin typeface="Cambria Math" charset="0"/>
                            </a:rPr>
                          </m:ctrlPr>
                        </m:sSupPr>
                        <m:e>
                          <m:r>
                            <m:rPr>
                              <m:sty m:val="p"/>
                            </m:rPr>
                            <a:rPr lang="en-US" sz="3200">
                              <a:latin typeface="Cambria Math" panose="02040503050406030204" pitchFamily="18" charset="0"/>
                            </a:rPr>
                            <m:t>e</m:t>
                          </m:r>
                        </m:e>
                        <m:sup>
                          <m:r>
                            <a:rPr lang="en-US" sz="3200">
                              <a:latin typeface="Cambria Math" panose="02040503050406030204" pitchFamily="18" charset="0"/>
                            </a:rPr>
                            <m:t>−</m:t>
                          </m:r>
                        </m:sup>
                      </m:sSup>
                      <m:r>
                        <a:rPr lang="en-US" sz="3200">
                          <a:latin typeface="Cambria Math" panose="02040503050406030204" pitchFamily="18" charset="0"/>
                        </a:rPr>
                        <m:t>+</m:t>
                      </m:r>
                      <m:sSub>
                        <m:sSubPr>
                          <m:ctrlPr>
                            <a:rPr lang="en-US" sz="3200" i="1">
                              <a:latin typeface="Cambria Math" charset="0"/>
                            </a:rPr>
                          </m:ctrlPr>
                        </m:sSubPr>
                        <m:e>
                          <m:r>
                            <m:rPr>
                              <m:sty m:val="p"/>
                            </m:rPr>
                            <a:rPr lang="en-US" sz="3200">
                              <a:latin typeface="Cambria Math" panose="02040503050406030204" pitchFamily="18" charset="0"/>
                            </a:rPr>
                            <m:t>O</m:t>
                          </m:r>
                        </m:e>
                        <m:sub>
                          <m:r>
                            <a:rPr lang="en-US" sz="3200">
                              <a:latin typeface="Cambria Math" panose="02040503050406030204" pitchFamily="18" charset="0"/>
                            </a:rPr>
                            <m:t>2</m:t>
                          </m:r>
                        </m:sub>
                      </m:sSub>
                      <m:r>
                        <a:rPr lang="en-US" sz="3200" i="1">
                          <a:latin typeface="Cambria Math" panose="02040503050406030204" pitchFamily="18" charset="0"/>
                          <a:ea typeface="Cambria Math" panose="02040503050406030204" pitchFamily="18" charset="0"/>
                        </a:rPr>
                        <m:t>↔</m:t>
                      </m:r>
                      <m:r>
                        <m:rPr>
                          <m:sty m:val="p"/>
                        </m:rPr>
                        <a:rPr lang="en-US" sz="3200">
                          <a:latin typeface="Cambria Math" panose="02040503050406030204" pitchFamily="18" charset="0"/>
                        </a:rPr>
                        <m:t>L</m:t>
                      </m:r>
                      <m:sSub>
                        <m:sSubPr>
                          <m:ctrlPr>
                            <a:rPr lang="en-US" sz="3200" i="1">
                              <a:latin typeface="Cambria Math" charset="0"/>
                            </a:rPr>
                          </m:ctrlPr>
                        </m:sSubPr>
                        <m:e>
                          <m:r>
                            <m:rPr>
                              <m:sty m:val="p"/>
                            </m:rPr>
                            <a:rPr lang="en-US" sz="3200">
                              <a:latin typeface="Cambria Math" panose="02040503050406030204" pitchFamily="18" charset="0"/>
                            </a:rPr>
                            <m:t>i</m:t>
                          </m:r>
                        </m:e>
                        <m:sub>
                          <m:r>
                            <a:rPr lang="en-US" sz="3200">
                              <a:latin typeface="Cambria Math" panose="02040503050406030204" pitchFamily="18" charset="0"/>
                            </a:rPr>
                            <m:t>2</m:t>
                          </m:r>
                        </m:sub>
                      </m:sSub>
                      <m:sSub>
                        <m:sSubPr>
                          <m:ctrlPr>
                            <a:rPr lang="en-US" sz="3200" i="1">
                              <a:latin typeface="Cambria Math" charset="0"/>
                            </a:rPr>
                          </m:ctrlPr>
                        </m:sSubPr>
                        <m:e>
                          <m:r>
                            <m:rPr>
                              <m:sty m:val="p"/>
                            </m:rPr>
                            <a:rPr lang="en-US" sz="3200">
                              <a:latin typeface="Cambria Math" panose="02040503050406030204" pitchFamily="18" charset="0"/>
                            </a:rPr>
                            <m:t>O</m:t>
                          </m:r>
                        </m:e>
                        <m:sub>
                          <m:r>
                            <a:rPr lang="en-US" sz="3200">
                              <a:latin typeface="Cambria Math" panose="02040503050406030204" pitchFamily="18" charset="0"/>
                            </a:rPr>
                            <m:t>2</m:t>
                          </m:r>
                        </m:sub>
                      </m:sSub>
                      <m:r>
                        <a:rPr lang="en-US" sz="3200" i="1">
                          <a:latin typeface="Cambria Math" panose="02040503050406030204" pitchFamily="18" charset="0"/>
                        </a:rPr>
                        <m:t> </m:t>
                      </m:r>
                      <m:r>
                        <a:rPr lang="en-US" sz="3200">
                          <a:latin typeface="Cambria Math" panose="02040503050406030204" pitchFamily="18" charset="0"/>
                        </a:rPr>
                        <m:t>        </m:t>
                      </m:r>
                      <m:d>
                        <m:dPr>
                          <m:ctrlPr>
                            <a:rPr lang="is-IS" sz="3200" i="1" dirty="0" smtClean="0">
                              <a:latin typeface="Cambria Math" charset="0"/>
                            </a:rPr>
                          </m:ctrlPr>
                        </m:dPr>
                        <m:e>
                          <m:r>
                            <a:rPr lang="is-IS" sz="3200" i="1" dirty="0" smtClean="0">
                              <a:latin typeface="Cambria Math" panose="02040503050406030204" pitchFamily="18" charset="0"/>
                              <a:ea typeface="Times New Roman" charset="0"/>
                              <a:cs typeface="Times New Roman" charset="0"/>
                            </a:rPr>
                            <m:t>𝐸</m:t>
                          </m:r>
                          <m:r>
                            <m:rPr>
                              <m:sty m:val="p"/>
                            </m:rPr>
                            <a:rPr lang="is-IS" sz="3200" i="0" baseline="30000" dirty="0" smtClean="0">
                              <a:latin typeface="Cambria Math" panose="02040503050406030204" pitchFamily="18" charset="0"/>
                              <a:ea typeface="Times New Roman" charset="0"/>
                              <a:cs typeface="Times New Roman" charset="0"/>
                            </a:rPr>
                            <m:t>o</m:t>
                          </m:r>
                          <m:r>
                            <a:rPr lang="is-IS" sz="3200" i="0" dirty="0" smtClean="0">
                              <a:latin typeface="Cambria Math" panose="02040503050406030204" pitchFamily="18" charset="0"/>
                              <a:ea typeface="Times New Roman" charset="0"/>
                              <a:cs typeface="Times New Roman" charset="0"/>
                            </a:rPr>
                            <m:t> =</m:t>
                          </m:r>
                          <m:r>
                            <a:rPr lang="en-US" sz="3200" b="0" i="0" dirty="0" smtClean="0">
                              <a:latin typeface="Cambria Math" panose="02040503050406030204" pitchFamily="18" charset="0"/>
                              <a:ea typeface="Times New Roman" charset="0"/>
                              <a:cs typeface="Times New Roman" charset="0"/>
                            </a:rPr>
                            <m:t>2.96</m:t>
                          </m:r>
                          <m:r>
                            <a:rPr lang="is-IS" sz="3200" i="0" dirty="0" smtClean="0">
                              <a:latin typeface="Cambria Math" panose="02040503050406030204" pitchFamily="18" charset="0"/>
                              <a:ea typeface="Times New Roman" charset="0"/>
                              <a:cs typeface="Times New Roman" charset="0"/>
                            </a:rPr>
                            <m:t> </m:t>
                          </m:r>
                          <m:r>
                            <m:rPr>
                              <m:sty m:val="p"/>
                            </m:rPr>
                            <a:rPr lang="is-IS" sz="3200" i="0" dirty="0">
                              <a:latin typeface="Cambria Math" panose="02040503050406030204" pitchFamily="18" charset="0"/>
                              <a:ea typeface="Times New Roman" charset="0"/>
                              <a:cs typeface="Times New Roman" charset="0"/>
                            </a:rPr>
                            <m:t>V</m:t>
                          </m:r>
                        </m:e>
                      </m:d>
                    </m:oMath>
                  </m:oMathPara>
                </a14:m>
                <a:endParaRPr lang="is-IS" sz="2400" dirty="0" smtClean="0">
                  <a:latin typeface="Times New Roman" panose="02020603050405020304" pitchFamily="18" charset="0"/>
                  <a:ea typeface="Times New Roman" charset="0"/>
                  <a:cs typeface="Times New Roman" panose="02020603050405020304" pitchFamily="18" charset="0"/>
                </a:endParaRPr>
              </a:p>
              <a:p>
                <a:r>
                  <a:rPr lang="is-IS" sz="3200" dirty="0">
                    <a:latin typeface="Times New Roman" charset="0"/>
                    <a:ea typeface="Times New Roman" charset="0"/>
                    <a:cs typeface="Times New Roman" charset="0"/>
                  </a:rPr>
                  <a:t/>
                </a:r>
                <a:br>
                  <a:rPr lang="is-IS" sz="3200" dirty="0">
                    <a:latin typeface="Times New Roman" charset="0"/>
                    <a:ea typeface="Times New Roman" charset="0"/>
                    <a:cs typeface="Times New Roman" charset="0"/>
                  </a:rPr>
                </a:br>
                <a:endParaRPr lang="is-IS" sz="3200" dirty="0">
                  <a:latin typeface="Times New Roman" charset="0"/>
                  <a:ea typeface="Times New Roman" charset="0"/>
                  <a:cs typeface="Times New Roman" charset="0"/>
                </a:endParaRPr>
              </a:p>
              <a:p>
                <a:r>
                  <a:rPr lang="en-US" sz="3200" dirty="0" smtClean="0">
                    <a:latin typeface="Times New Roman" charset="0"/>
                    <a:ea typeface="Times New Roman" charset="0"/>
                    <a:cs typeface="Times New Roman" charset="0"/>
                  </a:rPr>
                  <a:t> </a:t>
                </a:r>
                <a:endParaRPr lang="en-US" sz="3200" dirty="0">
                  <a:latin typeface="Times New Roman" charset="0"/>
                  <a:ea typeface="Times New Roman" charset="0"/>
                  <a:cs typeface="Times New Roman" charset="0"/>
                </a:endParaRPr>
              </a:p>
              <a:p>
                <a:endParaRPr lang="en-US" sz="3200" dirty="0" smtClean="0">
                  <a:latin typeface="Times New Roman" charset="0"/>
                  <a:ea typeface="Times New Roman" charset="0"/>
                  <a:cs typeface="Times New Roman"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61754" y="7010081"/>
                <a:ext cx="9464170" cy="19790033"/>
              </a:xfrm>
              <a:prstGeom prst="rect">
                <a:avLst/>
              </a:prstGeom>
              <a:blipFill rotWithShape="0">
                <a:blip r:embed="rId5"/>
                <a:stretch>
                  <a:fillRect l="-1675" t="-339" r="-1611"/>
                </a:stretch>
              </a:blipFill>
            </p:spPr>
            <p:txBody>
              <a:bodyPr/>
              <a:lstStyle/>
              <a:p>
                <a:r>
                  <a:rPr lang="en-US">
                    <a:noFill/>
                  </a:rPr>
                  <a:t> </a:t>
                </a:r>
              </a:p>
            </p:txBody>
          </p:sp>
        </mc:Fallback>
      </mc:AlternateContent>
      <p:sp>
        <p:nvSpPr>
          <p:cNvPr id="10" name="Rectangle 9"/>
          <p:cNvSpPr/>
          <p:nvPr/>
        </p:nvSpPr>
        <p:spPr>
          <a:xfrm>
            <a:off x="22554327" y="7010081"/>
            <a:ext cx="9242719" cy="14311610"/>
          </a:xfrm>
          <a:prstGeom prst="rect">
            <a:avLst/>
          </a:prstGeom>
        </p:spPr>
        <p:txBody>
          <a:bodyPr wrap="square">
            <a:spAutoFit/>
          </a:bodyPr>
          <a:lstStyle/>
          <a:p>
            <a:pPr algn="just"/>
            <a:r>
              <a:rPr lang="en-US" sz="2800" i="1" dirty="0" smtClean="0">
                <a:latin typeface="Times New Roman" charset="0"/>
                <a:ea typeface="Times New Roman" charset="0"/>
                <a:cs typeface="Times New Roman" charset="0"/>
              </a:rPr>
              <a:t>Synthesis of Co</a:t>
            </a:r>
            <a:r>
              <a:rPr lang="en-US" sz="2800" i="1" baseline="-25000" dirty="0" smtClean="0">
                <a:latin typeface="Times New Roman" charset="0"/>
                <a:ea typeface="Times New Roman" charset="0"/>
                <a:cs typeface="Times New Roman" charset="0"/>
              </a:rPr>
              <a:t>3</a:t>
            </a:r>
            <a:r>
              <a:rPr lang="en-US" sz="2800" i="1" dirty="0" smtClean="0">
                <a:latin typeface="Times New Roman" charset="0"/>
                <a:ea typeface="Times New Roman" charset="0"/>
                <a:cs typeface="Times New Roman" charset="0"/>
              </a:rPr>
              <a:t>O</a:t>
            </a:r>
            <a:r>
              <a:rPr lang="en-US" sz="2800" i="1" baseline="-25000" dirty="0" smtClean="0">
                <a:latin typeface="Times New Roman" charset="0"/>
                <a:ea typeface="Times New Roman" charset="0"/>
                <a:cs typeface="Times New Roman" charset="0"/>
              </a:rPr>
              <a:t>4</a:t>
            </a:r>
            <a:r>
              <a:rPr lang="en-US" sz="2800" dirty="0" smtClean="0">
                <a:latin typeface="Times New Roman" charset="0"/>
                <a:ea typeface="Times New Roman" charset="0"/>
                <a:cs typeface="Times New Roman" charset="0"/>
              </a:rPr>
              <a:t>: We are using the hydrothermal process to directly grow cobalt oxide nanostructures on pyrolyzed polyacrylonitrile (PAN) fibers. The process involves preparing a 0.05 </a:t>
            </a:r>
            <a:r>
              <a:rPr lang="en-US" sz="2800" dirty="0">
                <a:latin typeface="Times New Roman" charset="0"/>
                <a:ea typeface="Times New Roman" charset="0"/>
                <a:cs typeface="Times New Roman" charset="0"/>
              </a:rPr>
              <a:t>M cobalt(II) nitrate precursor solution at a pH of 8. </a:t>
            </a:r>
            <a:r>
              <a:rPr lang="en-US" sz="2800" dirty="0" smtClean="0">
                <a:latin typeface="Times New Roman" charset="0"/>
                <a:ea typeface="Times New Roman" charset="0"/>
                <a:cs typeface="Times New Roman" charset="0"/>
              </a:rPr>
              <a:t>The solution’s pH is adjusted by </a:t>
            </a:r>
            <a:r>
              <a:rPr lang="en-US" sz="2800" dirty="0">
                <a:latin typeface="Times New Roman" charset="0"/>
                <a:ea typeface="Times New Roman" charset="0"/>
                <a:cs typeface="Times New Roman" charset="0"/>
              </a:rPr>
              <a:t>adding ammonium </a:t>
            </a:r>
            <a:r>
              <a:rPr lang="en-US" sz="2800" dirty="0" smtClean="0">
                <a:latin typeface="Times New Roman" charset="0"/>
                <a:ea typeface="Times New Roman" charset="0"/>
                <a:cs typeface="Times New Roman" charset="0"/>
              </a:rPr>
              <a:t>hydroxide. The addition of hydroxide changes the </a:t>
            </a:r>
            <a:r>
              <a:rPr lang="en-US" sz="2800" dirty="0">
                <a:latin typeface="Times New Roman" charset="0"/>
                <a:ea typeface="Times New Roman" charset="0"/>
                <a:cs typeface="Times New Roman" charset="0"/>
              </a:rPr>
              <a:t>color of the cobalt(II) nitrate solution </a:t>
            </a:r>
            <a:r>
              <a:rPr lang="en-US" sz="2800" dirty="0" smtClean="0">
                <a:latin typeface="Times New Roman" charset="0"/>
                <a:ea typeface="Times New Roman" charset="0"/>
                <a:cs typeface="Times New Roman" charset="0"/>
              </a:rPr>
              <a:t>from </a:t>
            </a:r>
            <a:r>
              <a:rPr lang="en-US" sz="2800" dirty="0">
                <a:latin typeface="Times New Roman" charset="0"/>
                <a:ea typeface="Times New Roman" charset="0"/>
                <a:cs typeface="Times New Roman" charset="0"/>
              </a:rPr>
              <a:t>light </a:t>
            </a:r>
            <a:r>
              <a:rPr lang="en-US" sz="2800" dirty="0" smtClean="0">
                <a:latin typeface="Times New Roman" charset="0"/>
                <a:ea typeface="Times New Roman" charset="0"/>
                <a:cs typeface="Times New Roman" charset="0"/>
              </a:rPr>
              <a:t>red to blue, </a:t>
            </a:r>
            <a:r>
              <a:rPr lang="en-US" sz="2800" dirty="0">
                <a:latin typeface="Times New Roman" charset="0"/>
                <a:ea typeface="Times New Roman" charset="0"/>
                <a:cs typeface="Times New Roman" charset="0"/>
              </a:rPr>
              <a:t>and </a:t>
            </a:r>
            <a:r>
              <a:rPr lang="en-US" sz="2800" dirty="0" smtClean="0">
                <a:latin typeface="Times New Roman" charset="0"/>
                <a:ea typeface="Times New Roman" charset="0"/>
                <a:cs typeface="Times New Roman" charset="0"/>
              </a:rPr>
              <a:t>also precipitated </a:t>
            </a:r>
            <a:r>
              <a:rPr lang="en-US" sz="2800" dirty="0">
                <a:latin typeface="Times New Roman" charset="0"/>
                <a:ea typeface="Times New Roman" charset="0"/>
                <a:cs typeface="Times New Roman" charset="0"/>
              </a:rPr>
              <a:t>green particles after an hour of stirring</a:t>
            </a:r>
            <a:r>
              <a:rPr lang="en-US" sz="2800" dirty="0" smtClean="0">
                <a:latin typeface="Times New Roman" charset="0"/>
                <a:ea typeface="Times New Roman" charset="0"/>
                <a:cs typeface="Times New Roman" charset="0"/>
              </a:rPr>
              <a:t>. The color change is associated with the formation of insoluble cobalt hydroxide, which acts as the seed crystal for nanoparticle growth. </a:t>
            </a:r>
            <a:r>
              <a:rPr lang="en-US" sz="2800" dirty="0">
                <a:latin typeface="Times New Roman" charset="0"/>
                <a:ea typeface="Times New Roman" charset="0"/>
                <a:cs typeface="Times New Roman" charset="0"/>
              </a:rPr>
              <a:t>Hydrothermal synthesis was performed with PAN felt submerged in the cobalt solution at 180</a:t>
            </a:r>
            <a:r>
              <a:rPr lang="en-US" sz="2800" baseline="30000" dirty="0">
                <a:latin typeface="Times New Roman" charset="0"/>
                <a:ea typeface="Times New Roman" charset="0"/>
                <a:cs typeface="Times New Roman" charset="0"/>
              </a:rPr>
              <a:t>o</a:t>
            </a:r>
            <a:r>
              <a:rPr lang="en-US" sz="2800" dirty="0">
                <a:latin typeface="Times New Roman" charset="0"/>
                <a:ea typeface="Times New Roman" charset="0"/>
                <a:cs typeface="Times New Roman" charset="0"/>
              </a:rPr>
              <a:t>C for 12 hours with a heating rate of </a:t>
            </a:r>
            <a:r>
              <a:rPr lang="en-US" sz="2800" dirty="0" smtClean="0">
                <a:latin typeface="Times New Roman" charset="0"/>
                <a:ea typeface="Times New Roman" charset="0"/>
                <a:cs typeface="Times New Roman" charset="0"/>
              </a:rPr>
              <a:t>6</a:t>
            </a:r>
            <a:r>
              <a:rPr lang="en-US" sz="2800" baseline="30000" dirty="0" smtClean="0">
                <a:latin typeface="Times New Roman" charset="0"/>
                <a:ea typeface="Times New Roman" charset="0"/>
                <a:cs typeface="Times New Roman" charset="0"/>
              </a:rPr>
              <a:t>o</a:t>
            </a:r>
            <a:r>
              <a:rPr lang="en-US" sz="2800" dirty="0" smtClean="0">
                <a:latin typeface="Times New Roman" charset="0"/>
                <a:ea typeface="Times New Roman" charset="0"/>
                <a:cs typeface="Times New Roman" charset="0"/>
              </a:rPr>
              <a:t>C/min. After washing with water and allowing to dry, the sample is annealed at 350</a:t>
            </a:r>
            <a:r>
              <a:rPr lang="en-US" sz="2800" baseline="30000" dirty="0" smtClean="0">
                <a:latin typeface="Times New Roman" charset="0"/>
                <a:ea typeface="Times New Roman" charset="0"/>
                <a:cs typeface="Times New Roman" charset="0"/>
              </a:rPr>
              <a:t>o</a:t>
            </a:r>
            <a:r>
              <a:rPr lang="en-US" sz="2800" dirty="0" smtClean="0">
                <a:latin typeface="Times New Roman" charset="0"/>
                <a:ea typeface="Times New Roman" charset="0"/>
                <a:cs typeface="Times New Roman" charset="0"/>
              </a:rPr>
              <a:t>C for 2 hours in air. XRD characterization was performed on precipitated particles at the bottom of the hydrothermal crucible.</a:t>
            </a:r>
          </a:p>
          <a:p>
            <a:pPr algn="just"/>
            <a:endParaRPr lang="en-US" sz="2800" dirty="0" smtClean="0">
              <a:latin typeface="Times New Roman" charset="0"/>
              <a:ea typeface="Times New Roman" charset="0"/>
              <a:cs typeface="Times New Roman" charset="0"/>
            </a:endParaRPr>
          </a:p>
          <a:p>
            <a:pPr algn="just"/>
            <a:r>
              <a:rPr lang="en-US" sz="2800" i="1" dirty="0" smtClean="0">
                <a:latin typeface="Times New Roman" charset="0"/>
                <a:ea typeface="Times New Roman" charset="0"/>
                <a:cs typeface="Times New Roman" charset="0"/>
              </a:rPr>
              <a:t>Electrochemical Testing</a:t>
            </a:r>
            <a:r>
              <a:rPr lang="en-US" sz="2800" dirty="0" smtClean="0">
                <a:latin typeface="Times New Roman" charset="0"/>
                <a:ea typeface="Times New Roman" charset="0"/>
                <a:cs typeface="Times New Roman" charset="0"/>
              </a:rPr>
              <a:t>: Li-air batteries using as-received PAN felt and Co</a:t>
            </a:r>
            <a:r>
              <a:rPr lang="en-US" sz="2800" baseline="-25000" dirty="0" smtClean="0">
                <a:latin typeface="Times New Roman" charset="0"/>
                <a:ea typeface="Times New Roman" charset="0"/>
                <a:cs typeface="Times New Roman" charset="0"/>
              </a:rPr>
              <a:t>3</a:t>
            </a:r>
            <a:r>
              <a:rPr lang="en-US" sz="2800" dirty="0" smtClean="0">
                <a:latin typeface="Times New Roman" charset="0"/>
                <a:ea typeface="Times New Roman" charset="0"/>
                <a:cs typeface="Times New Roman" charset="0"/>
              </a:rPr>
              <a:t>O</a:t>
            </a:r>
            <a:r>
              <a:rPr lang="en-US" sz="2800" baseline="-25000" dirty="0" smtClean="0">
                <a:latin typeface="Times New Roman" charset="0"/>
                <a:ea typeface="Times New Roman" charset="0"/>
                <a:cs typeface="Times New Roman" charset="0"/>
              </a:rPr>
              <a:t>4</a:t>
            </a:r>
            <a:r>
              <a:rPr lang="en-US" sz="2800" dirty="0">
                <a:latin typeface="Times New Roman" charset="0"/>
                <a:ea typeface="Times New Roman" charset="0"/>
                <a:cs typeface="Times New Roman" charset="0"/>
              </a:rPr>
              <a:t> </a:t>
            </a:r>
            <a:r>
              <a:rPr lang="en-US" sz="2800" dirty="0" smtClean="0">
                <a:latin typeface="Times New Roman" charset="0"/>
                <a:ea typeface="Times New Roman" charset="0"/>
                <a:cs typeface="Times New Roman" charset="0"/>
              </a:rPr>
              <a:t>grown on PAN felt (Co</a:t>
            </a:r>
            <a:r>
              <a:rPr lang="en-US" sz="2800" baseline="-25000" dirty="0" smtClean="0">
                <a:latin typeface="Times New Roman" charset="0"/>
                <a:ea typeface="Times New Roman" charset="0"/>
                <a:cs typeface="Times New Roman" charset="0"/>
              </a:rPr>
              <a:t>3</a:t>
            </a:r>
            <a:r>
              <a:rPr lang="en-US" sz="2800" dirty="0" smtClean="0">
                <a:latin typeface="Times New Roman" charset="0"/>
                <a:ea typeface="Times New Roman" charset="0"/>
                <a:cs typeface="Times New Roman" charset="0"/>
              </a:rPr>
              <a:t>O</a:t>
            </a:r>
            <a:r>
              <a:rPr lang="en-US" sz="2800" baseline="-25000" dirty="0" smtClean="0">
                <a:latin typeface="Times New Roman" charset="0"/>
                <a:ea typeface="Times New Roman" charset="0"/>
                <a:cs typeface="Times New Roman" charset="0"/>
              </a:rPr>
              <a:t>4</a:t>
            </a:r>
            <a:r>
              <a:rPr lang="en-US" sz="2800" dirty="0" smtClean="0">
                <a:latin typeface="Times New Roman" charset="0"/>
                <a:ea typeface="Times New Roman" charset="0"/>
                <a:cs typeface="Times New Roman" charset="0"/>
              </a:rPr>
              <a:t>@PAN) were made in an argon glove box using CR2032 coin cells modified for metal-air batteries. Glass fiber paper soaked in electrolyte was used to separate the lithium metal anode from air cathode. The electrolyte was 1M LiTFSI dissolved in TEGDME.</a:t>
            </a: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The Li-air batteries were tested in an air tight box under 1 atm 99.999% O</a:t>
            </a:r>
            <a:r>
              <a:rPr lang="en-US" sz="2800" baseline="-25000" dirty="0" smtClean="0">
                <a:latin typeface="Times New Roman" charset="0"/>
                <a:ea typeface="Times New Roman" charset="0"/>
                <a:cs typeface="Times New Roman" charset="0"/>
              </a:rPr>
              <a:t>2</a:t>
            </a:r>
            <a:r>
              <a:rPr lang="en-US" sz="2800" dirty="0" smtClean="0">
                <a:latin typeface="Times New Roman" charset="0"/>
                <a:ea typeface="Times New Roman" charset="0"/>
                <a:cs typeface="Times New Roman" charset="0"/>
              </a:rPr>
              <a:t> gas. The batteries were allowed to sit in oxygen for 10 hours before testing. Linear sweep voltammetry was done on the batteries at a rate of 0.5 mV/s from 3.1 and 1.8 V for the cathodic sweep and between 2.9 and 4.05 V for the anodic sweep. The batteries were held at 2.5 V for one hour before the anodic sweep. Galvanostatic cycling was performed at a current rate of 0.02 mA/cm</a:t>
            </a:r>
            <a:r>
              <a:rPr lang="en-US" sz="2800" baseline="30000" dirty="0" smtClean="0">
                <a:latin typeface="Times New Roman" charset="0"/>
                <a:ea typeface="Times New Roman" charset="0"/>
                <a:cs typeface="Times New Roman" charset="0"/>
              </a:rPr>
              <a:t>2</a:t>
            </a:r>
            <a:r>
              <a:rPr lang="en-US" sz="2800" dirty="0" smtClean="0">
                <a:latin typeface="Times New Roman" charset="0"/>
                <a:ea typeface="Times New Roman" charset="0"/>
                <a:cs typeface="Times New Roman" charset="0"/>
              </a:rPr>
              <a:t>. The cycled batteries were opened in air and rinsed with acetonitrile in order to perform SEM.</a:t>
            </a:r>
            <a:endParaRPr lang="en-US" sz="2800" dirty="0">
              <a:latin typeface="Times New Roman" charset="0"/>
              <a:ea typeface="Times New Roman" charset="0"/>
              <a:cs typeface="Times New Roman" charset="0"/>
            </a:endParaRPr>
          </a:p>
        </p:txBody>
      </p:sp>
      <p:sp>
        <p:nvSpPr>
          <p:cNvPr id="11" name="Text Box 7"/>
          <p:cNvSpPr txBox="1">
            <a:spLocks noChangeArrowheads="1"/>
          </p:cNvSpPr>
          <p:nvPr/>
        </p:nvSpPr>
        <p:spPr bwMode="auto">
          <a:xfrm>
            <a:off x="22268370" y="5634247"/>
            <a:ext cx="9982064" cy="1199717"/>
          </a:xfrm>
          <a:prstGeom prst="rect">
            <a:avLst/>
          </a:prstGeom>
          <a:solidFill>
            <a:srgbClr val="39275B"/>
          </a:solidFill>
          <a:ln w="9525">
            <a:noFill/>
            <a:miter lim="800000"/>
            <a:headEnd/>
            <a:tailEnd/>
          </a:ln>
          <a:effectLst/>
        </p:spPr>
        <p:txBody>
          <a:bodyPr wrap="square" lIns="273774" tIns="136857" rIns="273774" bIns="136857">
            <a:spAutoFit/>
          </a:bodyPr>
          <a:lstStyle/>
          <a:p>
            <a:pPr algn="ctr" defTabSz="4387800" eaLnBrk="0" hangingPunct="0">
              <a:spcBef>
                <a:spcPct val="50000"/>
              </a:spcBef>
            </a:pPr>
            <a:r>
              <a:rPr lang="en-US" sz="6000" b="1" dirty="0" smtClean="0">
                <a:solidFill>
                  <a:srgbClr val="F8F8F8"/>
                </a:solidFill>
                <a:latin typeface="Times New Roman" charset="0"/>
                <a:ea typeface="Times New Roman" charset="0"/>
                <a:cs typeface="Times New Roman" charset="0"/>
              </a:rPr>
              <a:t>Methods</a:t>
            </a:r>
            <a:endParaRPr lang="en-US" sz="6000" b="1" dirty="0">
              <a:solidFill>
                <a:srgbClr val="F8F8F8"/>
              </a:solidFill>
              <a:latin typeface="Times New Roman" charset="0"/>
              <a:ea typeface="Times New Roman" charset="0"/>
              <a:cs typeface="Times New Roman" charset="0"/>
            </a:endParaRPr>
          </a:p>
        </p:txBody>
      </p:sp>
      <p:sp>
        <p:nvSpPr>
          <p:cNvPr id="12" name="Text Box 7"/>
          <p:cNvSpPr txBox="1">
            <a:spLocks noChangeArrowheads="1"/>
          </p:cNvSpPr>
          <p:nvPr/>
        </p:nvSpPr>
        <p:spPr bwMode="auto">
          <a:xfrm>
            <a:off x="33088769" y="5629885"/>
            <a:ext cx="10004677" cy="1199717"/>
          </a:xfrm>
          <a:prstGeom prst="rect">
            <a:avLst/>
          </a:prstGeom>
          <a:solidFill>
            <a:srgbClr val="39275B"/>
          </a:solidFill>
          <a:ln w="9525">
            <a:noFill/>
            <a:miter lim="800000"/>
            <a:headEnd/>
            <a:tailEnd/>
          </a:ln>
          <a:effectLst/>
        </p:spPr>
        <p:txBody>
          <a:bodyPr wrap="square" lIns="273774" tIns="136857" rIns="273774" bIns="136857">
            <a:spAutoFit/>
          </a:bodyPr>
          <a:lstStyle/>
          <a:p>
            <a:pPr algn="ctr" defTabSz="4387800" eaLnBrk="0" hangingPunct="0">
              <a:spcBef>
                <a:spcPct val="50000"/>
              </a:spcBef>
            </a:pPr>
            <a:r>
              <a:rPr lang="en-US" sz="6000" b="1" dirty="0" smtClean="0">
                <a:solidFill>
                  <a:srgbClr val="F8F8F8"/>
                </a:solidFill>
                <a:latin typeface="Times New Roman" charset="0"/>
                <a:ea typeface="Times New Roman" charset="0"/>
                <a:cs typeface="Times New Roman" charset="0"/>
              </a:rPr>
              <a:t>Results</a:t>
            </a:r>
            <a:endParaRPr lang="en-US" sz="6000" b="1" dirty="0">
              <a:solidFill>
                <a:srgbClr val="F8F8F8"/>
              </a:solidFill>
              <a:latin typeface="Times New Roman" charset="0"/>
              <a:ea typeface="Times New Roman" charset="0"/>
              <a:cs typeface="Times New Roman" charset="0"/>
            </a:endParaRPr>
          </a:p>
        </p:txBody>
      </p:sp>
      <p:grpSp>
        <p:nvGrpSpPr>
          <p:cNvPr id="13" name="Group 12"/>
          <p:cNvGrpSpPr/>
          <p:nvPr/>
        </p:nvGrpSpPr>
        <p:grpSpPr>
          <a:xfrm>
            <a:off x="1101403" y="10268951"/>
            <a:ext cx="9184866" cy="6739971"/>
            <a:chOff x="937880" y="11105499"/>
            <a:chExt cx="9184866" cy="6739971"/>
          </a:xfrm>
        </p:grpSpPr>
        <p:pic>
          <p:nvPicPr>
            <p:cNvPr id="23" name="Content Placeholder 4" descr="http://ars.els-cdn.com/content/image/1-s2.0-S0378775311001108-gr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6598" y="11105499"/>
              <a:ext cx="8727431" cy="616453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37880" y="17383805"/>
              <a:ext cx="9184866"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Figure 1: Li-air energy and power density compared with other systems.</a:t>
              </a:r>
              <a:endParaRPr lang="en-US" sz="2400" dirty="0">
                <a:latin typeface="Times New Roman" charset="0"/>
                <a:ea typeface="Times New Roman" charset="0"/>
                <a:cs typeface="Times New Roman" charset="0"/>
              </a:endParaRPr>
            </a:p>
          </p:txBody>
        </p:sp>
      </p:grpSp>
      <p:sp>
        <p:nvSpPr>
          <p:cNvPr id="25" name="TextBox 24"/>
          <p:cNvSpPr txBox="1"/>
          <p:nvPr/>
        </p:nvSpPr>
        <p:spPr>
          <a:xfrm>
            <a:off x="1971989" y="29421764"/>
            <a:ext cx="7418659"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Figure 2: Schematic of Li-air battery during discharge.</a:t>
            </a:r>
            <a:endParaRPr lang="en-US" sz="2400" dirty="0">
              <a:latin typeface="Times New Roman" charset="0"/>
              <a:ea typeface="Times New Roman" charset="0"/>
              <a:cs typeface="Times New Roman" charset="0"/>
            </a:endParaRPr>
          </a:p>
        </p:txBody>
      </p:sp>
      <p:sp>
        <p:nvSpPr>
          <p:cNvPr id="31" name="Rectangle 30"/>
          <p:cNvSpPr/>
          <p:nvPr/>
        </p:nvSpPr>
        <p:spPr>
          <a:xfrm>
            <a:off x="11760137" y="7010081"/>
            <a:ext cx="9644968" cy="17327820"/>
          </a:xfrm>
          <a:prstGeom prst="rect">
            <a:avLst/>
          </a:prstGeom>
        </p:spPr>
        <p:txBody>
          <a:bodyPr wrap="square">
            <a:spAutoFit/>
          </a:bodyPr>
          <a:lstStyle/>
          <a:p>
            <a:pPr algn="just"/>
            <a:r>
              <a:rPr lang="en-US" sz="2800" dirty="0" smtClean="0">
                <a:latin typeface="Times New Roman" charset="0"/>
                <a:ea typeface="Times New Roman" charset="0"/>
                <a:cs typeface="Times New Roman" charset="0"/>
              </a:rPr>
              <a:t>Practical Li-air cells suffer limited capacity, high overpotentials, and short cycle life due to factors including sluggish ORR and OER kinetics, insoluble discharge product, and decomposition of carbon cathode and electrolyte. The discharge product, lithium peroxide is also electrically insulating which passivates the cathode. Additionally, some carbon based cathodes and electrolytes can decompose into irreversible lithium carbonate that will lead to severe capacity fading. The insolubility of these products can clog pores, preventing further diffusion of lithium ions and oxygen. </a:t>
            </a:r>
          </a:p>
          <a:p>
            <a:pPr algn="just"/>
            <a:endParaRPr lang="en-US" sz="2800" dirty="0">
              <a:latin typeface="Times New Roman" charset="0"/>
              <a:ea typeface="Times New Roman" charset="0"/>
              <a:cs typeface="Times New Roman" charset="0"/>
            </a:endParaRPr>
          </a:p>
          <a:p>
            <a:pPr algn="just"/>
            <a:endParaRPr lang="en-US" sz="2800" dirty="0" smtClean="0">
              <a:latin typeface="Times New Roman" charset="0"/>
              <a:ea typeface="Times New Roman" charset="0"/>
              <a:cs typeface="Times New Roman" charset="0"/>
            </a:endParaRPr>
          </a:p>
          <a:p>
            <a:pPr algn="just"/>
            <a:endParaRPr lang="en-US" sz="2800" dirty="0">
              <a:latin typeface="Times New Roman" charset="0"/>
              <a:ea typeface="Times New Roman" charset="0"/>
              <a:cs typeface="Times New Roman" charset="0"/>
            </a:endParaRPr>
          </a:p>
          <a:p>
            <a:pPr algn="just"/>
            <a:endParaRPr lang="en-US" sz="2800" dirty="0" smtClean="0">
              <a:latin typeface="Times New Roman" charset="0"/>
              <a:ea typeface="Times New Roman" charset="0"/>
              <a:cs typeface="Times New Roman" charset="0"/>
            </a:endParaRPr>
          </a:p>
          <a:p>
            <a:pPr algn="just"/>
            <a:endParaRPr lang="en-US" sz="2800" dirty="0">
              <a:latin typeface="Times New Roman" charset="0"/>
              <a:ea typeface="Times New Roman" charset="0"/>
              <a:cs typeface="Times New Roman" charset="0"/>
            </a:endParaRPr>
          </a:p>
          <a:p>
            <a:pPr algn="just"/>
            <a:endParaRPr lang="en-US" sz="2800" dirty="0" smtClean="0">
              <a:latin typeface="Times New Roman" charset="0"/>
              <a:ea typeface="Times New Roman" charset="0"/>
              <a:cs typeface="Times New Roman" charset="0"/>
            </a:endParaRPr>
          </a:p>
          <a:p>
            <a:pPr algn="just"/>
            <a:endParaRPr lang="en-US" sz="2800" dirty="0" smtClean="0">
              <a:latin typeface="Times New Roman" charset="0"/>
              <a:ea typeface="Times New Roman" charset="0"/>
              <a:cs typeface="Times New Roman" charset="0"/>
            </a:endParaRPr>
          </a:p>
          <a:p>
            <a:pPr algn="just"/>
            <a:endParaRPr lang="en-US" sz="2800" dirty="0">
              <a:latin typeface="Times New Roman" charset="0"/>
              <a:ea typeface="Times New Roman" charset="0"/>
              <a:cs typeface="Times New Roman" charset="0"/>
            </a:endParaRPr>
          </a:p>
          <a:p>
            <a:pPr algn="just"/>
            <a:endParaRPr lang="en-US" sz="2800" dirty="0" smtClean="0">
              <a:latin typeface="Times New Roman" charset="0"/>
              <a:ea typeface="Times New Roman" charset="0"/>
              <a:cs typeface="Times New Roman" charset="0"/>
            </a:endParaRPr>
          </a:p>
          <a:p>
            <a:pPr algn="just"/>
            <a:endParaRPr lang="en-US" sz="2800" dirty="0">
              <a:latin typeface="Times New Roman" charset="0"/>
              <a:ea typeface="Times New Roman" charset="0"/>
              <a:cs typeface="Times New Roman" charset="0"/>
            </a:endParaRPr>
          </a:p>
          <a:p>
            <a:pPr algn="just"/>
            <a:endParaRPr lang="en-US" sz="2800" dirty="0" smtClean="0">
              <a:latin typeface="Times New Roman" charset="0"/>
              <a:ea typeface="Times New Roman" charset="0"/>
              <a:cs typeface="Times New Roman" charset="0"/>
            </a:endParaRPr>
          </a:p>
          <a:p>
            <a:pPr algn="just"/>
            <a:endParaRPr lang="en-US" sz="2800" dirty="0" smtClean="0">
              <a:latin typeface="Times New Roman" charset="0"/>
              <a:ea typeface="Times New Roman" charset="0"/>
              <a:cs typeface="Times New Roman" charset="0"/>
            </a:endParaRPr>
          </a:p>
          <a:p>
            <a:pPr algn="just"/>
            <a:r>
              <a:rPr lang="en-US" sz="2800" dirty="0" smtClean="0">
                <a:latin typeface="Times New Roman" charset="0"/>
                <a:ea typeface="Times New Roman" charset="0"/>
                <a:cs typeface="Times New Roman" charset="0"/>
              </a:rPr>
              <a:t>Different air cathode materials and catalysts can help mitigate the addressed problems. The objective of the following research in progress is to investigate how the addition of catalytic Co</a:t>
            </a:r>
            <a:r>
              <a:rPr lang="en-US" sz="2800" baseline="-25000" dirty="0" smtClean="0">
                <a:latin typeface="Times New Roman" charset="0"/>
                <a:ea typeface="Times New Roman" charset="0"/>
                <a:cs typeface="Times New Roman" charset="0"/>
              </a:rPr>
              <a:t>3</a:t>
            </a:r>
            <a:r>
              <a:rPr lang="en-US" sz="2800" dirty="0" smtClean="0">
                <a:latin typeface="Times New Roman" charset="0"/>
                <a:ea typeface="Times New Roman" charset="0"/>
                <a:cs typeface="Times New Roman" charset="0"/>
              </a:rPr>
              <a:t>O</a:t>
            </a:r>
            <a:r>
              <a:rPr lang="en-US" sz="2800" baseline="-25000" dirty="0" smtClean="0">
                <a:latin typeface="Times New Roman" charset="0"/>
                <a:ea typeface="Times New Roman" charset="0"/>
                <a:cs typeface="Times New Roman" charset="0"/>
              </a:rPr>
              <a:t>4</a:t>
            </a:r>
            <a:r>
              <a:rPr lang="en-US" sz="2800" dirty="0" smtClean="0">
                <a:latin typeface="Times New Roman" charset="0"/>
                <a:ea typeface="Times New Roman" charset="0"/>
                <a:cs typeface="Times New Roman" charset="0"/>
              </a:rPr>
              <a:t> nanoparticles grown on a carbon fiber cathode can improve its performance as an air cathode for Li-air batteries. Carbon fiber felt could be an optimal material for Li-air batteries due to its light weight, ease of manufacturability, and low cost. Its open structure can prevent clogging and allow for open diffusion of oxygen and lithium ions. Co</a:t>
            </a:r>
            <a:r>
              <a:rPr lang="en-US" sz="2800" baseline="-25000" dirty="0" smtClean="0">
                <a:latin typeface="Times New Roman" charset="0"/>
                <a:ea typeface="Times New Roman" charset="0"/>
                <a:cs typeface="Times New Roman" charset="0"/>
              </a:rPr>
              <a:t>3</a:t>
            </a:r>
            <a:r>
              <a:rPr lang="en-US" sz="2800" dirty="0" smtClean="0">
                <a:latin typeface="Times New Roman" charset="0"/>
                <a:ea typeface="Times New Roman" charset="0"/>
                <a:cs typeface="Times New Roman" charset="0"/>
              </a:rPr>
              <a:t>O</a:t>
            </a:r>
            <a:r>
              <a:rPr lang="en-US" sz="2800" baseline="-25000" dirty="0" smtClean="0">
                <a:latin typeface="Times New Roman" charset="0"/>
                <a:ea typeface="Times New Roman" charset="0"/>
                <a:cs typeface="Times New Roman" charset="0"/>
              </a:rPr>
              <a:t>4</a:t>
            </a:r>
            <a:r>
              <a:rPr lang="en-US" sz="2800" dirty="0" smtClean="0">
                <a:latin typeface="Times New Roman" charset="0"/>
                <a:ea typeface="Times New Roman" charset="0"/>
                <a:cs typeface="Times New Roman" charset="0"/>
              </a:rPr>
              <a:t> is a well studied bifunctional catalyst for the ORR and OER due to its mixed valence spinel structure. The morphology of the catalyst can be adjusted through different synthesis techniques that can affect the performance of the cathode.</a:t>
            </a:r>
          </a:p>
          <a:p>
            <a:endParaRPr lang="en-US" sz="2800" dirty="0" smtClean="0">
              <a:latin typeface="Times New Roman" charset="0"/>
              <a:ea typeface="Times New Roman" charset="0"/>
              <a:cs typeface="Times New Roman" charset="0"/>
            </a:endParaRPr>
          </a:p>
          <a:p>
            <a:endParaRPr lang="en-US" sz="2800" b="0" dirty="0" smtClean="0">
              <a:effectLst/>
              <a:latin typeface="Times New Roman" charset="0"/>
              <a:ea typeface="Times New Roman" charset="0"/>
              <a:cs typeface="Times New Roman" charset="0"/>
            </a:endParaRPr>
          </a:p>
          <a:p>
            <a:r>
              <a:rPr lang="en-US" sz="2800" dirty="0" smtClean="0">
                <a:latin typeface="Times New Roman" charset="0"/>
                <a:ea typeface="Times New Roman" charset="0"/>
                <a:cs typeface="Times New Roman" charset="0"/>
              </a:rPr>
              <a:t/>
            </a:r>
            <a:br>
              <a:rPr lang="en-US" sz="2800" dirty="0" smtClean="0">
                <a:latin typeface="Times New Roman" charset="0"/>
                <a:ea typeface="Times New Roman" charset="0"/>
                <a:cs typeface="Times New Roman" charset="0"/>
              </a:rPr>
            </a:br>
            <a:endParaRPr lang="en-US" sz="2800" dirty="0">
              <a:latin typeface="Times New Roman" charset="0"/>
              <a:ea typeface="Times New Roman" charset="0"/>
              <a:cs typeface="Times New Roman" charset="0"/>
            </a:endParaRPr>
          </a:p>
        </p:txBody>
      </p:sp>
      <p:pic>
        <p:nvPicPr>
          <p:cNvPr id="54" name="Picture 53" descr="C:\Users\Zachary\Downloads\20160527_140135.jpg"/>
          <p:cNvPicPr>
            <a:picLocks noChangeAspect="1"/>
          </p:cNvPicPr>
          <p:nvPr/>
        </p:nvPicPr>
        <p:blipFill rotWithShape="1">
          <a:blip r:embed="rId7" cstate="print">
            <a:extLst>
              <a:ext uri="{28A0092B-C50C-407E-A947-70E740481C1C}">
                <a14:useLocalDpi xmlns:a14="http://schemas.microsoft.com/office/drawing/2010/main" val="0"/>
              </a:ext>
            </a:extLst>
          </a:blip>
          <a:srcRect l="27803" t="1712" r="24023" b="1745"/>
          <a:stretch/>
        </p:blipFill>
        <p:spPr bwMode="auto">
          <a:xfrm rot="5400000">
            <a:off x="25600183" y="24913033"/>
            <a:ext cx="3812490" cy="4720856"/>
          </a:xfrm>
          <a:prstGeom prst="rect">
            <a:avLst/>
          </a:prstGeom>
          <a:noFill/>
          <a:ln>
            <a:noFill/>
          </a:ln>
          <a:extLst>
            <a:ext uri="{53640926-AAD7-44D8-BBD7-CCE9431645EC}">
              <a14:shadowObscured xmlns:a14="http://schemas.microsoft.com/office/drawing/2010/main"/>
            </a:ext>
          </a:extLst>
        </p:spPr>
      </p:pic>
      <p:graphicFrame>
        <p:nvGraphicFramePr>
          <p:cNvPr id="55" name="Chart 54"/>
          <p:cNvGraphicFramePr>
            <a:graphicFrameLocks noGrp="1"/>
          </p:cNvGraphicFramePr>
          <p:nvPr>
            <p:extLst>
              <p:ext uri="{D42A27DB-BD31-4B8C-83A1-F6EECF244321}">
                <p14:modId xmlns:p14="http://schemas.microsoft.com/office/powerpoint/2010/main" val="3622906092"/>
              </p:ext>
            </p:extLst>
          </p:nvPr>
        </p:nvGraphicFramePr>
        <p:xfrm>
          <a:off x="33337135" y="7387801"/>
          <a:ext cx="9396549" cy="3247551"/>
        </p:xfrm>
        <a:graphic>
          <a:graphicData uri="http://schemas.openxmlformats.org/drawingml/2006/chart">
            <c:chart xmlns:c="http://schemas.openxmlformats.org/drawingml/2006/chart" xmlns:r="http://schemas.openxmlformats.org/officeDocument/2006/relationships" r:id="rId8"/>
          </a:graphicData>
        </a:graphic>
      </p:graphicFrame>
      <p:sp>
        <p:nvSpPr>
          <p:cNvPr id="56" name="Diamond 55"/>
          <p:cNvSpPr/>
          <p:nvPr/>
        </p:nvSpPr>
        <p:spPr>
          <a:xfrm>
            <a:off x="35222470" y="8503349"/>
            <a:ext cx="165463" cy="16546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Diamond 56"/>
          <p:cNvSpPr/>
          <p:nvPr/>
        </p:nvSpPr>
        <p:spPr>
          <a:xfrm>
            <a:off x="37329197" y="8605273"/>
            <a:ext cx="165463" cy="16546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iamond 57"/>
          <p:cNvSpPr/>
          <p:nvPr/>
        </p:nvSpPr>
        <p:spPr>
          <a:xfrm>
            <a:off x="38287647" y="7599496"/>
            <a:ext cx="165463" cy="16546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p:cNvGrpSpPr/>
          <p:nvPr/>
        </p:nvGrpSpPr>
        <p:grpSpPr>
          <a:xfrm>
            <a:off x="41064627" y="7222101"/>
            <a:ext cx="1271454" cy="461665"/>
            <a:chOff x="9117875" y="3539629"/>
            <a:chExt cx="1271454" cy="461665"/>
          </a:xfrm>
        </p:grpSpPr>
        <p:sp>
          <p:nvSpPr>
            <p:cNvPr id="60" name="TextBox 59"/>
            <p:cNvSpPr txBox="1"/>
            <p:nvPr/>
          </p:nvSpPr>
          <p:spPr>
            <a:xfrm>
              <a:off x="9117875" y="3539629"/>
              <a:ext cx="1271454" cy="461665"/>
            </a:xfrm>
            <a:prstGeom prst="rect">
              <a:avLst/>
            </a:prstGeom>
            <a:noFill/>
            <a:ln>
              <a:solidFill>
                <a:schemeClr val="tx1"/>
              </a:solidFill>
            </a:ln>
          </p:spPr>
          <p:txBody>
            <a:bodyPr wrap="square" rtlCol="0">
              <a:spAutoFit/>
            </a:bodyPr>
            <a:lstStyle/>
            <a:p>
              <a:pPr algn="r"/>
              <a:r>
                <a:rPr lang="en-US" sz="2400" dirty="0" smtClean="0"/>
                <a:t>Co</a:t>
              </a:r>
              <a:r>
                <a:rPr lang="en-US" sz="2400" baseline="-25000" dirty="0" smtClean="0"/>
                <a:t>3</a:t>
              </a:r>
              <a:r>
                <a:rPr lang="en-US" sz="2400" dirty="0" smtClean="0"/>
                <a:t>O</a:t>
              </a:r>
              <a:r>
                <a:rPr lang="en-US" sz="2400" baseline="-25000" dirty="0" smtClean="0"/>
                <a:t>4</a:t>
              </a:r>
              <a:endParaRPr lang="en-US" sz="2400" dirty="0" smtClean="0"/>
            </a:p>
          </p:txBody>
        </p:sp>
        <p:sp>
          <p:nvSpPr>
            <p:cNvPr id="61" name="Diamond 60"/>
            <p:cNvSpPr/>
            <p:nvPr/>
          </p:nvSpPr>
          <p:spPr>
            <a:xfrm>
              <a:off x="9261568" y="3695209"/>
              <a:ext cx="165463" cy="16546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35049174" y="10643736"/>
            <a:ext cx="6651180" cy="461665"/>
          </a:xfrm>
          <a:prstGeom prst="rect">
            <a:avLst/>
          </a:prstGeom>
          <a:noFill/>
        </p:spPr>
        <p:txBody>
          <a:bodyPr wrap="none" rtlCol="0">
            <a:spAutoFit/>
          </a:bodyPr>
          <a:lstStyle/>
          <a:p>
            <a:r>
              <a:rPr lang="en-US" sz="2400" dirty="0" smtClean="0">
                <a:latin typeface="Times New Roman" charset="0"/>
                <a:ea typeface="Times New Roman" charset="0"/>
                <a:cs typeface="Times New Roman" charset="0"/>
              </a:rPr>
              <a:t>Figure 7: XRD result from the hydrothermal process</a:t>
            </a:r>
            <a:endParaRPr lang="en-US" sz="2400" dirty="0">
              <a:latin typeface="Times New Roman" charset="0"/>
              <a:ea typeface="Times New Roman" charset="0"/>
              <a:cs typeface="Times New Roman" charset="0"/>
            </a:endParaRPr>
          </a:p>
        </p:txBody>
      </p:sp>
      <p:sp>
        <p:nvSpPr>
          <p:cNvPr id="69" name="Text Box 7"/>
          <p:cNvSpPr txBox="1">
            <a:spLocks noChangeArrowheads="1"/>
          </p:cNvSpPr>
          <p:nvPr/>
        </p:nvSpPr>
        <p:spPr bwMode="auto">
          <a:xfrm>
            <a:off x="33088768" y="20757256"/>
            <a:ext cx="10004677" cy="1199717"/>
          </a:xfrm>
          <a:prstGeom prst="rect">
            <a:avLst/>
          </a:prstGeom>
          <a:solidFill>
            <a:srgbClr val="39275B"/>
          </a:solidFill>
          <a:ln w="9525">
            <a:noFill/>
            <a:miter lim="800000"/>
            <a:headEnd/>
            <a:tailEnd/>
          </a:ln>
          <a:effectLst/>
        </p:spPr>
        <p:txBody>
          <a:bodyPr wrap="square" lIns="273774" tIns="136857" rIns="273774" bIns="136857">
            <a:spAutoFit/>
          </a:bodyPr>
          <a:lstStyle/>
          <a:p>
            <a:pPr algn="ctr" defTabSz="4387800" eaLnBrk="0" hangingPunct="0">
              <a:spcBef>
                <a:spcPct val="50000"/>
              </a:spcBef>
            </a:pPr>
            <a:r>
              <a:rPr lang="en-US" sz="6000" b="1" dirty="0" smtClean="0">
                <a:solidFill>
                  <a:srgbClr val="F8F8F8"/>
                </a:solidFill>
                <a:latin typeface="Times New Roman" charset="0"/>
                <a:ea typeface="Times New Roman" charset="0"/>
                <a:cs typeface="Times New Roman" charset="0"/>
              </a:rPr>
              <a:t>Discussion</a:t>
            </a:r>
            <a:endParaRPr lang="en-US" sz="6000" b="1" dirty="0">
              <a:solidFill>
                <a:srgbClr val="F8F8F8"/>
              </a:solidFill>
              <a:latin typeface="Times New Roman" charset="0"/>
              <a:ea typeface="Times New Roman" charset="0"/>
              <a:cs typeface="Times New Roman" charset="0"/>
            </a:endParaRPr>
          </a:p>
        </p:txBody>
      </p:sp>
      <p:sp>
        <p:nvSpPr>
          <p:cNvPr id="70" name="Rectangle 69"/>
          <p:cNvSpPr/>
          <p:nvPr/>
        </p:nvSpPr>
        <p:spPr>
          <a:xfrm>
            <a:off x="18186400" y="30430669"/>
            <a:ext cx="16167100" cy="1384995"/>
          </a:xfrm>
          <a:prstGeom prst="rect">
            <a:avLst/>
          </a:prstGeom>
          <a:ln>
            <a:solidFill>
              <a:schemeClr val="tx1"/>
            </a:solidFill>
          </a:ln>
        </p:spPr>
        <p:txBody>
          <a:bodyPr wrap="square">
            <a:spAutoFit/>
          </a:bodyPr>
          <a:ls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a:lstStyle>
          <a:p>
            <a:r>
              <a:rPr lang="en-US" sz="2800" dirty="0" smtClean="0">
                <a:latin typeface="Times New Roman" charset="0"/>
                <a:ea typeface="Times New Roman" charset="0"/>
                <a:cs typeface="Times New Roman" charset="0"/>
              </a:rPr>
              <a:t>This project was supported by the </a:t>
            </a:r>
            <a:r>
              <a:rPr lang="en-US" sz="2800" dirty="0">
                <a:latin typeface="Times New Roman" charset="0"/>
                <a:ea typeface="Times New Roman" charset="0"/>
                <a:cs typeface="Times New Roman" charset="0"/>
              </a:rPr>
              <a:t>Clean Energy </a:t>
            </a:r>
            <a:r>
              <a:rPr lang="en-US" sz="2800" dirty="0" smtClean="0">
                <a:latin typeface="Times New Roman" charset="0"/>
                <a:ea typeface="Times New Roman" charset="0"/>
                <a:cs typeface="Times New Roman" charset="0"/>
              </a:rPr>
              <a:t>Institute,</a:t>
            </a:r>
            <a:r>
              <a:rPr lang="en-US" sz="2800" dirty="0">
                <a:latin typeface="Times New Roman" charset="0"/>
                <a:ea typeface="Times New Roman" charset="0"/>
                <a:cs typeface="Times New Roman" charset="0"/>
              </a:rPr>
              <a:t> Undergraduate Research </a:t>
            </a:r>
            <a:r>
              <a:rPr lang="en-US" sz="2800" dirty="0" smtClean="0">
                <a:latin typeface="Times New Roman" charset="0"/>
                <a:ea typeface="Times New Roman" charset="0"/>
                <a:cs typeface="Times New Roman" charset="0"/>
              </a:rPr>
              <a:t>Program, and Professor Guozhong </a:t>
            </a:r>
            <a:r>
              <a:rPr lang="en-US" sz="2800" dirty="0">
                <a:latin typeface="Times New Roman" charset="0"/>
                <a:ea typeface="Times New Roman" charset="0"/>
                <a:cs typeface="Times New Roman" charset="0"/>
              </a:rPr>
              <a:t>Cao's Research </a:t>
            </a:r>
            <a:r>
              <a:rPr lang="en-US" sz="2800" dirty="0" smtClean="0">
                <a:latin typeface="Times New Roman" charset="0"/>
                <a:ea typeface="Times New Roman" charset="0"/>
                <a:cs typeface="Times New Roman" charset="0"/>
              </a:rPr>
              <a:t>Group at the University </a:t>
            </a:r>
            <a:r>
              <a:rPr lang="en-US" sz="2800" dirty="0">
                <a:latin typeface="Times New Roman" charset="0"/>
                <a:ea typeface="Times New Roman" charset="0"/>
                <a:cs typeface="Times New Roman" charset="0"/>
              </a:rPr>
              <a:t>of </a:t>
            </a:r>
            <a:r>
              <a:rPr lang="en-US" sz="2800" dirty="0" smtClean="0">
                <a:latin typeface="Times New Roman" charset="0"/>
                <a:ea typeface="Times New Roman" charset="0"/>
                <a:cs typeface="Times New Roman" charset="0"/>
              </a:rPr>
              <a:t>Washington.</a:t>
            </a:r>
          </a:p>
          <a:p>
            <a:r>
              <a:rPr lang="en-US" sz="2800" dirty="0" smtClean="0">
                <a:latin typeface="Times New Roman" charset="0"/>
                <a:ea typeface="Times New Roman" charset="0"/>
                <a:cs typeface="Times New Roman" charset="0"/>
              </a:rPr>
              <a:t>Special thanks to my mentors Mr. Zachary Neale and Dr</a:t>
            </a:r>
            <a:r>
              <a:rPr lang="en-US" sz="2800" dirty="0">
                <a:latin typeface="Times New Roman" charset="0"/>
                <a:ea typeface="Times New Roman" charset="0"/>
                <a:cs typeface="Times New Roman" charset="0"/>
              </a:rPr>
              <a:t>. Guozhong </a:t>
            </a:r>
            <a:r>
              <a:rPr lang="en-US" sz="2800" dirty="0" smtClean="0">
                <a:latin typeface="Times New Roman" charset="0"/>
                <a:ea typeface="Times New Roman" charset="0"/>
                <a:cs typeface="Times New Roman" charset="0"/>
              </a:rPr>
              <a:t>Cao. </a:t>
            </a:r>
            <a:endParaRPr lang="en-US" sz="2800" dirty="0">
              <a:latin typeface="Times New Roman" charset="0"/>
              <a:ea typeface="Times New Roman" charset="0"/>
              <a:cs typeface="Times New Roman" charset="0"/>
            </a:endParaRPr>
          </a:p>
        </p:txBody>
      </p:sp>
      <p:pic>
        <p:nvPicPr>
          <p:cNvPr id="73" name="Picture 72"/>
          <p:cNvPicPr>
            <a:picLocks noChangeAspect="1"/>
          </p:cNvPicPr>
          <p:nvPr/>
        </p:nvPicPr>
        <p:blipFill rotWithShape="1">
          <a:blip r:embed="rId9"/>
          <a:srcRect t="10866"/>
          <a:stretch/>
        </p:blipFill>
        <p:spPr>
          <a:xfrm>
            <a:off x="12080076" y="11629096"/>
            <a:ext cx="9209751" cy="2288803"/>
          </a:xfrm>
          <a:prstGeom prst="rect">
            <a:avLst/>
          </a:prstGeom>
        </p:spPr>
      </p:pic>
      <p:pic>
        <p:nvPicPr>
          <p:cNvPr id="74" name="Picture 73"/>
          <p:cNvPicPr>
            <a:picLocks noChangeAspect="1"/>
          </p:cNvPicPr>
          <p:nvPr/>
        </p:nvPicPr>
        <p:blipFill>
          <a:blip r:embed="rId10"/>
          <a:stretch>
            <a:fillRect/>
          </a:stretch>
        </p:blipFill>
        <p:spPr>
          <a:xfrm>
            <a:off x="26792431" y="21387378"/>
            <a:ext cx="5554783" cy="3007471"/>
          </a:xfrm>
          <a:prstGeom prst="rect">
            <a:avLst/>
          </a:prstGeom>
        </p:spPr>
      </p:pic>
      <p:graphicFrame>
        <p:nvGraphicFramePr>
          <p:cNvPr id="80" name="Chart 79"/>
          <p:cNvGraphicFramePr>
            <a:graphicFrameLocks noGrp="1"/>
          </p:cNvGraphicFramePr>
          <p:nvPr>
            <p:extLst>
              <p:ext uri="{D42A27DB-BD31-4B8C-83A1-F6EECF244321}">
                <p14:modId xmlns:p14="http://schemas.microsoft.com/office/powerpoint/2010/main" val="1010236396"/>
              </p:ext>
            </p:extLst>
          </p:nvPr>
        </p:nvGraphicFramePr>
        <p:xfrm>
          <a:off x="33336990" y="11234669"/>
          <a:ext cx="4608830" cy="424028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83" name="Chart 82"/>
          <p:cNvGraphicFramePr>
            <a:graphicFrameLocks noGrp="1"/>
          </p:cNvGraphicFramePr>
          <p:nvPr>
            <p:extLst>
              <p:ext uri="{D42A27DB-BD31-4B8C-83A1-F6EECF244321}">
                <p14:modId xmlns:p14="http://schemas.microsoft.com/office/powerpoint/2010/main" val="2056389051"/>
              </p:ext>
            </p:extLst>
          </p:nvPr>
        </p:nvGraphicFramePr>
        <p:xfrm>
          <a:off x="37960476" y="11193551"/>
          <a:ext cx="4873271" cy="4284540"/>
        </p:xfrm>
        <a:graphic>
          <a:graphicData uri="http://schemas.openxmlformats.org/drawingml/2006/chart">
            <c:chart xmlns:c="http://schemas.openxmlformats.org/drawingml/2006/chart" xmlns:r="http://schemas.openxmlformats.org/officeDocument/2006/relationships" r:id="rId12"/>
          </a:graphicData>
        </a:graphic>
      </p:graphicFrame>
      <p:sp>
        <p:nvSpPr>
          <p:cNvPr id="47" name="Text Box 7"/>
          <p:cNvSpPr txBox="1">
            <a:spLocks noChangeArrowheads="1"/>
          </p:cNvSpPr>
          <p:nvPr/>
        </p:nvSpPr>
        <p:spPr bwMode="auto">
          <a:xfrm>
            <a:off x="11483402" y="14966716"/>
            <a:ext cx="9988139" cy="1199717"/>
          </a:xfrm>
          <a:prstGeom prst="rect">
            <a:avLst/>
          </a:prstGeom>
          <a:solidFill>
            <a:srgbClr val="39275B"/>
          </a:solidFill>
          <a:ln w="9525">
            <a:noFill/>
            <a:miter lim="800000"/>
            <a:headEnd/>
            <a:tailEnd/>
          </a:ln>
          <a:effectLst/>
        </p:spPr>
        <p:txBody>
          <a:bodyPr wrap="square" lIns="273774" tIns="136857" rIns="273774" bIns="136857">
            <a:spAutoFit/>
          </a:bodyPr>
          <a:lstStyle/>
          <a:p>
            <a:pPr algn="ctr" defTabSz="4387800" eaLnBrk="0" hangingPunct="0">
              <a:spcBef>
                <a:spcPct val="50000"/>
              </a:spcBef>
            </a:pPr>
            <a:r>
              <a:rPr lang="en-US" sz="6000" b="1" dirty="0" smtClean="0">
                <a:solidFill>
                  <a:srgbClr val="F8F8F8"/>
                </a:solidFill>
                <a:latin typeface="Times New Roman" charset="0"/>
                <a:ea typeface="Times New Roman" charset="0"/>
                <a:cs typeface="Times New Roman" charset="0"/>
              </a:rPr>
              <a:t>Objective</a:t>
            </a:r>
            <a:endParaRPr lang="en-US" sz="6000" b="1" dirty="0">
              <a:solidFill>
                <a:srgbClr val="F8F8F8"/>
              </a:solidFill>
              <a:latin typeface="Times New Roman" charset="0"/>
              <a:ea typeface="Times New Roman" charset="0"/>
              <a:cs typeface="Times New Roman" charset="0"/>
            </a:endParaRPr>
          </a:p>
        </p:txBody>
      </p:sp>
      <p:pic>
        <p:nvPicPr>
          <p:cNvPr id="3" name="Picture 2"/>
          <p:cNvPicPr>
            <a:picLocks noChangeAspect="1"/>
          </p:cNvPicPr>
          <p:nvPr/>
        </p:nvPicPr>
        <p:blipFill rotWithShape="1">
          <a:blip r:embed="rId13"/>
          <a:srcRect b="4199"/>
          <a:stretch/>
        </p:blipFill>
        <p:spPr>
          <a:xfrm>
            <a:off x="33336845" y="16337846"/>
            <a:ext cx="4608975" cy="3317411"/>
          </a:xfrm>
          <a:prstGeom prst="rect">
            <a:avLst/>
          </a:prstGeom>
        </p:spPr>
      </p:pic>
      <p:pic>
        <p:nvPicPr>
          <p:cNvPr id="17" name="Picture 16"/>
          <p:cNvPicPr>
            <a:picLocks noChangeAspect="1"/>
          </p:cNvPicPr>
          <p:nvPr/>
        </p:nvPicPr>
        <p:blipFill rotWithShape="1">
          <a:blip r:embed="rId14"/>
          <a:srcRect b="3998"/>
          <a:stretch/>
        </p:blipFill>
        <p:spPr>
          <a:xfrm>
            <a:off x="38224772" y="16337846"/>
            <a:ext cx="4608975" cy="3318537"/>
          </a:xfrm>
          <a:prstGeom prst="rect">
            <a:avLst/>
          </a:prstGeom>
        </p:spPr>
      </p:pic>
      <p:sp>
        <p:nvSpPr>
          <p:cNvPr id="62" name="Rectangle 61"/>
          <p:cNvSpPr/>
          <p:nvPr/>
        </p:nvSpPr>
        <p:spPr>
          <a:xfrm>
            <a:off x="33213880" y="22147914"/>
            <a:ext cx="9620012" cy="7848302"/>
          </a:xfrm>
          <a:prstGeom prst="rect">
            <a:avLst/>
          </a:prstGeom>
        </p:spPr>
        <p:txBody>
          <a:bodyPr wrap="square">
            <a:spAutoFit/>
          </a:bodyPr>
          <a:ls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a:lstStyle>
          <a:p>
            <a:pPr algn="just"/>
            <a:r>
              <a:rPr lang="en-US" sz="2800" dirty="0" smtClean="0">
                <a:latin typeface="Times New Roman" charset="0"/>
                <a:ea typeface="Times New Roman" charset="0"/>
                <a:cs typeface="Times New Roman" charset="0"/>
              </a:rPr>
              <a:t>Hydrothermal synthesis resulted in pure phase Co</a:t>
            </a:r>
            <a:r>
              <a:rPr lang="en-US" sz="2800" baseline="-25000" dirty="0" smtClean="0">
                <a:latin typeface="Times New Roman" charset="0"/>
                <a:ea typeface="Times New Roman" charset="0"/>
                <a:cs typeface="Times New Roman" charset="0"/>
              </a:rPr>
              <a:t>3</a:t>
            </a:r>
            <a:r>
              <a:rPr lang="en-US" sz="2800" dirty="0" smtClean="0">
                <a:latin typeface="Times New Roman" charset="0"/>
                <a:ea typeface="Times New Roman" charset="0"/>
                <a:cs typeface="Times New Roman" charset="0"/>
              </a:rPr>
              <a:t>O</a:t>
            </a:r>
            <a:r>
              <a:rPr lang="en-US" sz="2800" baseline="-25000" dirty="0" smtClean="0">
                <a:latin typeface="Times New Roman" charset="0"/>
                <a:ea typeface="Times New Roman" charset="0"/>
                <a:cs typeface="Times New Roman" charset="0"/>
              </a:rPr>
              <a:t>4</a:t>
            </a:r>
            <a:r>
              <a:rPr lang="en-US" sz="2800" dirty="0" smtClean="0">
                <a:latin typeface="Times New Roman" charset="0"/>
                <a:ea typeface="Times New Roman" charset="0"/>
                <a:cs typeface="Times New Roman" charset="0"/>
              </a:rPr>
              <a:t> with no </a:t>
            </a:r>
            <a:r>
              <a:rPr lang="en-US" sz="2800" dirty="0" err="1" smtClean="0">
                <a:latin typeface="Times New Roman" charset="0"/>
                <a:ea typeface="Times New Roman" charset="0"/>
                <a:cs typeface="Times New Roman" charset="0"/>
              </a:rPr>
              <a:t>CoO</a:t>
            </a:r>
            <a:r>
              <a:rPr lang="en-US" sz="2800" dirty="0" smtClean="0">
                <a:latin typeface="Times New Roman" charset="0"/>
                <a:ea typeface="Times New Roman" charset="0"/>
                <a:cs typeface="Times New Roman" charset="0"/>
              </a:rPr>
              <a:t> or Co(OH)</a:t>
            </a:r>
            <a:r>
              <a:rPr lang="en-US" sz="2800" baseline="-25000" dirty="0" smtClean="0">
                <a:latin typeface="Times New Roman" charset="0"/>
                <a:ea typeface="Times New Roman" charset="0"/>
                <a:cs typeface="Times New Roman" charset="0"/>
              </a:rPr>
              <a:t>2</a:t>
            </a:r>
            <a:r>
              <a:rPr lang="en-US" sz="2800" dirty="0" smtClean="0">
                <a:latin typeface="Times New Roman" charset="0"/>
                <a:ea typeface="Times New Roman" charset="0"/>
                <a:cs typeface="Times New Roman" charset="0"/>
              </a:rPr>
              <a:t> impurity phases according to XRD. The addition of Co</a:t>
            </a:r>
            <a:r>
              <a:rPr lang="en-US" sz="2800" baseline="-25000" dirty="0" smtClean="0">
                <a:latin typeface="Times New Roman" charset="0"/>
                <a:ea typeface="Times New Roman" charset="0"/>
                <a:cs typeface="Times New Roman" charset="0"/>
              </a:rPr>
              <a:t>3</a:t>
            </a:r>
            <a:r>
              <a:rPr lang="en-US" sz="2800" dirty="0" smtClean="0">
                <a:latin typeface="Times New Roman" charset="0"/>
                <a:ea typeface="Times New Roman" charset="0"/>
                <a:cs typeface="Times New Roman" charset="0"/>
              </a:rPr>
              <a:t>O</a:t>
            </a:r>
            <a:r>
              <a:rPr lang="en-US" sz="2800" baseline="-25000" dirty="0" smtClean="0">
                <a:latin typeface="Times New Roman" charset="0"/>
                <a:ea typeface="Times New Roman" charset="0"/>
                <a:cs typeface="Times New Roman" charset="0"/>
              </a:rPr>
              <a:t>4</a:t>
            </a:r>
            <a:r>
              <a:rPr lang="en-US" sz="2800" dirty="0" smtClean="0">
                <a:latin typeface="Times New Roman" charset="0"/>
                <a:ea typeface="Times New Roman" charset="0"/>
                <a:cs typeface="Times New Roman" charset="0"/>
              </a:rPr>
              <a:t> nanoparticles decreased the </a:t>
            </a:r>
            <a:r>
              <a:rPr lang="en-US" sz="2800" dirty="0" err="1" smtClean="0">
                <a:latin typeface="Times New Roman" charset="0"/>
                <a:ea typeface="Times New Roman" charset="0"/>
                <a:cs typeface="Times New Roman" charset="0"/>
              </a:rPr>
              <a:t>overpotential</a:t>
            </a:r>
            <a:r>
              <a:rPr lang="en-US" sz="2800" dirty="0" smtClean="0">
                <a:latin typeface="Times New Roman" charset="0"/>
                <a:ea typeface="Times New Roman" charset="0"/>
                <a:cs typeface="Times New Roman" charset="0"/>
              </a:rPr>
              <a:t> of the ORR by 79 mV determined by the shift in voltage peak of the cathodic linear sweep. The carbon cathode with Co</a:t>
            </a:r>
            <a:r>
              <a:rPr lang="en-US" sz="2800" baseline="-25000" dirty="0" smtClean="0">
                <a:latin typeface="Times New Roman" charset="0"/>
                <a:ea typeface="Times New Roman" charset="0"/>
                <a:cs typeface="Times New Roman" charset="0"/>
              </a:rPr>
              <a:t>3</a:t>
            </a:r>
            <a:r>
              <a:rPr lang="en-US" sz="2800" dirty="0" smtClean="0">
                <a:latin typeface="Times New Roman" charset="0"/>
                <a:ea typeface="Times New Roman" charset="0"/>
                <a:cs typeface="Times New Roman" charset="0"/>
              </a:rPr>
              <a:t>O</a:t>
            </a:r>
            <a:r>
              <a:rPr lang="en-US" sz="2800" baseline="-25000" dirty="0" smtClean="0">
                <a:latin typeface="Times New Roman" charset="0"/>
                <a:ea typeface="Times New Roman" charset="0"/>
                <a:cs typeface="Times New Roman" charset="0"/>
              </a:rPr>
              <a:t>4</a:t>
            </a:r>
            <a:r>
              <a:rPr lang="en-US" sz="2800" dirty="0" smtClean="0">
                <a:latin typeface="Times New Roman" charset="0"/>
                <a:ea typeface="Times New Roman" charset="0"/>
                <a:cs typeface="Times New Roman" charset="0"/>
              </a:rPr>
              <a:t> particles had over 553 mAh/g higher capacity than the plain PAN felt cathode. SEM showed that discharge product formed nanowires on Co</a:t>
            </a:r>
            <a:r>
              <a:rPr lang="en-US" sz="2800" baseline="-25000" dirty="0" smtClean="0">
                <a:latin typeface="Times New Roman" charset="0"/>
                <a:ea typeface="Times New Roman" charset="0"/>
                <a:cs typeface="Times New Roman" charset="0"/>
              </a:rPr>
              <a:t>3</a:t>
            </a:r>
            <a:r>
              <a:rPr lang="en-US" sz="2800" dirty="0" smtClean="0">
                <a:latin typeface="Times New Roman" charset="0"/>
                <a:ea typeface="Times New Roman" charset="0"/>
                <a:cs typeface="Times New Roman" charset="0"/>
              </a:rPr>
              <a:t>O</a:t>
            </a:r>
            <a:r>
              <a:rPr lang="en-US" sz="2800" baseline="-25000" dirty="0" smtClean="0">
                <a:latin typeface="Times New Roman" charset="0"/>
                <a:ea typeface="Times New Roman" charset="0"/>
                <a:cs typeface="Times New Roman" charset="0"/>
              </a:rPr>
              <a:t>4</a:t>
            </a:r>
            <a:r>
              <a:rPr lang="en-US" sz="2800" dirty="0" smtClean="0">
                <a:latin typeface="Times New Roman" charset="0"/>
                <a:ea typeface="Times New Roman" charset="0"/>
                <a:cs typeface="Times New Roman" charset="0"/>
              </a:rPr>
              <a:t> particles in comparison to smaller rough particles coating the surface of plain PAN felt. The increased capacity could be attributed to the increased packing density of nanowire growth promoted by the Co</a:t>
            </a:r>
            <a:r>
              <a:rPr lang="en-US" sz="2800" baseline="-25000" dirty="0" smtClean="0">
                <a:latin typeface="Times New Roman" charset="0"/>
                <a:ea typeface="Times New Roman" charset="0"/>
                <a:cs typeface="Times New Roman" charset="0"/>
              </a:rPr>
              <a:t>3</a:t>
            </a:r>
            <a:r>
              <a:rPr lang="en-US" sz="2800" dirty="0" smtClean="0">
                <a:latin typeface="Times New Roman" charset="0"/>
                <a:ea typeface="Times New Roman" charset="0"/>
                <a:cs typeface="Times New Roman" charset="0"/>
              </a:rPr>
              <a:t>O</a:t>
            </a:r>
            <a:r>
              <a:rPr lang="en-US" sz="2800" baseline="-25000" dirty="0" smtClean="0">
                <a:latin typeface="Times New Roman" charset="0"/>
                <a:ea typeface="Times New Roman" charset="0"/>
                <a:cs typeface="Times New Roman" charset="0"/>
              </a:rPr>
              <a:t>4</a:t>
            </a:r>
            <a:r>
              <a:rPr lang="en-US" sz="2800" dirty="0" smtClean="0">
                <a:latin typeface="Times New Roman" charset="0"/>
                <a:ea typeface="Times New Roman" charset="0"/>
                <a:cs typeface="Times New Roman" charset="0"/>
              </a:rPr>
              <a:t> catalyst. The modest current rate used resulted in prolonged testing over 7 days. In this time there could be significant loss of electrolyte through evaporation which could explain the smaller charge capacities and their similarity between the two batteries. Otherwise, charge capacity could be lost due to the formation of Li</a:t>
            </a:r>
            <a:r>
              <a:rPr lang="en-US" sz="2800" baseline="-25000" dirty="0" smtClean="0">
                <a:latin typeface="Times New Roman" charset="0"/>
                <a:ea typeface="Times New Roman" charset="0"/>
                <a:cs typeface="Times New Roman" charset="0"/>
              </a:rPr>
              <a:t>2</a:t>
            </a:r>
            <a:r>
              <a:rPr lang="en-US" sz="2800" dirty="0" smtClean="0">
                <a:latin typeface="Times New Roman" charset="0"/>
                <a:ea typeface="Times New Roman" charset="0"/>
                <a:cs typeface="Times New Roman" charset="0"/>
              </a:rPr>
              <a:t>CO</a:t>
            </a:r>
            <a:r>
              <a:rPr lang="en-US" sz="2800" baseline="-25000" dirty="0" smtClean="0">
                <a:latin typeface="Times New Roman" charset="0"/>
                <a:ea typeface="Times New Roman" charset="0"/>
                <a:cs typeface="Times New Roman" charset="0"/>
              </a:rPr>
              <a:t>3</a:t>
            </a:r>
            <a:r>
              <a:rPr lang="en-US" sz="2800" dirty="0" smtClean="0">
                <a:latin typeface="Times New Roman" charset="0"/>
                <a:ea typeface="Times New Roman" charset="0"/>
                <a:cs typeface="Times New Roman" charset="0"/>
              </a:rPr>
              <a:t> product which is common among carbon based cathodes. Further compositional analysis must be performed to validate these conclusions.</a:t>
            </a:r>
            <a:endParaRPr lang="en-US" sz="2800" dirty="0">
              <a:latin typeface="Times New Roman" charset="0"/>
              <a:ea typeface="Times New Roman" charset="0"/>
              <a:cs typeface="Times New Roman" charset="0"/>
            </a:endParaRPr>
          </a:p>
        </p:txBody>
      </p:sp>
      <p:pic>
        <p:nvPicPr>
          <p:cNvPr id="1030" name="Picture 6" descr="https://climates.ejoinme.org/Portals/6741/Users/036/28/21028/UW%20Clean%20Energy%20Institute%20logo.png"/>
          <p:cNvPicPr>
            <a:picLocks noChangeAspect="1" noChangeArrowheads="1"/>
          </p:cNvPicPr>
          <p:nvPr/>
        </p:nvPicPr>
        <p:blipFill rotWithShape="1">
          <a:blip r:embed="rId15">
            <a:extLst>
              <a:ext uri="{28A0092B-C50C-407E-A947-70E740481C1C}">
                <a14:useLocalDpi xmlns:a14="http://schemas.microsoft.com/office/drawing/2010/main" val="0"/>
              </a:ext>
            </a:extLst>
          </a:blip>
          <a:srcRect b="22408"/>
          <a:stretch/>
        </p:blipFill>
        <p:spPr bwMode="auto">
          <a:xfrm>
            <a:off x="34699575" y="30287830"/>
            <a:ext cx="8393870" cy="1894666"/>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Arrow Connector 83"/>
          <p:cNvCxnSpPr/>
          <p:nvPr/>
        </p:nvCxnSpPr>
        <p:spPr>
          <a:xfrm flipV="1">
            <a:off x="40637373" y="14120409"/>
            <a:ext cx="0" cy="137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41635264" y="14078161"/>
            <a:ext cx="0" cy="137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0283986" y="14160361"/>
            <a:ext cx="780641" cy="276999"/>
          </a:xfrm>
          <a:prstGeom prst="rect">
            <a:avLst/>
          </a:prstGeom>
          <a:noFill/>
        </p:spPr>
        <p:txBody>
          <a:bodyPr wrap="square" rtlCol="0">
            <a:spAutoFit/>
          </a:bodyPr>
          <a:lstStyle/>
          <a:p>
            <a:pPr algn="ctr"/>
            <a:r>
              <a:rPr lang="en-US" sz="1200" dirty="0" smtClean="0"/>
              <a:t>7.5 days</a:t>
            </a:r>
            <a:endParaRPr lang="en-US" sz="1200" dirty="0"/>
          </a:p>
        </p:txBody>
      </p:sp>
      <p:sp>
        <p:nvSpPr>
          <p:cNvPr id="87" name="TextBox 86"/>
          <p:cNvSpPr txBox="1"/>
          <p:nvPr/>
        </p:nvSpPr>
        <p:spPr>
          <a:xfrm>
            <a:off x="41291051" y="14160361"/>
            <a:ext cx="780641" cy="276999"/>
          </a:xfrm>
          <a:prstGeom prst="rect">
            <a:avLst/>
          </a:prstGeom>
          <a:noFill/>
        </p:spPr>
        <p:txBody>
          <a:bodyPr wrap="square" rtlCol="0">
            <a:spAutoFit/>
          </a:bodyPr>
          <a:lstStyle/>
          <a:p>
            <a:pPr algn="ctr"/>
            <a:r>
              <a:rPr lang="en-US" sz="1200" dirty="0" smtClean="0"/>
              <a:t>8.7 days</a:t>
            </a:r>
            <a:endParaRPr lang="en-US" sz="1200" dirty="0"/>
          </a:p>
        </p:txBody>
      </p:sp>
      <p:sp>
        <p:nvSpPr>
          <p:cNvPr id="88" name="Title 3"/>
          <p:cNvSpPr txBox="1">
            <a:spLocks/>
          </p:cNvSpPr>
          <p:nvPr/>
        </p:nvSpPr>
        <p:spPr bwMode="auto">
          <a:xfrm>
            <a:off x="38091106" y="409881"/>
            <a:ext cx="9509593" cy="3979357"/>
          </a:xfrm>
          <a:prstGeom prst="rect">
            <a:avLst/>
          </a:prstGeom>
          <a:noFill/>
          <a:ln w="9525">
            <a:noFill/>
            <a:miter lim="800000"/>
            <a:headEnd/>
            <a:tailEnd/>
          </a:ln>
          <a:effectLst/>
        </p:spPr>
        <p:txBody>
          <a:bodyPr vert="horz" wrap="square" lIns="91267" tIns="45624" rIns="91267" bIns="45624" numCol="1" anchor="ctr" anchorCtr="0" compatLnSpc="1">
            <a:prstTxWarp prst="textNoShape">
              <a:avLst/>
            </a:prstTxWarp>
          </a:bodyPr>
          <a:lstStyle>
            <a:lvl1pPr algn="ctr" rtl="0" eaLnBrk="1" fontAlgn="base" hangingPunct="1">
              <a:spcBef>
                <a:spcPct val="0"/>
              </a:spcBef>
              <a:spcAft>
                <a:spcPct val="0"/>
              </a:spcAft>
              <a:defRPr sz="12000" baseline="0">
                <a:solidFill>
                  <a:srgbClr val="FFFFFF"/>
                </a:solidFill>
                <a:latin typeface="Arial" pitchFamily="34" charset="0"/>
                <a:ea typeface="+mj-ea"/>
                <a:cs typeface="+mj-cs"/>
              </a:defRPr>
            </a:lvl1pPr>
            <a:lvl2pPr algn="ctr" rtl="0" eaLnBrk="1" fontAlgn="base" hangingPunct="1">
              <a:spcBef>
                <a:spcPct val="0"/>
              </a:spcBef>
              <a:spcAft>
                <a:spcPct val="0"/>
              </a:spcAft>
              <a:defRPr sz="8597">
                <a:solidFill>
                  <a:srgbClr val="FFFFFF"/>
                </a:solidFill>
                <a:latin typeface="Arial Black" pitchFamily="34" charset="0"/>
              </a:defRPr>
            </a:lvl2pPr>
            <a:lvl3pPr algn="ctr" rtl="0" eaLnBrk="1" fontAlgn="base" hangingPunct="1">
              <a:spcBef>
                <a:spcPct val="0"/>
              </a:spcBef>
              <a:spcAft>
                <a:spcPct val="0"/>
              </a:spcAft>
              <a:defRPr sz="8597">
                <a:solidFill>
                  <a:srgbClr val="FFFFFF"/>
                </a:solidFill>
                <a:latin typeface="Arial Black" pitchFamily="34" charset="0"/>
              </a:defRPr>
            </a:lvl3pPr>
            <a:lvl4pPr algn="ctr" rtl="0" eaLnBrk="1" fontAlgn="base" hangingPunct="1">
              <a:spcBef>
                <a:spcPct val="0"/>
              </a:spcBef>
              <a:spcAft>
                <a:spcPct val="0"/>
              </a:spcAft>
              <a:defRPr sz="8597">
                <a:solidFill>
                  <a:srgbClr val="FFFFFF"/>
                </a:solidFill>
                <a:latin typeface="Arial Black" pitchFamily="34" charset="0"/>
              </a:defRPr>
            </a:lvl4pPr>
            <a:lvl5pPr algn="ctr" rtl="0" eaLnBrk="1" fontAlgn="base" hangingPunct="1">
              <a:spcBef>
                <a:spcPct val="0"/>
              </a:spcBef>
              <a:spcAft>
                <a:spcPct val="0"/>
              </a:spcAft>
              <a:defRPr sz="8597">
                <a:solidFill>
                  <a:srgbClr val="FFFFFF"/>
                </a:solidFill>
                <a:latin typeface="Arial Black" pitchFamily="34" charset="0"/>
              </a:defRPr>
            </a:lvl5pPr>
            <a:lvl6pPr marL="457128" algn="ctr" rtl="0" eaLnBrk="1" fontAlgn="base" hangingPunct="1">
              <a:spcBef>
                <a:spcPct val="0"/>
              </a:spcBef>
              <a:spcAft>
                <a:spcPct val="0"/>
              </a:spcAft>
              <a:defRPr sz="8597">
                <a:solidFill>
                  <a:srgbClr val="FFFFFF"/>
                </a:solidFill>
                <a:latin typeface="Arial Black" pitchFamily="34" charset="0"/>
              </a:defRPr>
            </a:lvl6pPr>
            <a:lvl7pPr marL="914256" algn="ctr" rtl="0" eaLnBrk="1" fontAlgn="base" hangingPunct="1">
              <a:spcBef>
                <a:spcPct val="0"/>
              </a:spcBef>
              <a:spcAft>
                <a:spcPct val="0"/>
              </a:spcAft>
              <a:defRPr sz="8597">
                <a:solidFill>
                  <a:srgbClr val="FFFFFF"/>
                </a:solidFill>
                <a:latin typeface="Arial Black" pitchFamily="34" charset="0"/>
              </a:defRPr>
            </a:lvl7pPr>
            <a:lvl8pPr marL="1371379" algn="ctr" rtl="0" eaLnBrk="1" fontAlgn="base" hangingPunct="1">
              <a:spcBef>
                <a:spcPct val="0"/>
              </a:spcBef>
              <a:spcAft>
                <a:spcPct val="0"/>
              </a:spcAft>
              <a:defRPr sz="8597">
                <a:solidFill>
                  <a:srgbClr val="FFFFFF"/>
                </a:solidFill>
                <a:latin typeface="Arial Black" pitchFamily="34" charset="0"/>
              </a:defRPr>
            </a:lvl8pPr>
            <a:lvl9pPr marL="1828507" algn="ctr" rtl="0" eaLnBrk="1" fontAlgn="base" hangingPunct="1">
              <a:spcBef>
                <a:spcPct val="0"/>
              </a:spcBef>
              <a:spcAft>
                <a:spcPct val="0"/>
              </a:spcAft>
              <a:defRPr sz="8597">
                <a:solidFill>
                  <a:srgbClr val="FFFFFF"/>
                </a:solidFill>
                <a:latin typeface="Arial Black" pitchFamily="34" charset="0"/>
              </a:defRPr>
            </a:lvl9pPr>
          </a:lstStyle>
          <a:p>
            <a:pPr algn="l" defTabSz="914400"/>
            <a:r>
              <a:rPr lang="en-US" sz="4400" kern="0" dirty="0" smtClean="0">
                <a:latin typeface="Times New Roman" panose="02020603050405020304" pitchFamily="18" charset="0"/>
                <a:cs typeface="Times New Roman" panose="02020603050405020304" pitchFamily="18" charset="0"/>
              </a:rPr>
              <a:t>PI: Guozhong Cao</a:t>
            </a:r>
          </a:p>
          <a:p>
            <a:pPr algn="l" defTabSz="914400"/>
            <a:r>
              <a:rPr lang="en-US" sz="4400" kern="0" dirty="0" smtClean="0">
                <a:latin typeface="Times New Roman" panose="02020603050405020304" pitchFamily="18" charset="0"/>
                <a:cs typeface="Times New Roman" panose="02020603050405020304" pitchFamily="18" charset="0"/>
              </a:rPr>
              <a:t>Author: Son Luong</a:t>
            </a:r>
          </a:p>
          <a:p>
            <a:pPr algn="l" defTabSz="914400"/>
            <a:r>
              <a:rPr lang="en-US" sz="4400" kern="0" dirty="0" smtClean="0">
                <a:latin typeface="Times New Roman" panose="02020603050405020304" pitchFamily="18" charset="0"/>
                <a:cs typeface="Times New Roman" panose="02020603050405020304" pitchFamily="18" charset="0"/>
              </a:rPr>
              <a:t>Mentor: Zachary Neale</a:t>
            </a:r>
          </a:p>
        </p:txBody>
      </p:sp>
      <p:sp>
        <p:nvSpPr>
          <p:cNvPr id="90" name="TextBox 89"/>
          <p:cNvSpPr txBox="1"/>
          <p:nvPr/>
        </p:nvSpPr>
        <p:spPr>
          <a:xfrm>
            <a:off x="12749434" y="13934637"/>
            <a:ext cx="7457147" cy="862117"/>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Figure 3: Clogging of porous cathode material by formation of insoluble Li</a:t>
            </a:r>
            <a:r>
              <a:rPr lang="en-US" sz="2400" baseline="-25000" dirty="0" smtClean="0">
                <a:latin typeface="Times New Roman" charset="0"/>
                <a:ea typeface="Times New Roman" charset="0"/>
                <a:cs typeface="Times New Roman" charset="0"/>
              </a:rPr>
              <a:t>2</a:t>
            </a:r>
            <a:r>
              <a:rPr lang="en-US" sz="2400" dirty="0" smtClean="0">
                <a:latin typeface="Times New Roman" charset="0"/>
                <a:ea typeface="Times New Roman" charset="0"/>
                <a:cs typeface="Times New Roman" charset="0"/>
              </a:rPr>
              <a:t>O</a:t>
            </a:r>
            <a:r>
              <a:rPr lang="en-US" sz="2400" baseline="-25000" dirty="0" smtClean="0">
                <a:latin typeface="Times New Roman" charset="0"/>
                <a:ea typeface="Times New Roman" charset="0"/>
                <a:cs typeface="Times New Roman" charset="0"/>
              </a:rPr>
              <a:t>2</a:t>
            </a:r>
            <a:r>
              <a:rPr lang="en-US" sz="2400" dirty="0" smtClean="0">
                <a:latin typeface="Times New Roman" charset="0"/>
                <a:ea typeface="Times New Roman" charset="0"/>
                <a:cs typeface="Times New Roman" charset="0"/>
              </a:rPr>
              <a:t> and Li</a:t>
            </a:r>
            <a:r>
              <a:rPr lang="en-US" sz="2400" baseline="-25000" dirty="0" smtClean="0">
                <a:latin typeface="Times New Roman" charset="0"/>
                <a:ea typeface="Times New Roman" charset="0"/>
                <a:cs typeface="Times New Roman" charset="0"/>
              </a:rPr>
              <a:t>2</a:t>
            </a:r>
            <a:r>
              <a:rPr lang="en-US" sz="2400" dirty="0" smtClean="0">
                <a:latin typeface="Times New Roman" charset="0"/>
                <a:ea typeface="Times New Roman" charset="0"/>
                <a:cs typeface="Times New Roman" charset="0"/>
              </a:rPr>
              <a:t>CO</a:t>
            </a:r>
            <a:r>
              <a:rPr lang="en-US" sz="2400" baseline="-25000" dirty="0" smtClean="0">
                <a:latin typeface="Times New Roman" charset="0"/>
                <a:ea typeface="Times New Roman" charset="0"/>
                <a:cs typeface="Times New Roman" charset="0"/>
              </a:rPr>
              <a:t>3</a:t>
            </a:r>
            <a:r>
              <a:rPr lang="en-US" sz="2400" dirty="0" smtClean="0">
                <a:latin typeface="Times New Roman" charset="0"/>
                <a:ea typeface="Times New Roman" charset="0"/>
                <a:cs typeface="Times New Roman" charset="0"/>
              </a:rPr>
              <a:t>.</a:t>
            </a:r>
            <a:endParaRPr lang="en-US" sz="2400" dirty="0">
              <a:latin typeface="Times New Roman" charset="0"/>
              <a:ea typeface="Times New Roman" charset="0"/>
              <a:cs typeface="Times New Roman" charset="0"/>
            </a:endParaRPr>
          </a:p>
        </p:txBody>
      </p:sp>
      <p:sp>
        <p:nvSpPr>
          <p:cNvPr id="91" name="TextBox 90"/>
          <p:cNvSpPr txBox="1"/>
          <p:nvPr/>
        </p:nvSpPr>
        <p:spPr>
          <a:xfrm>
            <a:off x="14303721" y="29213887"/>
            <a:ext cx="4762458" cy="461665"/>
          </a:xfrm>
          <a:prstGeom prst="rect">
            <a:avLst/>
          </a:prstGeom>
          <a:noFill/>
        </p:spPr>
        <p:txBody>
          <a:bodyPr wrap="none" rtlCol="0">
            <a:spAutoFit/>
          </a:bodyPr>
          <a:lstStyle/>
          <a:p>
            <a:pPr algn="ctr"/>
            <a:r>
              <a:rPr lang="en-US" sz="2400" dirty="0" smtClean="0">
                <a:latin typeface="Times New Roman" panose="02020603050405020304" pitchFamily="18" charset="0"/>
                <a:cs typeface="Times New Roman" panose="02020603050405020304" pitchFamily="18" charset="0"/>
              </a:rPr>
              <a:t>Figure 4: Co</a:t>
            </a:r>
            <a:r>
              <a:rPr lang="en-US" sz="2400" baseline="-25000"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O</a:t>
            </a:r>
            <a:r>
              <a:rPr lang="en-US" sz="2400" baseline="-25000" dirty="0" smtClean="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PAN carbon fiber.</a:t>
            </a:r>
            <a:endParaRPr lang="en-US" sz="2400" dirty="0">
              <a:latin typeface="Times New Roman" panose="02020603050405020304" pitchFamily="18" charset="0"/>
              <a:ea typeface="Times New Roman" charset="0"/>
              <a:cs typeface="Times New Roman" panose="02020603050405020304" pitchFamily="18" charset="0"/>
            </a:endParaRPr>
          </a:p>
        </p:txBody>
      </p:sp>
      <p:sp>
        <p:nvSpPr>
          <p:cNvPr id="92" name="TextBox 91"/>
          <p:cNvSpPr txBox="1"/>
          <p:nvPr/>
        </p:nvSpPr>
        <p:spPr>
          <a:xfrm>
            <a:off x="23133594" y="24591719"/>
            <a:ext cx="8790038"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Figure 5: PAN carbon felt (left) and coin cell assembly (right).</a:t>
            </a:r>
            <a:endParaRPr lang="en-US" sz="2400" dirty="0">
              <a:latin typeface="Times New Roman" charset="0"/>
              <a:ea typeface="Times New Roman" charset="0"/>
              <a:cs typeface="Times New Roman" charset="0"/>
            </a:endParaRPr>
          </a:p>
        </p:txBody>
      </p:sp>
      <p:sp>
        <p:nvSpPr>
          <p:cNvPr id="97" name="TextBox 96"/>
          <p:cNvSpPr txBox="1"/>
          <p:nvPr/>
        </p:nvSpPr>
        <p:spPr>
          <a:xfrm>
            <a:off x="33338843" y="15402343"/>
            <a:ext cx="9504526" cy="461665"/>
          </a:xfrm>
          <a:prstGeom prst="rect">
            <a:avLst/>
          </a:prstGeom>
          <a:noFill/>
        </p:spPr>
        <p:txBody>
          <a:bodyPr wrap="none" rtlCol="0">
            <a:spAutoFit/>
          </a:bodyPr>
          <a:lstStyle/>
          <a:p>
            <a:pPr algn="ctr"/>
            <a:r>
              <a:rPr lang="en-US" sz="2400" dirty="0" smtClean="0">
                <a:latin typeface="Times New Roman" charset="0"/>
                <a:ea typeface="Times New Roman" charset="0"/>
                <a:cs typeface="Times New Roman" charset="0"/>
              </a:rPr>
              <a:t>Figure 8: Linear sweep voltammetry (left) and </a:t>
            </a:r>
            <a:r>
              <a:rPr lang="en-US" sz="2400" dirty="0" err="1" smtClean="0">
                <a:latin typeface="Times New Roman" charset="0"/>
                <a:ea typeface="Times New Roman" charset="0"/>
                <a:cs typeface="Times New Roman" charset="0"/>
              </a:rPr>
              <a:t>galvanostatic</a:t>
            </a:r>
            <a:r>
              <a:rPr lang="en-US" sz="2400" dirty="0" smtClean="0">
                <a:latin typeface="Times New Roman" charset="0"/>
                <a:ea typeface="Times New Roman" charset="0"/>
                <a:cs typeface="Times New Roman" charset="0"/>
              </a:rPr>
              <a:t> cycling (right).</a:t>
            </a:r>
            <a:endParaRPr lang="en-US" sz="2400" dirty="0">
              <a:latin typeface="Times New Roman" charset="0"/>
              <a:ea typeface="Times New Roman" charset="0"/>
              <a:cs typeface="Times New Roman" charset="0"/>
            </a:endParaRPr>
          </a:p>
        </p:txBody>
      </p:sp>
      <p:sp>
        <p:nvSpPr>
          <p:cNvPr id="98" name="TextBox 97"/>
          <p:cNvSpPr txBox="1"/>
          <p:nvPr/>
        </p:nvSpPr>
        <p:spPr>
          <a:xfrm>
            <a:off x="34236217" y="19707945"/>
            <a:ext cx="7709778" cy="830997"/>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Figure </a:t>
            </a:r>
            <a:r>
              <a:rPr lang="en-US" sz="2400" dirty="0">
                <a:latin typeface="Times New Roman" charset="0"/>
                <a:ea typeface="Times New Roman" charset="0"/>
                <a:cs typeface="Times New Roman" charset="0"/>
              </a:rPr>
              <a:t>9</a:t>
            </a:r>
            <a:r>
              <a:rPr lang="en-US" sz="2400" dirty="0" smtClean="0">
                <a:latin typeface="Times New Roman" charset="0"/>
                <a:ea typeface="Times New Roman" charset="0"/>
                <a:cs typeface="Times New Roman" charset="0"/>
              </a:rPr>
              <a:t>: SEM micrographs of plain PAN (left) and Co</a:t>
            </a:r>
            <a:r>
              <a:rPr lang="en-US" sz="2400" baseline="-25000" dirty="0" smtClean="0">
                <a:latin typeface="Times New Roman" charset="0"/>
                <a:ea typeface="Times New Roman" charset="0"/>
                <a:cs typeface="Times New Roman" charset="0"/>
              </a:rPr>
              <a:t>3</a:t>
            </a:r>
            <a:r>
              <a:rPr lang="en-US" sz="2400" dirty="0" smtClean="0">
                <a:latin typeface="Times New Roman" charset="0"/>
                <a:ea typeface="Times New Roman" charset="0"/>
                <a:cs typeface="Times New Roman" charset="0"/>
              </a:rPr>
              <a:t>O</a:t>
            </a:r>
            <a:r>
              <a:rPr lang="en-US" sz="2400" baseline="-25000" dirty="0" smtClean="0">
                <a:latin typeface="Times New Roman" charset="0"/>
                <a:ea typeface="Times New Roman" charset="0"/>
                <a:cs typeface="Times New Roman" charset="0"/>
              </a:rPr>
              <a:t>4</a:t>
            </a:r>
            <a:r>
              <a:rPr lang="en-US" sz="2400" dirty="0" smtClean="0">
                <a:latin typeface="Times New Roman" charset="0"/>
                <a:ea typeface="Times New Roman" charset="0"/>
                <a:cs typeface="Times New Roman" charset="0"/>
              </a:rPr>
              <a:t>@PAN (right) air cathodes after </a:t>
            </a:r>
            <a:r>
              <a:rPr lang="en-US" sz="2400" dirty="0" err="1" smtClean="0">
                <a:latin typeface="Times New Roman" charset="0"/>
                <a:ea typeface="Times New Roman" charset="0"/>
                <a:cs typeface="Times New Roman" charset="0"/>
              </a:rPr>
              <a:t>galvanostatic</a:t>
            </a:r>
            <a:r>
              <a:rPr lang="en-US" sz="2400" dirty="0" smtClean="0">
                <a:latin typeface="Times New Roman" charset="0"/>
                <a:ea typeface="Times New Roman" charset="0"/>
                <a:cs typeface="Times New Roman" charset="0"/>
              </a:rPr>
              <a:t> cycling.</a:t>
            </a:r>
            <a:endParaRPr lang="en-US" sz="2400" dirty="0">
              <a:latin typeface="Times New Roman" charset="0"/>
              <a:ea typeface="Times New Roman" charset="0"/>
              <a:cs typeface="Times New Roman" charset="0"/>
            </a:endParaRPr>
          </a:p>
        </p:txBody>
      </p:sp>
      <p:sp>
        <p:nvSpPr>
          <p:cNvPr id="99" name="TextBox 98"/>
          <p:cNvSpPr txBox="1"/>
          <p:nvPr/>
        </p:nvSpPr>
        <p:spPr>
          <a:xfrm>
            <a:off x="23111409" y="29270705"/>
            <a:ext cx="8790038"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Figure 6: Air-tight box for Li-air battery testing.</a:t>
            </a:r>
            <a:endParaRPr lang="en-US" sz="2400" dirty="0">
              <a:latin typeface="Times New Roman" charset="0"/>
              <a:ea typeface="Times New Roman" charset="0"/>
              <a:cs typeface="Times New Roman" charset="0"/>
            </a:endParaRPr>
          </a:p>
        </p:txBody>
      </p:sp>
      <p:pic>
        <p:nvPicPr>
          <p:cNvPr id="101" name="Picture 2" descr="https://lh3.googleusercontent.com/B4RAbx4MldcJXTAnb3kizyZdjLvDGCFAvi6gJCRA4IJY4sxGokfFr04Pe63uy8snHl1idLQUp8NrF5dIGC1Qc6vsUv9nNe1AtFOJdm3udrx9UnCCv__fEwXK4qDviy7glXlv8cQdCmBAhnG_MzsA1LzAy0NzpKgqCTphWclFor5yKL_6DIVU83LwEfqjE-ZO8CsHU4Fy4gOBY3puEsCzJQ2zfxa8oI8DBpZKOfntKeD0ylmrBA5EbgBnkETPqsWS5YEBa_fwV7mRKhthGjHRvAhgNKyertWEZQJaNzJzazzRO62WapgEYq2z9My_esOEV8LCJfkAwNbjZHaEoVZOqXWKuBtyqJHBIhs4gLvR9vi9np5yOoytJzU81ndraT97oBmgM9AQbtyGTy1Z3eE1tNrV4irb0eamyjKQYwWQSUeGphRDA_rlia2JUOSxioAnWfSJm-4fnGXVUr50ZkbX9qst9jt7UZIYLOr-0zDsYAC6g21jJP_TeY3IZkTyTleXnO6_WELZMDnF14vGv7M8oy5gHl_57iTLSOIjxMUTpAhTbhkOwSTp-RXab8CygJoZQ58qBTiGMpqr8AcTKx8SrsYYpJ5Ff4c=w706-h1253-no"/>
          <p:cNvPicPr>
            <a:picLocks noChangeAspect="1" noChangeArrowheads="1"/>
          </p:cNvPicPr>
          <p:nvPr/>
        </p:nvPicPr>
        <p:blipFill rotWithShape="1">
          <a:blip r:embed="rId16">
            <a:extLst>
              <a:ext uri="{28A0092B-C50C-407E-A947-70E740481C1C}">
                <a14:useLocalDpi xmlns:a14="http://schemas.microsoft.com/office/drawing/2010/main" val="0"/>
              </a:ext>
            </a:extLst>
          </a:blip>
          <a:srcRect l="28261" t="41506" r="18785" b="36604"/>
          <a:stretch/>
        </p:blipFill>
        <p:spPr bwMode="auto">
          <a:xfrm>
            <a:off x="22674802" y="21480270"/>
            <a:ext cx="3840632" cy="282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688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6_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view of Failure Analysis of Aluminum Structural Members" id="{741516B5-6609-47D1-B2D5-1E58073C76EF}" vid="{D934704C-4AE5-42DC-A1AE-FA7D0785194B}"/>
    </a:ext>
  </a:extLst>
</a:theme>
</file>

<file path=ppt/theme/theme10.xml><?xml version="1.0" encoding="utf-8"?>
<a:theme xmlns:a="http://schemas.openxmlformats.org/drawingml/2006/main" name="7_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view of Failure Analysis of Aluminum Structural Members" id="{741516B5-6609-47D1-B2D5-1E58073C76EF}" vid="{DE8FD0AB-58BA-4AAD-8F6C-3DB179C38D43}"/>
    </a:ext>
  </a:extLst>
</a:theme>
</file>

<file path=ppt/theme/theme11.xml><?xml version="1.0" encoding="utf-8"?>
<a:theme xmlns:a="http://schemas.openxmlformats.org/drawingml/2006/main" name="8_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view of Failure Analysis of Aluminum Structural Members" id="{741516B5-6609-47D1-B2D5-1E58073C76EF}" vid="{5ABAD648-07FF-4184-A7DE-79E73795E0FC}"/>
    </a:ext>
  </a:extLst>
</a:theme>
</file>

<file path=ppt/theme/theme12.xml><?xml version="1.0" encoding="utf-8"?>
<a:theme xmlns:a="http://schemas.openxmlformats.org/drawingml/2006/main" name="1_UW 3">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view of Failure Analysis of Aluminum Structural Members" id="{741516B5-6609-47D1-B2D5-1E58073C76EF}" vid="{0FF6396A-BABE-4F75-9191-4891695A0966}"/>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W 2">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view of Failure Analysis of Aluminum Structural Members" id="{741516B5-6609-47D1-B2D5-1E58073C76EF}" vid="{56E94C92-6ACA-43ED-9201-ECA963C3430F}"/>
    </a:ext>
  </a:extLst>
</a:theme>
</file>

<file path=ppt/theme/theme3.xml><?xml version="1.0" encoding="utf-8"?>
<a:theme xmlns:a="http://schemas.openxmlformats.org/drawingml/2006/main" name="4_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view of Failure Analysis of Aluminum Structural Members" id="{741516B5-6609-47D1-B2D5-1E58073C76EF}" vid="{270F60B5-42E4-433B-BDE2-2D4C89AB8055}"/>
    </a:ext>
  </a:extLst>
</a:theme>
</file>

<file path=ppt/theme/theme4.xml><?xml version="1.0" encoding="utf-8"?>
<a:theme xmlns:a="http://schemas.openxmlformats.org/drawingml/2006/main" name="2_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view of Failure Analysis of Aluminum Structural Members" id="{741516B5-6609-47D1-B2D5-1E58073C76EF}" vid="{64C51347-D533-4514-883F-C8FF5BAB5BAC}"/>
    </a:ext>
  </a:extLst>
</a:theme>
</file>

<file path=ppt/theme/theme5.xml><?xml version="1.0" encoding="utf-8"?>
<a:theme xmlns:a="http://schemas.openxmlformats.org/drawingml/2006/main" name="1_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view of Failure Analysis of Aluminum Structural Members" id="{741516B5-6609-47D1-B2D5-1E58073C76EF}" vid="{CDD324D7-185E-4DE7-ACC2-1857995D1067}"/>
    </a:ext>
  </a:extLst>
</a:theme>
</file>

<file path=ppt/theme/theme6.xml><?xml version="1.0" encoding="utf-8"?>
<a:theme xmlns:a="http://schemas.openxmlformats.org/drawingml/2006/main" name="3_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view of Failure Analysis of Aluminum Structural Members" id="{741516B5-6609-47D1-B2D5-1E58073C76EF}" vid="{1C497198-78B3-4784-B79F-669D168A6C9B}"/>
    </a:ext>
  </a:extLst>
</a:theme>
</file>

<file path=ppt/theme/theme7.xml><?xml version="1.0" encoding="utf-8"?>
<a:theme xmlns:a="http://schemas.openxmlformats.org/drawingml/2006/main" name="UW 3">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view of Failure Analysis of Aluminum Structural Members" id="{741516B5-6609-47D1-B2D5-1E58073C76EF}" vid="{9A9B8715-4A68-4EEE-A388-7C043ECE31AE}"/>
    </a:ext>
  </a:extLst>
</a:theme>
</file>

<file path=ppt/theme/theme8.xml><?xml version="1.0" encoding="utf-8"?>
<a:theme xmlns:a="http://schemas.openxmlformats.org/drawingml/2006/main" name="UW theme 1">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view of Failure Analysis of Aluminum Structural Members" id="{741516B5-6609-47D1-B2D5-1E58073C76EF}" vid="{A997E9E3-C786-4969-8AE8-20A52A20FB29}"/>
    </a:ext>
  </a:extLst>
</a:theme>
</file>

<file path=ppt/theme/theme9.xml><?xml version="1.0" encoding="utf-8"?>
<a:theme xmlns:a="http://schemas.openxmlformats.org/drawingml/2006/main" name="5_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view of Failure Analysis of Aluminum Structural Members" id="{741516B5-6609-47D1-B2D5-1E58073C76EF}" vid="{46E0B738-ACD0-4E7D-9A55-F7A07D1F75F2}"/>
    </a:ext>
  </a:extLst>
</a:theme>
</file>

<file path=docProps/app.xml><?xml version="1.0" encoding="utf-8"?>
<Properties xmlns="http://schemas.openxmlformats.org/officeDocument/2006/extended-properties" xmlns:vt="http://schemas.openxmlformats.org/officeDocument/2006/docPropsVTypes">
  <Template>UW MSE</Template>
  <TotalTime>2111</TotalTime>
  <Words>1044</Words>
  <Application>Microsoft Macintosh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1</vt:i4>
      </vt:variant>
    </vt:vector>
  </HeadingPairs>
  <TitlesOfParts>
    <vt:vector size="19" baseType="lpstr">
      <vt:lpstr>Arial Black</vt:lpstr>
      <vt:lpstr>Arial Narrow</vt:lpstr>
      <vt:lpstr>Calibri</vt:lpstr>
      <vt:lpstr>Cambria Math</vt:lpstr>
      <vt:lpstr>Times New Roman</vt:lpstr>
      <vt:lpstr>Arial</vt:lpstr>
      <vt:lpstr>6_Custom Design</vt:lpstr>
      <vt:lpstr>UW 2</vt:lpstr>
      <vt:lpstr>4_Custom Design</vt:lpstr>
      <vt:lpstr>2_Custom Design</vt:lpstr>
      <vt:lpstr>1_Custom Design</vt:lpstr>
      <vt:lpstr>3_Custom Design</vt:lpstr>
      <vt:lpstr>UW 3</vt:lpstr>
      <vt:lpstr>UW theme 1</vt:lpstr>
      <vt:lpstr>5_Custom Design</vt:lpstr>
      <vt:lpstr>7_Custom Design</vt:lpstr>
      <vt:lpstr>8_Custom Design</vt:lpstr>
      <vt:lpstr>1_UW 3</vt:lpstr>
      <vt:lpstr>Hydrothermal Growth of Co3O4 Nanoparticles as Catalysts for Lithium-air Batteries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 MSE Poster Template 48in x 36in</dc:title>
  <dc:creator>Zachary Neale</dc:creator>
  <cp:lastModifiedBy>Microsoft Office User</cp:lastModifiedBy>
  <cp:revision>99</cp:revision>
  <dcterms:created xsi:type="dcterms:W3CDTF">2016-07-11T20:28:54Z</dcterms:created>
  <dcterms:modified xsi:type="dcterms:W3CDTF">2016-07-18T18:19:30Z</dcterms:modified>
</cp:coreProperties>
</file>