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 showGuides="1">
      <p:cViewPr>
        <p:scale>
          <a:sx n="37" d="100"/>
          <a:sy n="37" d="100"/>
        </p:scale>
        <p:origin x="462" y="13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3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9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1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3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4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0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14991-13EA-4730-B6D0-2EE8E5BBCD17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8814-82AC-461E-91EA-BB5F892D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785" y="2455197"/>
            <a:ext cx="9144000" cy="2387600"/>
          </a:xfrm>
        </p:spPr>
        <p:txBody>
          <a:bodyPr/>
          <a:lstStyle/>
          <a:p>
            <a:r>
              <a:rPr lang="en-US" dirty="0" smtClean="0"/>
              <a:t>Solar Spinner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8962" y="4952131"/>
            <a:ext cx="9144000" cy="1655762"/>
          </a:xfrm>
        </p:spPr>
        <p:txBody>
          <a:bodyPr/>
          <a:lstStyle/>
          <a:p>
            <a:r>
              <a:rPr lang="en-US" dirty="0" smtClean="0"/>
              <a:t>Demonstrates the conversion of solar energy into electricity and then mechanical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64" y="433648"/>
            <a:ext cx="6286500" cy="18288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00" y="348606"/>
            <a:ext cx="3727108" cy="30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357716"/>
            <a:ext cx="9526329" cy="7573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0416" y="325207"/>
            <a:ext cx="9238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Place the petri dish cover and secure with 2 pieces of clear plastic tape.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194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07" y="-187629"/>
            <a:ext cx="8840186" cy="7045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1779" y="196909"/>
            <a:ext cx="8734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Thread thin copper wire through the lugs on the back of the motor </a:t>
            </a:r>
          </a:p>
          <a:p>
            <a:r>
              <a:rPr lang="en-US" sz="2400" b="1" dirty="0" smtClean="0"/>
              <a:t>and bend over about ¼”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3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124321"/>
            <a:ext cx="9526329" cy="7106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904" y="230188"/>
            <a:ext cx="4633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Solder the copper wire to each lug.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01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14" y="0"/>
            <a:ext cx="8086171" cy="6913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549" y="196909"/>
            <a:ext cx="6688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Hot glue two spacer strips to the back of the motor</a:t>
            </a:r>
          </a:p>
          <a:p>
            <a:r>
              <a:rPr lang="en-US" sz="2400" b="1" dirty="0" smtClean="0"/>
              <a:t>And add a piece of foam tape to each.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95576" y="2527692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Hot glue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15301" y="2014488"/>
            <a:ext cx="1535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Foam tape</a:t>
            </a:r>
            <a:endParaRPr lang="en-US" sz="2400" b="1" dirty="0"/>
          </a:p>
        </p:txBody>
      </p:sp>
      <p:sp>
        <p:nvSpPr>
          <p:cNvPr id="8" name="Curved Up Arrow 7"/>
          <p:cNvSpPr/>
          <p:nvPr/>
        </p:nvSpPr>
        <p:spPr>
          <a:xfrm rot="15376911">
            <a:off x="6482060" y="2351247"/>
            <a:ext cx="1721746" cy="81455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10005"/>
            <a:ext cx="9526329" cy="6878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5907" y="219756"/>
            <a:ext cx="864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Solder motor wires to the copper strips coming from the solar cell.</a:t>
            </a:r>
          </a:p>
          <a:p>
            <a:r>
              <a:rPr lang="en-US" sz="2400" b="1" dirty="0" smtClean="0"/>
              <a:t>Test the motor to see that it is turning in the light.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007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29058"/>
            <a:ext cx="9526329" cy="6916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9376" y="196909"/>
            <a:ext cx="6714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Peel off backer on foam tape- </a:t>
            </a:r>
          </a:p>
          <a:p>
            <a:r>
              <a:rPr lang="en-US" sz="2400" b="1" dirty="0" smtClean="0"/>
              <a:t>carefully center the motor on the dish, press down.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8882742" y="1543731"/>
            <a:ext cx="1338943" cy="1338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32785" y="1910045"/>
            <a:ext cx="638855" cy="6388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512712" y="2184546"/>
            <a:ext cx="91957" cy="91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589446" y="2213202"/>
            <a:ext cx="2035259" cy="16270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9552212" y="1246909"/>
            <a:ext cx="6478" cy="2041814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80" y="35129"/>
            <a:ext cx="102358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6476" y="365125"/>
            <a:ext cx="3753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Decorate your Solar Spinner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57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772" y="740682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Mount the spinner on a block of wood or stick with a hole drilled to fit the shaft. Put the solar spinner in your yard or sunny window. What other creations can you make with this as a starting point?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46" y="2573224"/>
            <a:ext cx="3727108" cy="3043805"/>
          </a:xfrm>
        </p:spPr>
      </p:pic>
    </p:spTree>
    <p:extLst>
      <p:ext uri="{BB962C8B-B14F-4D97-AF65-F5344CB8AC3E}">
        <p14:creationId xmlns:p14="http://schemas.microsoft.com/office/powerpoint/2010/main" val="38352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more at your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Amazon- </a:t>
            </a:r>
          </a:p>
          <a:p>
            <a:pPr lvl="1"/>
            <a:r>
              <a:rPr lang="en-US" dirty="0" smtClean="0"/>
              <a:t>Copper tape</a:t>
            </a:r>
          </a:p>
          <a:p>
            <a:pPr lvl="1"/>
            <a:r>
              <a:rPr lang="en-US" dirty="0" smtClean="0"/>
              <a:t>Petri dishes</a:t>
            </a:r>
          </a:p>
          <a:p>
            <a:pPr lvl="1"/>
            <a:r>
              <a:rPr lang="en-US" dirty="0" smtClean="0"/>
              <a:t>Copper wire</a:t>
            </a:r>
          </a:p>
          <a:p>
            <a:r>
              <a:rPr lang="en-US" dirty="0" err="1" smtClean="0"/>
              <a:t>Ebay</a:t>
            </a:r>
            <a:r>
              <a:rPr lang="en-US" dirty="0" smtClean="0"/>
              <a:t> – solar cells $.50 each</a:t>
            </a:r>
          </a:p>
          <a:p>
            <a:r>
              <a:rPr lang="en-US" dirty="0" smtClean="0"/>
              <a:t>Electronics Goldmine- high efficiency motor- $1.50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http://cei.washington.edu/education/lessons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6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1" y="-1"/>
            <a:ext cx="8582891" cy="7012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8629" y="797073"/>
            <a:ext cx="338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100 mm plastic petri dish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61251" y="330955"/>
            <a:ext cx="301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Solar cell (very brittle)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69509" y="2967335"/>
            <a:ext cx="469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¼ “ adhesive conductive copper foil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11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219584"/>
            <a:ext cx="9526329" cy="7297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3489" y="-97581"/>
            <a:ext cx="845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Corners of solar cell are clipped so it fits on bottom of smaller petri dish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104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26" y="-352083"/>
            <a:ext cx="9526329" cy="7506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1433" y="566241"/>
            <a:ext cx="861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 of solar cell with silver contact strips- collects positive charge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574473" y="2743200"/>
            <a:ext cx="7409382" cy="658091"/>
          </a:xfrm>
          <a:prstGeom prst="rect">
            <a:avLst/>
          </a:prstGeom>
          <a:noFill/>
          <a:ln w="3492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6516" y="2743200"/>
            <a:ext cx="3153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Position of copper tape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70" y="0"/>
            <a:ext cx="102818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519" y="215447"/>
            <a:ext cx="6574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Partially remove tape backing- </a:t>
            </a:r>
          </a:p>
          <a:p>
            <a:r>
              <a:rPr lang="en-US" sz="2400" b="1" dirty="0" smtClean="0"/>
              <a:t>gently press on back contact starting 1” from edge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24549" y="5000109"/>
            <a:ext cx="405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Solar cell must be flat on table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7296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84" y="-196152"/>
            <a:ext cx="10544322" cy="705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3277" y="416615"/>
            <a:ext cx="8962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Top of cell collects the negative charge</a:t>
            </a:r>
          </a:p>
          <a:p>
            <a:r>
              <a:rPr lang="en-US" sz="2400" b="1" dirty="0" smtClean="0"/>
              <a:t>Copper strip covers the silver strip starting ½” from edge of the cell. </a:t>
            </a:r>
          </a:p>
          <a:p>
            <a:r>
              <a:rPr lang="en-US" sz="2400" b="1" dirty="0" smtClean="0"/>
              <a:t>Don’t let the front and back contact strips touch =  short circuit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52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133847"/>
            <a:ext cx="9526329" cy="7125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6675" y="66824"/>
            <a:ext cx="6869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Wrap top contact over and around edge of petri dish</a:t>
            </a:r>
            <a:endParaRPr lang="en-US" sz="24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106136" y="531913"/>
            <a:ext cx="971862" cy="33154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7" y="-97972"/>
            <a:ext cx="10575626" cy="7053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4647" y="5873969"/>
            <a:ext cx="7701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Fold bottom strip over on itself so sticky side touches dish, </a:t>
            </a:r>
          </a:p>
          <a:p>
            <a:r>
              <a:rPr lang="en-US" sz="2400" b="1" dirty="0" smtClean="0"/>
              <a:t>wrap around edge of petri dish</a:t>
            </a:r>
            <a:endParaRPr lang="en-US" sz="2400" b="1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7641771" y="3739243"/>
            <a:ext cx="2008415" cy="2024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9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35" y="-10005"/>
            <a:ext cx="9526329" cy="6878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8677" y="1825625"/>
            <a:ext cx="5209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 the voltage of the cell on the 2 volt</a:t>
            </a:r>
          </a:p>
          <a:p>
            <a:r>
              <a:rPr lang="en-US" sz="2400" b="1" dirty="0" smtClean="0"/>
              <a:t> range,  to make sure it is connected </a:t>
            </a:r>
          </a:p>
          <a:p>
            <a:r>
              <a:rPr lang="en-US" sz="2400" b="1" dirty="0" smtClean="0"/>
              <a:t>correctly-  .3-.55 volts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45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353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Solar Spinner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 the spinner on a block of wood or stick with a hole drilled to fit the shaft. Put the solar spinner in your yard or sunny window. What other creations can you make with this as a starting point?</vt:lpstr>
      <vt:lpstr>Make more at your school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Spinner</dc:title>
  <dc:creator>SHAUN N. TAYLOR</dc:creator>
  <cp:lastModifiedBy>SHAUN N. TAYLOR</cp:lastModifiedBy>
  <cp:revision>12</cp:revision>
  <dcterms:created xsi:type="dcterms:W3CDTF">2015-10-06T18:55:28Z</dcterms:created>
  <dcterms:modified xsi:type="dcterms:W3CDTF">2015-10-06T21:34:38Z</dcterms:modified>
</cp:coreProperties>
</file>