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7315200" cy="9601200"/>
  <p:notesSz cx="6858000" cy="9296400"/>
  <p:defaultTextStyle>
    <a:defPPr>
      <a:defRPr lang="en-US"/>
    </a:defPPr>
    <a:lvl1pPr marL="0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483183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966366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1449550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1932734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2415917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2899101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3382285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3865469" algn="l" defTabSz="966366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2" autoAdjust="0"/>
    <p:restoredTop sz="94660"/>
  </p:normalViewPr>
  <p:slideViewPr>
    <p:cSldViewPr snapToGrid="0">
      <p:cViewPr>
        <p:scale>
          <a:sx n="100" d="100"/>
          <a:sy n="100" d="100"/>
        </p:scale>
        <p:origin x="344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F241-35EA-4BF5-94DB-89EEEA8D9404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3613" y="1162050"/>
            <a:ext cx="23907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71613-7814-466B-972E-26C207E59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1pPr>
    <a:lvl2pPr marL="483183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2pPr>
    <a:lvl3pPr marL="966366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3pPr>
    <a:lvl4pPr marL="1449550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4pPr>
    <a:lvl5pPr marL="1932734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5pPr>
    <a:lvl6pPr marL="2415917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6pPr>
    <a:lvl7pPr marL="2899101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7pPr>
    <a:lvl8pPr marL="3382285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8pPr>
    <a:lvl9pPr marL="3865469" algn="l" defTabSz="966366" rtl="0" eaLnBrk="1" latinLnBrk="0" hangingPunct="1">
      <a:defRPr sz="12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3613" y="1162050"/>
            <a:ext cx="23907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71613-7814-466B-972E-26C207E595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0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571308"/>
            <a:ext cx="6217920" cy="334264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42853"/>
            <a:ext cx="5486400" cy="2318067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7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11175"/>
            <a:ext cx="1577340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1175"/>
            <a:ext cx="4640580" cy="81365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9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5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393635"/>
            <a:ext cx="6309360" cy="39938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425250"/>
            <a:ext cx="6309360" cy="2100262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5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555875"/>
            <a:ext cx="3108960" cy="60918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555875"/>
            <a:ext cx="3108960" cy="60918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5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11177"/>
            <a:ext cx="630936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353628"/>
            <a:ext cx="3094672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507105"/>
            <a:ext cx="3094672" cy="515842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353628"/>
            <a:ext cx="3109913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507105"/>
            <a:ext cx="3109913" cy="515842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4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4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3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82397"/>
            <a:ext cx="3703320" cy="68230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7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82397"/>
            <a:ext cx="3703320" cy="6823075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8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1177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398EB-01DE-44AA-A8F0-1D3794BE37FF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898892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7438D-A336-4BC9-98F9-4ABABEAF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3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0" y="4886568"/>
            <a:ext cx="3634589" cy="928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082703" y="166683"/>
            <a:ext cx="379448" cy="3786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4668" tIns="47334" rIns="94668" bIns="473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77" b="1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3634590" y="-5827"/>
            <a:ext cx="0" cy="959393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215054" y="3327418"/>
            <a:ext cx="2057373" cy="970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1. </a:t>
            </a:r>
            <a:r>
              <a:rPr lang="en-US" dirty="0" smtClean="0"/>
              <a:t>Draw in the boxes in the upper left corner!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480664" y="2177665"/>
            <a:ext cx="1844082" cy="970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</a:t>
            </a:r>
            <a:r>
              <a:rPr lang="en-US" dirty="0" smtClean="0"/>
              <a:t>Clip LED wires to the boxes on this side.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479673" y="753550"/>
            <a:ext cx="1865103" cy="970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</a:t>
            </a:r>
            <a:r>
              <a:rPr lang="en-US" dirty="0" smtClean="0"/>
              <a:t>Clip battery wires to boxes on this side.</a:t>
            </a:r>
            <a:endParaRPr lang="en-US" dirty="0"/>
          </a:p>
        </p:txBody>
      </p:sp>
      <p:cxnSp>
        <p:nvCxnSpPr>
          <p:cNvPr id="96" name="Straight Arrow Connector 95"/>
          <p:cNvCxnSpPr>
            <a:stCxn id="94" idx="0"/>
          </p:cNvCxnSpPr>
          <p:nvPr/>
        </p:nvCxnSpPr>
        <p:spPr>
          <a:xfrm flipH="1" flipV="1">
            <a:off x="1325736" y="0"/>
            <a:ext cx="1086489" cy="753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93" idx="1"/>
          </p:cNvCxnSpPr>
          <p:nvPr/>
        </p:nvCxnSpPr>
        <p:spPr>
          <a:xfrm flipH="1" flipV="1">
            <a:off x="0" y="1540042"/>
            <a:ext cx="480664" cy="1122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4" name="Group 103"/>
          <p:cNvGrpSpPr>
            <a:grpSpLocks noChangeAspect="1"/>
          </p:cNvGrpSpPr>
          <p:nvPr/>
        </p:nvGrpSpPr>
        <p:grpSpPr>
          <a:xfrm rot="5400000">
            <a:off x="5664234" y="-103131"/>
            <a:ext cx="1545871" cy="1740478"/>
            <a:chOff x="-1588" y="8014"/>
            <a:chExt cx="1545871" cy="1740478"/>
          </a:xfrm>
        </p:grpSpPr>
        <p:cxnSp>
          <p:nvCxnSpPr>
            <p:cNvPr id="105" name="Straight Connector 104"/>
            <p:cNvCxnSpPr/>
            <p:nvPr/>
          </p:nvCxnSpPr>
          <p:spPr>
            <a:xfrm rot="16200000">
              <a:off x="170394" y="200327"/>
              <a:ext cx="0" cy="34396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0" y="729785"/>
              <a:ext cx="62155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21552" y="8015"/>
              <a:ext cx="0" cy="728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160229" y="190162"/>
              <a:ext cx="36429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>
              <a:off x="453144" y="484775"/>
              <a:ext cx="0" cy="89781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16200000">
              <a:off x="774999" y="971393"/>
              <a:ext cx="0" cy="153856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H="1">
              <a:off x="434978" y="470848"/>
              <a:ext cx="92566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6200000" flipH="1">
              <a:off x="676453" y="880663"/>
              <a:ext cx="1735659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>
              <a:off x="-177663" y="554455"/>
              <a:ext cx="3642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16200000">
              <a:off x="-399015" y="1337179"/>
              <a:ext cx="80699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16200000">
              <a:off x="481965" y="-131574"/>
              <a:ext cx="0" cy="27917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16200000">
              <a:off x="1221047" y="-315221"/>
              <a:ext cx="0" cy="64646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7" name="Oval 116"/>
          <p:cNvSpPr/>
          <p:nvPr/>
        </p:nvSpPr>
        <p:spPr>
          <a:xfrm>
            <a:off x="3805751" y="166683"/>
            <a:ext cx="379448" cy="3786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4668" tIns="47334" rIns="94668" bIns="473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77" b="1" dirty="0" smtClean="0">
                <a:solidFill>
                  <a:schemeClr val="tx1"/>
                </a:solidFill>
              </a:rPr>
              <a:t>D</a:t>
            </a:r>
            <a:endParaRPr lang="en-US" sz="2077" b="1" dirty="0">
              <a:solidFill>
                <a:schemeClr val="tx1"/>
              </a:solidFill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852" y="1477"/>
            <a:ext cx="1211232" cy="1398678"/>
            <a:chOff x="0" y="0"/>
            <a:chExt cx="1211232" cy="1398678"/>
          </a:xfrm>
        </p:grpSpPr>
        <p:cxnSp>
          <p:nvCxnSpPr>
            <p:cNvPr id="136" name="Straight Connector 135"/>
            <p:cNvCxnSpPr/>
            <p:nvPr/>
          </p:nvCxnSpPr>
          <p:spPr>
            <a:xfrm>
              <a:off x="0" y="540686"/>
              <a:ext cx="448236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0" y="729785"/>
              <a:ext cx="62155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V="1">
              <a:off x="621552" y="8015"/>
              <a:ext cx="0" cy="728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V="1">
              <a:off x="448236" y="8015"/>
              <a:ext cx="0" cy="5326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" y="1202764"/>
              <a:ext cx="103592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1" y="1397000"/>
              <a:ext cx="121123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035921" y="0"/>
              <a:ext cx="0" cy="120276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211231" y="8015"/>
              <a:ext cx="0" cy="138898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V="1">
              <a:off x="4483" y="540686"/>
              <a:ext cx="0" cy="1959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V="1">
              <a:off x="4483" y="1202764"/>
              <a:ext cx="0" cy="1959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448236" y="8015"/>
              <a:ext cx="17331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1035921" y="8015"/>
              <a:ext cx="17331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/>
          <p:cNvCxnSpPr/>
          <p:nvPr/>
        </p:nvCxnSpPr>
        <p:spPr>
          <a:xfrm>
            <a:off x="5926888" y="-1"/>
            <a:ext cx="0" cy="1262376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5997465" y="-5827"/>
            <a:ext cx="0" cy="1187677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H="1">
            <a:off x="5989845" y="1189001"/>
            <a:ext cx="1309476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H="1">
            <a:off x="5926888" y="1262376"/>
            <a:ext cx="1367441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6728600" y="-5826"/>
            <a:ext cx="0" cy="528663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H="1">
            <a:off x="6728600" y="522837"/>
            <a:ext cx="586600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 flipH="1">
            <a:off x="6793046" y="448906"/>
            <a:ext cx="522155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6793046" y="-5826"/>
            <a:ext cx="0" cy="454732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5552674" y="4054957"/>
            <a:ext cx="0" cy="554624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5725990" y="4047731"/>
            <a:ext cx="0" cy="55534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5290705" y="4048125"/>
            <a:ext cx="0" cy="55403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V="1">
            <a:off x="5115395" y="4048125"/>
            <a:ext cx="0" cy="55403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10800000">
            <a:off x="5552672" y="9588106"/>
            <a:ext cx="1733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rot="10800000">
            <a:off x="5117387" y="9588106"/>
            <a:ext cx="1733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0800000">
            <a:off x="5117387" y="4047731"/>
            <a:ext cx="1733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rot="10800000">
            <a:off x="5552671" y="4054957"/>
            <a:ext cx="1733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783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424</TotalTime>
  <Words>38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Seyler</dc:creator>
  <cp:lastModifiedBy>Kyle Seyler</cp:lastModifiedBy>
  <cp:revision>22</cp:revision>
  <cp:lastPrinted>2015-09-17T10:42:52Z</cp:lastPrinted>
  <dcterms:created xsi:type="dcterms:W3CDTF">2015-06-25T00:02:46Z</dcterms:created>
  <dcterms:modified xsi:type="dcterms:W3CDTF">2015-09-17T11:24:54Z</dcterms:modified>
</cp:coreProperties>
</file>