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2918400" cy="38404800"/>
  <p:notesSz cx="6858000" cy="9144000"/>
  <p:defaultTextStyle>
    <a:defPPr>
      <a:defRPr lang="en-US"/>
    </a:defPPr>
    <a:lvl1pPr marL="0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1pPr>
    <a:lvl2pPr marL="1711757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2pPr>
    <a:lvl3pPr marL="3423514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3pPr>
    <a:lvl4pPr marL="5135270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4pPr>
    <a:lvl5pPr marL="6847027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5pPr>
    <a:lvl6pPr marL="8558784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6pPr>
    <a:lvl7pPr marL="10270541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7pPr>
    <a:lvl8pPr marL="11982298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8pPr>
    <a:lvl9pPr marL="13694054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 userDrawn="1">
          <p15:clr>
            <a:srgbClr val="A4A3A4"/>
          </p15:clr>
        </p15:guide>
        <p15:guide id="2" pos="1039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ka Sakazaki" initials="YS" lastIdx="1" clrIdx="0">
    <p:extLst>
      <p:ext uri="{19B8F6BF-5375-455C-9EA6-DF929625EA0E}">
        <p15:presenceInfo xmlns:p15="http://schemas.microsoft.com/office/powerpoint/2012/main" userId="Yuka Sakazak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D4D4"/>
    <a:srgbClr val="4B2D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82" autoAdjust="0"/>
    <p:restoredTop sz="94686"/>
  </p:normalViewPr>
  <p:slideViewPr>
    <p:cSldViewPr snapToGrid="0" snapToObjects="1" showGuides="1">
      <p:cViewPr varScale="1">
        <p:scale>
          <a:sx n="21" d="100"/>
          <a:sy n="21" d="100"/>
        </p:scale>
        <p:origin x="3060" y="48"/>
      </p:cViewPr>
      <p:guideLst>
        <p:guide orient="horz" pos="12096"/>
        <p:guide pos="103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6285233"/>
            <a:ext cx="27980640" cy="1337056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0171413"/>
            <a:ext cx="24688800" cy="9272267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1984-C4C4-2C49-922F-C6CA17404717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747C-71FD-A344-A3F5-55190E55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85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1984-C4C4-2C49-922F-C6CA17404717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747C-71FD-A344-A3F5-55190E55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195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044700"/>
            <a:ext cx="7098030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044700"/>
            <a:ext cx="20882610" cy="3254629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1984-C4C4-2C49-922F-C6CA17404717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747C-71FD-A344-A3F5-55190E55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187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1984-C4C4-2C49-922F-C6CA17404717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747C-71FD-A344-A3F5-55190E55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962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9574541"/>
            <a:ext cx="28392120" cy="1597532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5701001"/>
            <a:ext cx="28392120" cy="840104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1984-C4C4-2C49-922F-C6CA17404717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747C-71FD-A344-A3F5-55190E55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22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0223500"/>
            <a:ext cx="139903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0223500"/>
            <a:ext cx="139903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1984-C4C4-2C49-922F-C6CA17404717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747C-71FD-A344-A3F5-55190E55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63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044708"/>
            <a:ext cx="28392120" cy="74231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9414513"/>
            <a:ext cx="13926024" cy="461390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4028420"/>
            <a:ext cx="13926024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9414513"/>
            <a:ext cx="13994608" cy="461390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4028420"/>
            <a:ext cx="13994608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1984-C4C4-2C49-922F-C6CA17404717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747C-71FD-A344-A3F5-55190E55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1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1984-C4C4-2C49-922F-C6CA17404717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747C-71FD-A344-A3F5-55190E55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785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1984-C4C4-2C49-922F-C6CA17404717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747C-71FD-A344-A3F5-55190E55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521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560320"/>
            <a:ext cx="10617041" cy="896112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5529588"/>
            <a:ext cx="16664940" cy="272923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1521440"/>
            <a:ext cx="10617041" cy="2134489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1984-C4C4-2C49-922F-C6CA17404717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747C-71FD-A344-A3F5-55190E55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956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560320"/>
            <a:ext cx="10617041" cy="896112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5529588"/>
            <a:ext cx="16664940" cy="272923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1521440"/>
            <a:ext cx="10617041" cy="2134489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1984-C4C4-2C49-922F-C6CA17404717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747C-71FD-A344-A3F5-55190E55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4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044708"/>
            <a:ext cx="2839212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0223500"/>
            <a:ext cx="2839212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35595568"/>
            <a:ext cx="74066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B1984-C4C4-2C49-922F-C6CA17404717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35595568"/>
            <a:ext cx="1110996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35595568"/>
            <a:ext cx="74066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E747C-71FD-A344-A3F5-55190E55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98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2D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0" y="0"/>
            <a:ext cx="32918400" cy="5275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429"/>
          </a:p>
        </p:txBody>
      </p:sp>
      <p:sp>
        <p:nvSpPr>
          <p:cNvPr id="10" name="Rectangle 9"/>
          <p:cNvSpPr/>
          <p:nvPr/>
        </p:nvSpPr>
        <p:spPr>
          <a:xfrm>
            <a:off x="1451507" y="6137713"/>
            <a:ext cx="30075415" cy="61027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429" dirty="0"/>
          </a:p>
        </p:txBody>
      </p:sp>
      <p:sp>
        <p:nvSpPr>
          <p:cNvPr id="13" name="Rectangle 12"/>
          <p:cNvSpPr/>
          <p:nvPr/>
        </p:nvSpPr>
        <p:spPr>
          <a:xfrm>
            <a:off x="1451507" y="13637117"/>
            <a:ext cx="14530739" cy="236429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429" dirty="0"/>
          </a:p>
        </p:txBody>
      </p:sp>
      <p:sp>
        <p:nvSpPr>
          <p:cNvPr id="14" name="TextBox 13"/>
          <p:cNvSpPr txBox="1"/>
          <p:nvPr/>
        </p:nvSpPr>
        <p:spPr>
          <a:xfrm>
            <a:off x="1431236" y="12681993"/>
            <a:ext cx="14530739" cy="830997"/>
          </a:xfrm>
          <a:prstGeom prst="rect">
            <a:avLst/>
          </a:prstGeom>
          <a:solidFill>
            <a:schemeClr val="bg1">
              <a:lumMod val="75000"/>
              <a:alpha val="67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/>
                <a:cs typeface="Arial"/>
              </a:rPr>
              <a:t>Introduction and Objectives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6943225" y="13637117"/>
            <a:ext cx="14600659" cy="185635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16926262" y="12665025"/>
            <a:ext cx="14616693" cy="830997"/>
          </a:xfrm>
          <a:prstGeom prst="rect">
            <a:avLst/>
          </a:prstGeom>
          <a:solidFill>
            <a:schemeClr val="bg1">
              <a:lumMod val="75000"/>
              <a:alpha val="67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/>
                <a:cs typeface="Arial"/>
              </a:rPr>
              <a:t>Results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6937163" y="32648799"/>
            <a:ext cx="14589757" cy="462230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429" dirty="0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9D22B0C0-4964-6E43-A650-243C7AAF6F6C}"/>
              </a:ext>
            </a:extLst>
          </p:cNvPr>
          <p:cNvSpPr txBox="1"/>
          <p:nvPr/>
        </p:nvSpPr>
        <p:spPr>
          <a:xfrm>
            <a:off x="10443566" y="467950"/>
            <a:ext cx="224748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/>
              <a:t>Title</a:t>
            </a:r>
          </a:p>
          <a:p>
            <a:r>
              <a:rPr lang="en-US" sz="4400" dirty="0"/>
              <a:t>Authors </a:t>
            </a:r>
          </a:p>
          <a:p>
            <a:r>
              <a:rPr lang="en-US" sz="4000" i="1" dirty="0"/>
              <a:t>Affiliation</a:t>
            </a:r>
          </a:p>
        </p:txBody>
      </p:sp>
      <p:pic>
        <p:nvPicPr>
          <p:cNvPr id="136" name="Picture 13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83" y="467950"/>
            <a:ext cx="9648000" cy="2751796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17049690" y="32711557"/>
            <a:ext cx="99251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/>
                <a:cs typeface="Arial"/>
              </a:rPr>
              <a:t>Logos &amp; Acknowledgements</a:t>
            </a:r>
            <a:endParaRPr lang="en-US" sz="4800" b="1" i="1" dirty="0">
              <a:latin typeface="Arial"/>
              <a:cs typeface="Arial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866216A-2658-4A42-9AAD-117CA885D837}"/>
              </a:ext>
            </a:extLst>
          </p:cNvPr>
          <p:cNvSpPr txBox="1"/>
          <p:nvPr/>
        </p:nvSpPr>
        <p:spPr>
          <a:xfrm>
            <a:off x="1653233" y="6244357"/>
            <a:ext cx="29701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Abstract: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C4176BBE-1ABB-48AA-9ED6-96209720C242}"/>
              </a:ext>
            </a:extLst>
          </p:cNvPr>
          <p:cNvSpPr txBox="1"/>
          <p:nvPr/>
        </p:nvSpPr>
        <p:spPr>
          <a:xfrm>
            <a:off x="16956148" y="13512990"/>
            <a:ext cx="146166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+mj-lt"/>
                <a:cs typeface="Arial"/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6943" y="34199151"/>
            <a:ext cx="3587156" cy="241535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C431C35-BB4E-4DD3-9ED3-F31C10810FD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1" r="31535" b="25655"/>
          <a:stretch/>
        </p:blipFill>
        <p:spPr>
          <a:xfrm>
            <a:off x="21243879" y="34153431"/>
            <a:ext cx="10110684" cy="2415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310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13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K. LUSCOMBE</dc:creator>
  <cp:lastModifiedBy>Corin A Shelley-Reuss</cp:lastModifiedBy>
  <cp:revision>40</cp:revision>
  <cp:lastPrinted>2016-10-04T20:45:41Z</cp:lastPrinted>
  <dcterms:created xsi:type="dcterms:W3CDTF">2016-10-04T20:03:57Z</dcterms:created>
  <dcterms:modified xsi:type="dcterms:W3CDTF">2022-08-30T17:21:33Z</dcterms:modified>
</cp:coreProperties>
</file>